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5143500" cx="9144000"/>
  <p:notesSz cx="6858000" cy="9144000"/>
  <p:embeddedFontLst>
    <p:embeddedFont>
      <p:font typeface="Figtree"/>
      <p:regular r:id="rId37"/>
      <p:bold r:id="rId38"/>
      <p:italic r:id="rId39"/>
      <p:boldItalic r:id="rId40"/>
    </p:embeddedFont>
    <p:embeddedFont>
      <p:font typeface="Roboto"/>
      <p:regular r:id="rId41"/>
      <p:bold r:id="rId42"/>
      <p:italic r:id="rId43"/>
      <p:boldItalic r:id="rId44"/>
    </p:embeddedFont>
    <p:embeddedFont>
      <p:font typeface="Bebas Neue"/>
      <p:regular r:id="rId45"/>
    </p:embeddedFont>
    <p:embeddedFont>
      <p:font typeface="Work Sans"/>
      <p:regular r:id="rId46"/>
      <p:bold r:id="rId47"/>
      <p:italic r:id="rId48"/>
      <p:boldItalic r:id="rId49"/>
    </p:embeddedFont>
    <p:embeddedFont>
      <p:font typeface="Helvetica Neue"/>
      <p:regular r:id="rId50"/>
      <p:bold r:id="rId51"/>
      <p:italic r:id="rId52"/>
      <p:boldItalic r:id="rId53"/>
    </p:embeddedFont>
    <p:embeddedFont>
      <p:font typeface="PT Sans"/>
      <p:regular r:id="rId54"/>
      <p:bold r:id="rId55"/>
      <p:italic r:id="rId56"/>
      <p:boldItalic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Prakhar Rathor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Figtree-boldItalic.fntdata"/><Relationship Id="rId42" Type="http://schemas.openxmlformats.org/officeDocument/2006/relationships/font" Target="fonts/Roboto-bold.fntdata"/><Relationship Id="rId41" Type="http://schemas.openxmlformats.org/officeDocument/2006/relationships/font" Target="fonts/Roboto-regular.fntdata"/><Relationship Id="rId44" Type="http://schemas.openxmlformats.org/officeDocument/2006/relationships/font" Target="fonts/Roboto-boldItalic.fntdata"/><Relationship Id="rId43" Type="http://schemas.openxmlformats.org/officeDocument/2006/relationships/font" Target="fonts/Roboto-italic.fntdata"/><Relationship Id="rId46" Type="http://schemas.openxmlformats.org/officeDocument/2006/relationships/font" Target="fonts/WorkSans-regular.fntdata"/><Relationship Id="rId45" Type="http://schemas.openxmlformats.org/officeDocument/2006/relationships/font" Target="fonts/BebasNeue-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WorkSans-italic.fntdata"/><Relationship Id="rId47" Type="http://schemas.openxmlformats.org/officeDocument/2006/relationships/font" Target="fonts/WorkSans-bold.fntdata"/><Relationship Id="rId49" Type="http://schemas.openxmlformats.org/officeDocument/2006/relationships/font" Target="fonts/WorkSans-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Figtree-regular.fntdata"/><Relationship Id="rId36" Type="http://schemas.openxmlformats.org/officeDocument/2006/relationships/slide" Target="slides/slide31.xml"/><Relationship Id="rId39" Type="http://schemas.openxmlformats.org/officeDocument/2006/relationships/font" Target="fonts/Figtree-italic.fntdata"/><Relationship Id="rId38" Type="http://schemas.openxmlformats.org/officeDocument/2006/relationships/font" Target="fonts/Figtree-bold.fntdata"/><Relationship Id="rId61"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OpenSans-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HelveticaNeue-bold.fntdata"/><Relationship Id="rId50" Type="http://schemas.openxmlformats.org/officeDocument/2006/relationships/font" Target="fonts/HelveticaNeue-regular.fntdata"/><Relationship Id="rId53" Type="http://schemas.openxmlformats.org/officeDocument/2006/relationships/font" Target="fonts/HelveticaNeue-boldItalic.fntdata"/><Relationship Id="rId52" Type="http://schemas.openxmlformats.org/officeDocument/2006/relationships/font" Target="fonts/HelveticaNeue-italic.fntdata"/><Relationship Id="rId11" Type="http://schemas.openxmlformats.org/officeDocument/2006/relationships/slide" Target="slides/slide6.xml"/><Relationship Id="rId55" Type="http://schemas.openxmlformats.org/officeDocument/2006/relationships/font" Target="fonts/PTSans-bold.fntdata"/><Relationship Id="rId10" Type="http://schemas.openxmlformats.org/officeDocument/2006/relationships/slide" Target="slides/slide5.xml"/><Relationship Id="rId54" Type="http://schemas.openxmlformats.org/officeDocument/2006/relationships/font" Target="fonts/PTSans-regular.fntdata"/><Relationship Id="rId13" Type="http://schemas.openxmlformats.org/officeDocument/2006/relationships/slide" Target="slides/slide8.xml"/><Relationship Id="rId57" Type="http://schemas.openxmlformats.org/officeDocument/2006/relationships/font" Target="fonts/PTSans-boldItalic.fntdata"/><Relationship Id="rId12" Type="http://schemas.openxmlformats.org/officeDocument/2006/relationships/slide" Target="slides/slide7.xml"/><Relationship Id="rId56" Type="http://schemas.openxmlformats.org/officeDocument/2006/relationships/font" Target="fonts/PTSans-italic.fntdata"/><Relationship Id="rId15" Type="http://schemas.openxmlformats.org/officeDocument/2006/relationships/slide" Target="slides/slide10.xml"/><Relationship Id="rId59" Type="http://schemas.openxmlformats.org/officeDocument/2006/relationships/font" Target="fonts/OpenSans-bold.fntdata"/><Relationship Id="rId14" Type="http://schemas.openxmlformats.org/officeDocument/2006/relationships/slide" Target="slides/slide9.xml"/><Relationship Id="rId58" Type="http://schemas.openxmlformats.org/officeDocument/2006/relationships/font" Target="fonts/OpenSans-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8-30T04:09:30.431">
    <p:pos x="6000" y="0"/>
    <p:text>explain how the shop is laid out, shelving letters and numbers:
A B C D for the shelves
1 2 3 4 5 for the level on that shelf</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0" name="Shape 4380"/>
        <p:cNvGrpSpPr/>
        <p:nvPr/>
      </p:nvGrpSpPr>
      <p:grpSpPr>
        <a:xfrm>
          <a:off x="0" y="0"/>
          <a:ext cx="0" cy="0"/>
          <a:chOff x="0" y="0"/>
          <a:chExt cx="0" cy="0"/>
        </a:xfrm>
      </p:grpSpPr>
      <p:sp>
        <p:nvSpPr>
          <p:cNvPr id="4381" name="Google Shape;4381;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82" name="Google Shape;4382;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4" name="Shape 4674"/>
        <p:cNvGrpSpPr/>
        <p:nvPr/>
      </p:nvGrpSpPr>
      <p:grpSpPr>
        <a:xfrm>
          <a:off x="0" y="0"/>
          <a:ext cx="0" cy="0"/>
          <a:chOff x="0" y="0"/>
          <a:chExt cx="0" cy="0"/>
        </a:xfrm>
      </p:grpSpPr>
      <p:sp>
        <p:nvSpPr>
          <p:cNvPr id="4675" name="Google Shape;4675;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6" name="Google Shape;4676;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5" name="Shape 4855"/>
        <p:cNvGrpSpPr/>
        <p:nvPr/>
      </p:nvGrpSpPr>
      <p:grpSpPr>
        <a:xfrm>
          <a:off x="0" y="0"/>
          <a:ext cx="0" cy="0"/>
          <a:chOff x="0" y="0"/>
          <a:chExt cx="0" cy="0"/>
        </a:xfrm>
      </p:grpSpPr>
      <p:sp>
        <p:nvSpPr>
          <p:cNvPr id="4856" name="Google Shape;4856;g54dda1946d_6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7" name="Google Shape;4857;g54dda1946d_6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At its core, machining is a controlled process of material removal where we cut raw stock down to a specific desired shape and size. In robotics, this is how we custom-fabricate the precise parts that bring our CAD models to life and build the physical robot.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2" name="Shape 4862"/>
        <p:cNvGrpSpPr/>
        <p:nvPr/>
      </p:nvGrpSpPr>
      <p:grpSpPr>
        <a:xfrm>
          <a:off x="0" y="0"/>
          <a:ext cx="0" cy="0"/>
          <a:chOff x="0" y="0"/>
          <a:chExt cx="0" cy="0"/>
        </a:xfrm>
      </p:grpSpPr>
      <p:sp>
        <p:nvSpPr>
          <p:cNvPr id="4863" name="Google Shape;4863;g383013373ca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4" name="Google Shape;4864;g383013373ca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3" name="Shape 5043"/>
        <p:cNvGrpSpPr/>
        <p:nvPr/>
      </p:nvGrpSpPr>
      <p:grpSpPr>
        <a:xfrm>
          <a:off x="0" y="0"/>
          <a:ext cx="0" cy="0"/>
          <a:chOff x="0" y="0"/>
          <a:chExt cx="0" cy="0"/>
        </a:xfrm>
      </p:grpSpPr>
      <p:sp>
        <p:nvSpPr>
          <p:cNvPr id="5044" name="Google Shape;5044;g383013373ca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5" name="Google Shape;5045;g383013373ca_1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9" name="Shape 5049"/>
        <p:cNvGrpSpPr/>
        <p:nvPr/>
      </p:nvGrpSpPr>
      <p:grpSpPr>
        <a:xfrm>
          <a:off x="0" y="0"/>
          <a:ext cx="0" cy="0"/>
          <a:chOff x="0" y="0"/>
          <a:chExt cx="0" cy="0"/>
        </a:xfrm>
      </p:grpSpPr>
      <p:sp>
        <p:nvSpPr>
          <p:cNvPr id="5050" name="Google Shape;5050;g184d99d1a7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1" name="Google Shape;5051;g184d99d1a7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8" name="Shape 5058"/>
        <p:cNvGrpSpPr/>
        <p:nvPr/>
      </p:nvGrpSpPr>
      <p:grpSpPr>
        <a:xfrm>
          <a:off x="0" y="0"/>
          <a:ext cx="0" cy="0"/>
          <a:chOff x="0" y="0"/>
          <a:chExt cx="0" cy="0"/>
        </a:xfrm>
      </p:grpSpPr>
      <p:sp>
        <p:nvSpPr>
          <p:cNvPr id="5059" name="Google Shape;5059;g383013373ca_1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0" name="Google Shape;5060;g383013373ca_1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4" name="Shape 5064"/>
        <p:cNvGrpSpPr/>
        <p:nvPr/>
      </p:nvGrpSpPr>
      <p:grpSpPr>
        <a:xfrm>
          <a:off x="0" y="0"/>
          <a:ext cx="0" cy="0"/>
          <a:chOff x="0" y="0"/>
          <a:chExt cx="0" cy="0"/>
        </a:xfrm>
      </p:grpSpPr>
      <p:sp>
        <p:nvSpPr>
          <p:cNvPr id="5065" name="Google Shape;5065;g3f3f4e72ea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6" name="Google Shape;5066;g3f3f4e72ea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We will go over where these items are </a:t>
            </a:r>
            <a:r>
              <a:rPr lang="en"/>
              <a:t>located</a:t>
            </a:r>
            <a:r>
              <a:rPr lang="en"/>
              <a:t> when we go to the shop later during the workshop.</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0" name="Shape 5070"/>
        <p:cNvGrpSpPr/>
        <p:nvPr/>
      </p:nvGrpSpPr>
      <p:grpSpPr>
        <a:xfrm>
          <a:off x="0" y="0"/>
          <a:ext cx="0" cy="0"/>
          <a:chOff x="0" y="0"/>
          <a:chExt cx="0" cy="0"/>
        </a:xfrm>
      </p:grpSpPr>
      <p:sp>
        <p:nvSpPr>
          <p:cNvPr id="5071" name="Google Shape;5071;g383013373ca_1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2" name="Google Shape;5072;g383013373ca_1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7" name="Shape 5077"/>
        <p:cNvGrpSpPr/>
        <p:nvPr/>
      </p:nvGrpSpPr>
      <p:grpSpPr>
        <a:xfrm>
          <a:off x="0" y="0"/>
          <a:ext cx="0" cy="0"/>
          <a:chOff x="0" y="0"/>
          <a:chExt cx="0" cy="0"/>
        </a:xfrm>
      </p:grpSpPr>
      <p:sp>
        <p:nvSpPr>
          <p:cNvPr id="5078" name="Google Shape;5078;g54dda1946d_4_27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79" name="Google Shape;5079;g54dda1946d_4_27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a:p>
            <a:pPr indent="0" lvl="0" marL="0" rtl="0" algn="l">
              <a:spcBef>
                <a:spcPts val="0"/>
              </a:spcBef>
              <a:spcAft>
                <a:spcPts val="0"/>
              </a:spcAft>
              <a:buNone/>
            </a:pPr>
            <a:r>
              <a:rPr lang="en"/>
              <a:t>* expectations clean shop</a:t>
            </a:r>
            <a:endParaRPr/>
          </a:p>
          <a:p>
            <a:pPr indent="-298450" lvl="0" marL="457200" rtl="0" algn="l">
              <a:spcBef>
                <a:spcPts val="0"/>
              </a:spcBef>
              <a:spcAft>
                <a:spcPts val="0"/>
              </a:spcAft>
              <a:buClr>
                <a:schemeClr val="dk1"/>
              </a:buClr>
              <a:buSzPts val="1100"/>
              <a:buChar char="-"/>
            </a:pPr>
            <a:r>
              <a:rPr lang="en">
                <a:solidFill>
                  <a:schemeClr val="dk1"/>
                </a:solidFill>
              </a:rPr>
              <a:t>never use bare hands</a:t>
            </a:r>
            <a:endParaRPr/>
          </a:p>
          <a:p>
            <a:pPr indent="-298450" lvl="0" marL="457200" rtl="0" algn="l">
              <a:spcBef>
                <a:spcPts val="0"/>
              </a:spcBef>
              <a:spcAft>
                <a:spcPts val="0"/>
              </a:spcAft>
              <a:buSzPts val="1100"/>
              <a:buChar char="-"/>
            </a:pPr>
            <a:r>
              <a:rPr lang="en"/>
              <a:t>Use compressed air and brushes to clean off metal shards/wood dust</a:t>
            </a:r>
            <a:endParaRPr/>
          </a:p>
          <a:p>
            <a:pPr indent="-298450" lvl="1" marL="914400" rtl="0" algn="l">
              <a:spcBef>
                <a:spcPts val="0"/>
              </a:spcBef>
              <a:spcAft>
                <a:spcPts val="0"/>
              </a:spcAft>
              <a:buSzPts val="1100"/>
              <a:buChar char="-"/>
            </a:pPr>
            <a:r>
              <a:rPr lang="en"/>
              <a:t>don’t blow directly into machine</a:t>
            </a:r>
            <a:endParaRPr/>
          </a:p>
          <a:p>
            <a:pPr indent="-298450" lvl="2" marL="1371600" rtl="0" algn="l">
              <a:spcBef>
                <a:spcPts val="0"/>
              </a:spcBef>
              <a:spcAft>
                <a:spcPts val="0"/>
              </a:spcAft>
              <a:buSzPts val="1100"/>
              <a:buChar char="-"/>
            </a:pPr>
            <a:r>
              <a:rPr lang="en"/>
              <a:t>as it can force the chips further into the machines</a:t>
            </a:r>
            <a:endParaRPr/>
          </a:p>
          <a:p>
            <a:pPr indent="-298450" lvl="0" marL="457200" rtl="0" algn="l">
              <a:spcBef>
                <a:spcPts val="0"/>
              </a:spcBef>
              <a:spcAft>
                <a:spcPts val="0"/>
              </a:spcAft>
              <a:buSzPts val="1100"/>
              <a:buChar char="-"/>
            </a:pPr>
            <a:r>
              <a:rPr lang="en"/>
              <a:t>Vacuum the shop at the end </a:t>
            </a:r>
            <a:endParaRPr/>
          </a:p>
          <a:p>
            <a:pPr indent="-298450" lvl="1" marL="914400" rtl="0" algn="l">
              <a:spcBef>
                <a:spcPts val="0"/>
              </a:spcBef>
              <a:spcAft>
                <a:spcPts val="0"/>
              </a:spcAft>
              <a:buSzPts val="1100"/>
              <a:buChar char="-"/>
            </a:pPr>
            <a:r>
              <a:rPr lang="en"/>
              <a:t>check for screws or nails on the ground</a:t>
            </a:r>
            <a:endParaRPr/>
          </a:p>
          <a:p>
            <a:pPr indent="-298450" lvl="2" marL="1371600" rtl="0" algn="l">
              <a:spcBef>
                <a:spcPts val="0"/>
              </a:spcBef>
              <a:spcAft>
                <a:spcPts val="0"/>
              </a:spcAft>
              <a:buSzPts val="1100"/>
              <a:buChar char="-"/>
            </a:pPr>
            <a:r>
              <a:rPr lang="en"/>
              <a:t>be sure to pick them up before vacuuming</a:t>
            </a:r>
            <a:endParaRPr/>
          </a:p>
          <a:p>
            <a:pPr indent="-298450" lvl="0" marL="457200" rtl="0" algn="l">
              <a:spcBef>
                <a:spcPts val="0"/>
              </a:spcBef>
              <a:spcAft>
                <a:spcPts val="0"/>
              </a:spcAft>
              <a:buSzPts val="1100"/>
              <a:buChar char="-"/>
            </a:pPr>
            <a:r>
              <a:rPr lang="en"/>
              <a:t>Always clean up all tools you use</a:t>
            </a:r>
            <a:endParaRPr/>
          </a:p>
          <a:p>
            <a:pPr indent="-298450" lvl="1" marL="914400" rtl="0" algn="l">
              <a:spcBef>
                <a:spcPts val="0"/>
              </a:spcBef>
              <a:spcAft>
                <a:spcPts val="0"/>
              </a:spcAft>
              <a:buSzPts val="1100"/>
              <a:buChar char="-"/>
            </a:pPr>
            <a:r>
              <a:rPr lang="en"/>
              <a:t>put them back</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4" name="Shape 5084"/>
        <p:cNvGrpSpPr/>
        <p:nvPr/>
      </p:nvGrpSpPr>
      <p:grpSpPr>
        <a:xfrm>
          <a:off x="0" y="0"/>
          <a:ext cx="0" cy="0"/>
          <a:chOff x="0" y="0"/>
          <a:chExt cx="0" cy="0"/>
        </a:xfrm>
      </p:grpSpPr>
      <p:sp>
        <p:nvSpPr>
          <p:cNvPr id="5085" name="Google Shape;5085;g3f3f4e72ea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6" name="Google Shape;5086;g3f3f4e72ea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1" name="Shape 5091"/>
        <p:cNvGrpSpPr/>
        <p:nvPr/>
      </p:nvGrpSpPr>
      <p:grpSpPr>
        <a:xfrm>
          <a:off x="0" y="0"/>
          <a:ext cx="0" cy="0"/>
          <a:chOff x="0" y="0"/>
          <a:chExt cx="0" cy="0"/>
        </a:xfrm>
      </p:grpSpPr>
      <p:sp>
        <p:nvSpPr>
          <p:cNvPr id="5092" name="Google Shape;5092;g383013373ca_1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3" name="Google Shape;5093;g383013373ca_1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7" name="Shape 5097"/>
        <p:cNvGrpSpPr/>
        <p:nvPr/>
      </p:nvGrpSpPr>
      <p:grpSpPr>
        <a:xfrm>
          <a:off x="0" y="0"/>
          <a:ext cx="0" cy="0"/>
          <a:chOff x="0" y="0"/>
          <a:chExt cx="0" cy="0"/>
        </a:xfrm>
      </p:grpSpPr>
      <p:sp>
        <p:nvSpPr>
          <p:cNvPr id="5098" name="Google Shape;5098;g54dda1946d_4_2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9" name="Google Shape;5099;g54dda1946d_4_27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Richard</a:t>
            </a:r>
            <a:endParaRPr/>
          </a:p>
          <a:p>
            <a:pPr indent="-298450" lvl="0" marL="457200" rtl="0" algn="l">
              <a:spcBef>
                <a:spcPts val="0"/>
              </a:spcBef>
              <a:spcAft>
                <a:spcPts val="0"/>
              </a:spcAft>
              <a:buSzPts val="1100"/>
              <a:buChar char="-"/>
            </a:pPr>
            <a:r>
              <a:rPr lang="en"/>
              <a:t>Bring up a volunteer</a:t>
            </a:r>
            <a:endParaRPr/>
          </a:p>
          <a:p>
            <a:pPr indent="-298450" lvl="0" marL="457200" rtl="0" algn="l">
              <a:spcBef>
                <a:spcPts val="0"/>
              </a:spcBef>
              <a:spcAft>
                <a:spcPts val="0"/>
              </a:spcAft>
              <a:buSzPts val="1100"/>
              <a:buChar char="-"/>
            </a:pPr>
            <a:r>
              <a:rPr lang="en"/>
              <a:t>Make sure long hair is tied up above your shoulders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1" name="Shape 5111"/>
        <p:cNvGrpSpPr/>
        <p:nvPr/>
      </p:nvGrpSpPr>
      <p:grpSpPr>
        <a:xfrm>
          <a:off x="0" y="0"/>
          <a:ext cx="0" cy="0"/>
          <a:chOff x="0" y="0"/>
          <a:chExt cx="0" cy="0"/>
        </a:xfrm>
      </p:grpSpPr>
      <p:sp>
        <p:nvSpPr>
          <p:cNvPr id="5112" name="Google Shape;5112;g383013373ca_1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3" name="Google Shape;5113;g383013373ca_1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7" name="Shape 5117"/>
        <p:cNvGrpSpPr/>
        <p:nvPr/>
      </p:nvGrpSpPr>
      <p:grpSpPr>
        <a:xfrm>
          <a:off x="0" y="0"/>
          <a:ext cx="0" cy="0"/>
          <a:chOff x="0" y="0"/>
          <a:chExt cx="0" cy="0"/>
        </a:xfrm>
      </p:grpSpPr>
      <p:sp>
        <p:nvSpPr>
          <p:cNvPr id="5118" name="Google Shape;5118;g383013373ca_1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19" name="Google Shape;5119;g383013373ca_1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7" name="Shape 5127"/>
        <p:cNvGrpSpPr/>
        <p:nvPr/>
      </p:nvGrpSpPr>
      <p:grpSpPr>
        <a:xfrm>
          <a:off x="0" y="0"/>
          <a:ext cx="0" cy="0"/>
          <a:chOff x="0" y="0"/>
          <a:chExt cx="0" cy="0"/>
        </a:xfrm>
      </p:grpSpPr>
      <p:sp>
        <p:nvSpPr>
          <p:cNvPr id="5128" name="Google Shape;5128;g383013373ca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9" name="Google Shape;5129;g383013373ca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3" name="Shape 5133"/>
        <p:cNvGrpSpPr/>
        <p:nvPr/>
      </p:nvGrpSpPr>
      <p:grpSpPr>
        <a:xfrm>
          <a:off x="0" y="0"/>
          <a:ext cx="0" cy="0"/>
          <a:chOff x="0" y="0"/>
          <a:chExt cx="0" cy="0"/>
        </a:xfrm>
      </p:grpSpPr>
      <p:sp>
        <p:nvSpPr>
          <p:cNvPr id="5134" name="Google Shape;5134;g383013373ca_1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5" name="Google Shape;5135;g383013373ca_1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Ask for the difference from audience</a:t>
            </a:r>
            <a:endParaRPr/>
          </a:p>
          <a:p>
            <a:pPr indent="0" lvl="0" marL="0" rtl="0" algn="l">
              <a:spcBef>
                <a:spcPts val="0"/>
              </a:spcBef>
              <a:spcAft>
                <a:spcPts val="0"/>
              </a:spcAft>
              <a:buNone/>
            </a:pPr>
            <a:r>
              <a:rPr lang="en" sz="1200">
                <a:solidFill>
                  <a:schemeClr val="dk1"/>
                </a:solidFill>
              </a:rPr>
              <a:t>A drill bit is designed for making round holes by cutting only at its tip, while an end mill is designed for cutting sideways and downwards to shape slots, profiles, and flat surfaces</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200"/>
              <a:buFont typeface="Arial"/>
              <a:buNone/>
            </a:pPr>
            <a:r>
              <a:rPr b="1" lang="en" sz="1200">
                <a:solidFill>
                  <a:schemeClr val="dk1"/>
                </a:solidFill>
              </a:rPr>
              <a:t>Cutting Direction:</a:t>
            </a:r>
            <a:r>
              <a:rPr lang="en" sz="1200">
                <a:solidFill>
                  <a:schemeClr val="dk1"/>
                </a:solidFill>
              </a:rPr>
              <a:t> Drill bits move straight down. End mills move both vertically and sideways</a:t>
            </a:r>
            <a:endParaRPr sz="1200">
              <a:solidFill>
                <a:schemeClr val="dk1"/>
              </a:solidFill>
            </a:endParaRPr>
          </a:p>
          <a:p>
            <a:pPr indent="0" lvl="0" marL="0" rtl="0" algn="l">
              <a:lnSpc>
                <a:spcPct val="115000"/>
              </a:lnSpc>
              <a:spcBef>
                <a:spcPts val="900"/>
              </a:spcBef>
              <a:spcAft>
                <a:spcPts val="0"/>
              </a:spcAft>
              <a:buClr>
                <a:schemeClr val="dk1"/>
              </a:buClr>
              <a:buSzPts val="1200"/>
              <a:buFont typeface="Arial"/>
              <a:buNone/>
            </a:pPr>
            <a:r>
              <a:rPr b="1" lang="en" sz="1200">
                <a:solidFill>
                  <a:schemeClr val="dk1"/>
                </a:solidFill>
              </a:rPr>
              <a:t>Cutting Edges:</a:t>
            </a:r>
            <a:r>
              <a:rPr lang="en" sz="1200">
                <a:solidFill>
                  <a:schemeClr val="dk1"/>
                </a:solidFill>
              </a:rPr>
              <a:t> Drill bits have cutting edges restricted to the conical tip. End mills have sharp cutting flutes along their sides and often across the bottom (end-cutting).</a:t>
            </a:r>
            <a:endParaRPr sz="1200">
              <a:solidFill>
                <a:schemeClr val="dk1"/>
              </a:solidFill>
            </a:endParaRPr>
          </a:p>
          <a:p>
            <a:pPr indent="0" lvl="0" marL="0" rtl="0" algn="l">
              <a:lnSpc>
                <a:spcPct val="115000"/>
              </a:lnSpc>
              <a:spcBef>
                <a:spcPts val="900"/>
              </a:spcBef>
              <a:spcAft>
                <a:spcPts val="0"/>
              </a:spcAft>
              <a:buClr>
                <a:schemeClr val="dk1"/>
              </a:buClr>
              <a:buSzPts val="1200"/>
              <a:buFont typeface="Arial"/>
              <a:buNone/>
            </a:pPr>
            <a:r>
              <a:rPr b="1" lang="en" sz="1200">
                <a:solidFill>
                  <a:schemeClr val="dk1"/>
                </a:solidFill>
              </a:rPr>
              <a:t>Flute Design:</a:t>
            </a:r>
            <a:r>
              <a:rPr lang="en" sz="1200">
                <a:solidFill>
                  <a:schemeClr val="dk1"/>
                </a:solidFill>
              </a:rPr>
              <a:t> Drill flutes are engineered mainly to clear out stock as the tool plunges deep. End mill flutes are </a:t>
            </a:r>
            <a:r>
              <a:rPr lang="en" sz="1200">
                <a:solidFill>
                  <a:schemeClr val="dk1"/>
                </a:solidFill>
              </a:rPr>
              <a:t>made</a:t>
            </a:r>
            <a:r>
              <a:rPr lang="en" sz="1200">
                <a:solidFill>
                  <a:schemeClr val="dk1"/>
                </a:solidFill>
              </a:rPr>
              <a:t> to handle strong </a:t>
            </a:r>
            <a:r>
              <a:rPr lang="en" sz="1200">
                <a:solidFill>
                  <a:schemeClr val="dk1"/>
                </a:solidFill>
              </a:rPr>
              <a:t>sideways</a:t>
            </a:r>
            <a:r>
              <a:rPr lang="en" sz="1200">
                <a:solidFill>
                  <a:schemeClr val="dk1"/>
                </a:solidFill>
              </a:rPr>
              <a:t> forces and cut material horizontally.</a:t>
            </a:r>
            <a:endParaRPr sz="1200">
              <a:solidFill>
                <a:schemeClr val="dk1"/>
              </a:solidFill>
            </a:endParaRPr>
          </a:p>
          <a:p>
            <a:pPr indent="0" lvl="0" marL="0" rtl="0" algn="l">
              <a:lnSpc>
                <a:spcPct val="115000"/>
              </a:lnSpc>
              <a:spcBef>
                <a:spcPts val="900"/>
              </a:spcBef>
              <a:spcAft>
                <a:spcPts val="0"/>
              </a:spcAft>
              <a:buClr>
                <a:schemeClr val="dk1"/>
              </a:buClr>
              <a:buSzPts val="1200"/>
              <a:buFont typeface="Arial"/>
              <a:buNone/>
            </a:pPr>
            <a:r>
              <a:rPr b="1" lang="en" sz="1200">
                <a:solidFill>
                  <a:schemeClr val="dk1"/>
                </a:solidFill>
              </a:rPr>
              <a:t>Hole Quality &amp; Bottom Shape:</a:t>
            </a:r>
            <a:r>
              <a:rPr lang="en" sz="1200">
                <a:solidFill>
                  <a:schemeClr val="dk1"/>
                </a:solidFill>
              </a:rPr>
              <a:t> Drills leave a conical (pointed) bottom in a blind hole. Center-cutting end mills can leave a flat-bottomed hole.</a:t>
            </a:r>
            <a:endParaRPr sz="1200">
              <a:solidFill>
                <a:schemeClr val="dk1"/>
              </a:solidFill>
            </a:endParaRPr>
          </a:p>
          <a:p>
            <a:pPr indent="0" lvl="0" marL="0" rtl="0" algn="l">
              <a:lnSpc>
                <a:spcPct val="115000"/>
              </a:lnSpc>
              <a:spcBef>
                <a:spcPts val="900"/>
              </a:spcBef>
              <a:spcAft>
                <a:spcPts val="90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0" name="Shape 5140"/>
        <p:cNvGrpSpPr/>
        <p:nvPr/>
      </p:nvGrpSpPr>
      <p:grpSpPr>
        <a:xfrm>
          <a:off x="0" y="0"/>
          <a:ext cx="0" cy="0"/>
          <a:chOff x="0" y="0"/>
          <a:chExt cx="0" cy="0"/>
        </a:xfrm>
      </p:grpSpPr>
      <p:sp>
        <p:nvSpPr>
          <p:cNvPr id="5141" name="Google Shape;5141;g383013373ca_2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2" name="Google Shape;5142;g383013373ca_2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Chuck – drilling </a:t>
            </a:r>
            <a:endParaRPr/>
          </a:p>
          <a:p>
            <a:pPr indent="-298450" lvl="0" marL="457200" rtl="0" algn="l">
              <a:spcBef>
                <a:spcPts val="0"/>
              </a:spcBef>
              <a:spcAft>
                <a:spcPts val="0"/>
              </a:spcAft>
              <a:buSzPts val="1100"/>
              <a:buChar char="-"/>
            </a:pPr>
            <a:r>
              <a:rPr lang="en"/>
              <a:t>Multiple sizes in one collet, adjustable </a:t>
            </a:r>
            <a:endParaRPr/>
          </a:p>
          <a:p>
            <a:pPr indent="-298450" lvl="0" marL="457200" rtl="0" algn="l">
              <a:spcBef>
                <a:spcPts val="0"/>
              </a:spcBef>
              <a:spcAft>
                <a:spcPts val="0"/>
              </a:spcAft>
              <a:buSzPts val="1100"/>
              <a:buChar char="-"/>
            </a:pPr>
            <a:r>
              <a:rPr lang="en"/>
              <a:t>3 jaws, less grip on drill </a:t>
            </a:r>
            <a:endParaRPr/>
          </a:p>
          <a:p>
            <a:pPr indent="0" lvl="0" marL="0" rtl="0" algn="l">
              <a:spcBef>
                <a:spcPts val="0"/>
              </a:spcBef>
              <a:spcAft>
                <a:spcPts val="0"/>
              </a:spcAft>
              <a:buNone/>
            </a:pPr>
            <a:r>
              <a:rPr lang="en"/>
              <a:t>Collet – end mill</a:t>
            </a:r>
            <a:endParaRPr/>
          </a:p>
          <a:p>
            <a:pPr indent="-298450" lvl="0" marL="457200" rtl="0" algn="l">
              <a:spcBef>
                <a:spcPts val="0"/>
              </a:spcBef>
              <a:spcAft>
                <a:spcPts val="0"/>
              </a:spcAft>
              <a:buSzPts val="1100"/>
              <a:buChar char="-"/>
            </a:pPr>
            <a:r>
              <a:rPr lang="en"/>
              <a:t>One size end mill for each collet</a:t>
            </a:r>
            <a:endParaRPr/>
          </a:p>
          <a:p>
            <a:pPr indent="-298450" lvl="0" marL="457200" rtl="0" algn="l">
              <a:spcBef>
                <a:spcPts val="0"/>
              </a:spcBef>
              <a:spcAft>
                <a:spcPts val="0"/>
              </a:spcAft>
              <a:buSzPts val="1100"/>
              <a:buChar char="-"/>
            </a:pPr>
            <a:r>
              <a:rPr lang="en"/>
              <a:t>Holds tighter for better resistance against sideways pressure</a:t>
            </a:r>
            <a:endParaRPr/>
          </a:p>
          <a:p>
            <a:pPr indent="0" lvl="0" marL="0" rtl="0" algn="l">
              <a:spcBef>
                <a:spcPts val="0"/>
              </a:spcBef>
              <a:spcAft>
                <a:spcPts val="0"/>
              </a:spcAft>
              <a:buNone/>
            </a:pPr>
            <a:r>
              <a:t/>
            </a:r>
            <a:endParaRPr/>
          </a:p>
          <a:p>
            <a:pPr indent="0" lvl="0" marL="0" rtl="0" algn="l">
              <a:lnSpc>
                <a:spcPct val="115000"/>
              </a:lnSpc>
              <a:spcBef>
                <a:spcPts val="0"/>
              </a:spcBef>
              <a:spcAft>
                <a:spcPts val="900"/>
              </a:spcAft>
              <a:buClr>
                <a:schemeClr val="dk1"/>
              </a:buClr>
              <a:buSzPts val="1100"/>
              <a:buFont typeface="Arial"/>
              <a:buNone/>
            </a:pPr>
            <a:r>
              <a:rPr b="1" lang="en" sz="1200">
                <a:solidFill>
                  <a:schemeClr val="dk1"/>
                </a:solidFill>
              </a:rPr>
              <a:t>Holding Method:</a:t>
            </a:r>
            <a:r>
              <a:rPr lang="en" sz="1200">
                <a:solidFill>
                  <a:schemeClr val="dk1"/>
                </a:solidFill>
              </a:rPr>
              <a:t> Drills are typically secured in a drill chuck. End mills are held in rigid collets to resist sideways pressure.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7" name="Shape 5147"/>
        <p:cNvGrpSpPr/>
        <p:nvPr/>
      </p:nvGrpSpPr>
      <p:grpSpPr>
        <a:xfrm>
          <a:off x="0" y="0"/>
          <a:ext cx="0" cy="0"/>
          <a:chOff x="0" y="0"/>
          <a:chExt cx="0" cy="0"/>
        </a:xfrm>
      </p:grpSpPr>
      <p:sp>
        <p:nvSpPr>
          <p:cNvPr id="5148" name="Google Shape;5148;g383013373ca_1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9" name="Google Shape;5149;g383013373ca_1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3" name="Shape 5153"/>
        <p:cNvGrpSpPr/>
        <p:nvPr/>
      </p:nvGrpSpPr>
      <p:grpSpPr>
        <a:xfrm>
          <a:off x="0" y="0"/>
          <a:ext cx="0" cy="0"/>
          <a:chOff x="0" y="0"/>
          <a:chExt cx="0" cy="0"/>
        </a:xfrm>
      </p:grpSpPr>
      <p:sp>
        <p:nvSpPr>
          <p:cNvPr id="5154" name="Google Shape;5154;g383013373ca_1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5" name="Google Shape;5155;g383013373ca_1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 Flutes: flutes are the individual cutting edges carved into the tool. A tool with more flutes makes more cuts per single revolution, which affects chip clearing space and surface finish.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Feed Rate: this is the linear velocity at which the tool moves sideways through the workpiece we use surface feet per minute. Feeding too fast risks breaking the bit, while feeding too slowly can cause heat buildup and tool rubbing.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RPM: Ask for what rpm stands for (Revolutions per minute) then,,,,, this is the rotational speed of the spindle and tool. It dictates how fast the cutting edge turns through the material.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8" name="Shape 5158"/>
        <p:cNvGrpSpPr/>
        <p:nvPr/>
      </p:nvGrpSpPr>
      <p:grpSpPr>
        <a:xfrm>
          <a:off x="0" y="0"/>
          <a:ext cx="0" cy="0"/>
          <a:chOff x="0" y="0"/>
          <a:chExt cx="0" cy="0"/>
        </a:xfrm>
      </p:grpSpPr>
      <p:sp>
        <p:nvSpPr>
          <p:cNvPr id="5159" name="Google Shape;5159;h3b3d4b5f291d9fb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0" name="Google Shape;5160;h3b3d4b5f291d9fb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a:p>
            <a:pPr indent="0" lvl="0" marL="0" rtl="0" algn="l">
              <a:spcBef>
                <a:spcPts val="0"/>
              </a:spcBef>
              <a:spcAft>
                <a:spcPts val="0"/>
              </a:spcAft>
              <a:buNone/>
            </a:pPr>
            <a:r>
              <a:rPr lang="en"/>
              <a:t>Image of an endmill, ask audience to identify whether is drill bit or endmill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 center-cutting endmill can plunge directly down into solid material much like a drill bit before moving sideways to mill slots or pockets.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3" name="Shape 5163"/>
        <p:cNvGrpSpPr/>
        <p:nvPr/>
      </p:nvGrpSpPr>
      <p:grpSpPr>
        <a:xfrm>
          <a:off x="0" y="0"/>
          <a:ext cx="0" cy="0"/>
          <a:chOff x="0" y="0"/>
          <a:chExt cx="0" cy="0"/>
        </a:xfrm>
      </p:grpSpPr>
      <p:sp>
        <p:nvSpPr>
          <p:cNvPr id="5164" name="Google Shape;5164;g383013373ca_1_3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65" name="Google Shape;5165;g383013373ca_1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Richard</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Drilling Speeds: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Measured in </a:t>
            </a:r>
            <a:r>
              <a:rPr b="1" lang="en">
                <a:solidFill>
                  <a:schemeClr val="dk1"/>
                </a:solidFill>
              </a:rPr>
              <a:t>Surface Feet per Minute (SFM)</a:t>
            </a:r>
            <a:r>
              <a:rPr lang="en">
                <a:solidFill>
                  <a:schemeClr val="dk1"/>
                </a:solidFill>
              </a:rPr>
              <a:t> Softer materials like Aluminum tolerate high surface speeds around 250 SFM, whereas tough materials like Stainless Steel require much lower speeds around 30 SFM to avoid burning out the tool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Milling Feeds:</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Measured in </a:t>
            </a:r>
            <a:r>
              <a:rPr b="1" lang="en">
                <a:solidFill>
                  <a:schemeClr val="dk1"/>
                </a:solidFill>
              </a:rPr>
              <a:t>Inches Per Tooth</a:t>
            </a:r>
            <a:r>
              <a:rPr lang="en">
                <a:solidFill>
                  <a:schemeClr val="dk1"/>
                </a:solidFill>
              </a:rPr>
              <a:t>. This dictates how thick of a chip each cutting edge shaves off per rotation.. For example, when end milling aluminum, a recommended chip load is between 0.005' and 0.010’ per tooth.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nrpm = (sfm × 12) ÷ (diameter × π)</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Feed rate = (TF x Teeth x RPM)</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9" name="Shape 5169"/>
        <p:cNvGrpSpPr/>
        <p:nvPr/>
      </p:nvGrpSpPr>
      <p:grpSpPr>
        <a:xfrm>
          <a:off x="0" y="0"/>
          <a:ext cx="0" cy="0"/>
          <a:chOff x="0" y="0"/>
          <a:chExt cx="0" cy="0"/>
        </a:xfrm>
      </p:grpSpPr>
      <p:sp>
        <p:nvSpPr>
          <p:cNvPr id="5170" name="Google Shape;5170;h1012aaefe612b1b7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1" name="Google Shape;5171;h1012aaefe612b1b7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7" name="Shape 5177"/>
        <p:cNvGrpSpPr/>
        <p:nvPr/>
      </p:nvGrpSpPr>
      <p:grpSpPr>
        <a:xfrm>
          <a:off x="0" y="0"/>
          <a:ext cx="0" cy="0"/>
          <a:chOff x="0" y="0"/>
          <a:chExt cx="0" cy="0"/>
        </a:xfrm>
      </p:grpSpPr>
      <p:sp>
        <p:nvSpPr>
          <p:cNvPr id="5178" name="Google Shape;5178;h1012aaefe612b1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9" name="Google Shape;5179;h1012aaefe612b1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Richard</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
                <a:solidFill>
                  <a:schemeClr val="dk1"/>
                </a:solidFill>
              </a:rPr>
              <a:t>We have a single-flute 6 mm endmill running at 24,000 RPM with a feed per tooth of 0.003 inches </a:t>
            </a:r>
            <a:endParaRPr>
              <a:solidFill>
                <a:schemeClr val="dk1"/>
              </a:solidFill>
            </a:endParaRPr>
          </a:p>
          <a:p>
            <a:pPr indent="0" lvl="0" marL="0" rtl="0" algn="l">
              <a:spcBef>
                <a:spcPts val="0"/>
              </a:spcBef>
              <a:spcAft>
                <a:spcPts val="0"/>
              </a:spcAft>
              <a:buNone/>
            </a:pPr>
            <a:r>
              <a:rPr lang="en">
                <a:solidFill>
                  <a:schemeClr val="dk1"/>
                </a:solidFill>
              </a:rPr>
              <a:t>Ask audience to calculate the surface speed, cutting </a:t>
            </a:r>
            <a:r>
              <a:rPr lang="en">
                <a:solidFill>
                  <a:schemeClr val="dk1"/>
                </a:solidFill>
              </a:rPr>
              <a:t>feedrate</a:t>
            </a:r>
            <a:r>
              <a:rPr lang="en">
                <a:solidFill>
                  <a:schemeClr val="dk1"/>
                </a:solidFill>
              </a:rPr>
              <a:t>, lead-in feedrate, lead-out feedrate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t>1. Surface Speed</a:t>
            </a:r>
            <a:endParaRPr/>
          </a:p>
          <a:p>
            <a:pPr indent="-298450" lvl="0" marL="457200" rtl="0" algn="l">
              <a:spcBef>
                <a:spcPts val="0"/>
              </a:spcBef>
              <a:spcAft>
                <a:spcPts val="0"/>
              </a:spcAft>
              <a:buSzPts val="1100"/>
              <a:buChar char="●"/>
            </a:pPr>
            <a:r>
              <a:rPr lang="en"/>
              <a:t>Step 1: Convert tool diameter from millimeters to inches.</a:t>
            </a:r>
            <a:br>
              <a:rPr lang="en"/>
            </a:br>
            <a:r>
              <a:rPr lang="en"/>
              <a:t>6 mm / 25.4 mm per inch = 0.2362 inches</a:t>
            </a:r>
            <a:endParaRPr/>
          </a:p>
          <a:p>
            <a:pPr indent="-298450" lvl="0" marL="457200" rtl="0" algn="l">
              <a:spcBef>
                <a:spcPts val="0"/>
              </a:spcBef>
              <a:spcAft>
                <a:spcPts val="0"/>
              </a:spcAft>
              <a:buSzPts val="1100"/>
              <a:buChar char="●"/>
            </a:pPr>
            <a:r>
              <a:rPr lang="en"/>
              <a:t>Step 2: Use the formula shown on the slide: Surface Speed = (pi * tool diameter * RPM) / 12 Surface Speed = (3.14159 * 0.2362 in * 24000 RPM) / 12 Surface Speed = 1,484 ft/min (SFM)</a:t>
            </a:r>
            <a:endParaRPr/>
          </a:p>
          <a:p>
            <a:pPr indent="0" lvl="0" marL="0" rtl="0" algn="l">
              <a:spcBef>
                <a:spcPts val="0"/>
              </a:spcBef>
              <a:spcAft>
                <a:spcPts val="0"/>
              </a:spcAft>
              <a:buClr>
                <a:schemeClr val="dk1"/>
              </a:buClr>
              <a:buSzPts val="1100"/>
              <a:buFont typeface="Arial"/>
              <a:buNone/>
            </a:pPr>
            <a:r>
              <a:rPr lang="en"/>
              <a:t>2. Cutting Feedrate</a:t>
            </a:r>
            <a:endParaRPr/>
          </a:p>
          <a:p>
            <a:pPr indent="-298450" lvl="0" marL="457200" rtl="0" algn="l">
              <a:spcBef>
                <a:spcPts val="0"/>
              </a:spcBef>
              <a:spcAft>
                <a:spcPts val="0"/>
              </a:spcAft>
              <a:buSzPts val="1100"/>
              <a:buChar char="●"/>
            </a:pPr>
            <a:r>
              <a:rPr lang="en"/>
              <a:t>Step 1: Use the feedrate formula: Cutting Feedrate = Feed per tooth * Number of flutes * RPM Cutting Feedrate = 0.003 in/tooth * 1 flute * 24000 RPM Cutting Feedrate = 72 in/min</a:t>
            </a:r>
            <a:endParaRPr/>
          </a:p>
          <a:p>
            <a:pPr indent="0" lvl="0" marL="0" rtl="0" algn="l">
              <a:spcBef>
                <a:spcPts val="0"/>
              </a:spcBef>
              <a:spcAft>
                <a:spcPts val="0"/>
              </a:spcAft>
              <a:buClr>
                <a:schemeClr val="dk1"/>
              </a:buClr>
              <a:buSzPts val="1100"/>
              <a:buFont typeface="Arial"/>
              <a:buNone/>
            </a:pPr>
            <a:r>
              <a:rPr lang="en"/>
              <a:t>3. Lead-in Feedrate</a:t>
            </a:r>
            <a:endParaRPr/>
          </a:p>
          <a:p>
            <a:pPr indent="-298450" lvl="0" marL="457200" rtl="0" algn="l">
              <a:spcBef>
                <a:spcPts val="0"/>
              </a:spcBef>
              <a:spcAft>
                <a:spcPts val="0"/>
              </a:spcAft>
              <a:buSzPts val="1100"/>
              <a:buChar char="●"/>
            </a:pPr>
            <a:r>
              <a:rPr lang="en"/>
              <a:t>Matches the cutting feedrate: 72 in/min</a:t>
            </a:r>
            <a:endParaRPr/>
          </a:p>
          <a:p>
            <a:pPr indent="0" lvl="0" marL="0" rtl="0" algn="l">
              <a:spcBef>
                <a:spcPts val="0"/>
              </a:spcBef>
              <a:spcAft>
                <a:spcPts val="0"/>
              </a:spcAft>
              <a:buClr>
                <a:schemeClr val="dk1"/>
              </a:buClr>
              <a:buSzPts val="1100"/>
              <a:buFont typeface="Arial"/>
              <a:buNone/>
            </a:pPr>
            <a:r>
              <a:rPr lang="en"/>
              <a:t>4. Lead-out Feedrate</a:t>
            </a:r>
            <a:endParaRPr/>
          </a:p>
          <a:p>
            <a:pPr indent="-298450" lvl="0" marL="457200" rtl="0" algn="l">
              <a:lnSpc>
                <a:spcPct val="115000"/>
              </a:lnSpc>
              <a:spcBef>
                <a:spcPts val="0"/>
              </a:spcBef>
              <a:spcAft>
                <a:spcPts val="0"/>
              </a:spcAft>
              <a:buClr>
                <a:schemeClr val="dk1"/>
              </a:buClr>
              <a:buSzPts val="1100"/>
              <a:buChar char="●"/>
            </a:pPr>
            <a:r>
              <a:rPr lang="en"/>
              <a:t>Matches the cutting feedrate: 72 in/m</a:t>
            </a:r>
            <a:r>
              <a:rPr lang="en">
                <a:solidFill>
                  <a:schemeClr val="dk1"/>
                </a:solidFill>
              </a:rPr>
              <a:t>in</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1" name="Shape 5191"/>
        <p:cNvGrpSpPr/>
        <p:nvPr/>
      </p:nvGrpSpPr>
      <p:grpSpPr>
        <a:xfrm>
          <a:off x="0" y="0"/>
          <a:ext cx="0" cy="0"/>
          <a:chOff x="0" y="0"/>
          <a:chExt cx="0" cy="0"/>
        </a:xfrm>
      </p:grpSpPr>
      <p:sp>
        <p:nvSpPr>
          <p:cNvPr id="5192" name="Google Shape;5192;h1012aaefe612b1b7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3" name="Google Shape;5193;h1012aaefe612b1b7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Alice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Surface Speed </a:t>
            </a:r>
            <a:endParaRPr>
              <a:solidFill>
                <a:schemeClr val="dk1"/>
              </a:solidFill>
            </a:endParaRPr>
          </a:p>
          <a:p>
            <a:pPr indent="0" lvl="0" marL="0" rtl="0" algn="l">
              <a:lnSpc>
                <a:spcPct val="115000"/>
              </a:lnSpc>
              <a:spcBef>
                <a:spcPts val="0"/>
              </a:spcBef>
              <a:spcAft>
                <a:spcPts val="0"/>
              </a:spcAft>
              <a:buNone/>
            </a:pPr>
            <a:r>
              <a:rPr lang="en">
                <a:solidFill>
                  <a:schemeClr val="dk1"/>
                </a:solidFill>
              </a:rPr>
              <a:t>Step 1: Convert tool diameter from millimeters to inches. 4 mm / 25.4 mm per inch = 0.1575 inches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Step 2: Use the formula shown on the slide: Surface Speed = (pi * tool diameter * RPM) / 12 Surface Speed = (3.14159 * 0.1575 in * 10000 RPM) / 12 Surface Speed = 412 ft/min (SFM)</a:t>
            </a:r>
            <a:endParaRPr>
              <a:solidFill>
                <a:schemeClr val="dk1"/>
              </a:solidFill>
            </a:endParaRPr>
          </a:p>
          <a:p>
            <a:pPr indent="0" lvl="0" marL="0" rtl="0" algn="l">
              <a:lnSpc>
                <a:spcPct val="115000"/>
              </a:lnSpc>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
                <a:solidFill>
                  <a:schemeClr val="dk1"/>
                </a:solidFill>
              </a:rPr>
              <a:t>Cutting Feedrate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Step 1: Use the feedrate formula: Cutting Feedrate = Feed per tooth * Number of flutes * RPM Cutting Feedrate = 0.002 in/tooth * 1 flute * 10000 RPM Cutting Feedrate = 20 in/min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Lead-in Feedrate Matches the cutting feedrate: 20 in/min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Lead-out Feedrate Matches the cutting feedrate: 20 in/min</a:t>
            </a:r>
            <a:endParaRPr>
              <a:solidFill>
                <a:schemeClr val="dk1"/>
              </a:solidFill>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6" name="Shape 5206"/>
        <p:cNvGrpSpPr/>
        <p:nvPr/>
      </p:nvGrpSpPr>
      <p:grpSpPr>
        <a:xfrm>
          <a:off x="0" y="0"/>
          <a:ext cx="0" cy="0"/>
          <a:chOff x="0" y="0"/>
          <a:chExt cx="0" cy="0"/>
        </a:xfrm>
      </p:grpSpPr>
      <p:sp>
        <p:nvSpPr>
          <p:cNvPr id="5207" name="Google Shape;5207;g383013373ca_1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8" name="Google Shape;5208;g383013373ca_1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richard</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2" name="Shape 5212"/>
        <p:cNvGrpSpPr/>
        <p:nvPr/>
      </p:nvGrpSpPr>
      <p:grpSpPr>
        <a:xfrm>
          <a:off x="0" y="0"/>
          <a:ext cx="0" cy="0"/>
          <a:chOff x="0" y="0"/>
          <a:chExt cx="0" cy="0"/>
        </a:xfrm>
      </p:grpSpPr>
      <p:sp>
        <p:nvSpPr>
          <p:cNvPr id="5213" name="Google Shape;5213;g383013373ca_1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4" name="Google Shape;5214;g383013373ca_1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7" name="Shape 5217"/>
        <p:cNvGrpSpPr/>
        <p:nvPr/>
      </p:nvGrpSpPr>
      <p:grpSpPr>
        <a:xfrm>
          <a:off x="0" y="0"/>
          <a:ext cx="0" cy="0"/>
          <a:chOff x="0" y="0"/>
          <a:chExt cx="0" cy="0"/>
        </a:xfrm>
      </p:grpSpPr>
      <p:sp>
        <p:nvSpPr>
          <p:cNvPr id="5218" name="Google Shape;5218;g383013373ca_1_4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9" name="Google Shape;5219;g383013373ca_1_4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alice</a:t>
            </a:r>
            <a:endParaRPr>
              <a:solidFill>
                <a:schemeClr val="dk1"/>
              </a:solidFill>
            </a:endParaRPr>
          </a:p>
          <a:p>
            <a:pPr indent="0" lvl="0" marL="0" rtl="0" algn="l">
              <a:spcBef>
                <a:spcPts val="0"/>
              </a:spcBef>
              <a:spcAft>
                <a:spcPts val="0"/>
              </a:spcAft>
              <a:buNone/>
            </a:pPr>
            <a:r>
              <a:rPr lang="en">
                <a:solidFill>
                  <a:schemeClr val="dk1"/>
                </a:solidFill>
              </a:rPr>
              <a:t>Top left - base view (top down view)</a:t>
            </a:r>
            <a:endParaRPr>
              <a:solidFill>
                <a:schemeClr val="dk1"/>
              </a:solidFill>
            </a:endParaRPr>
          </a:p>
          <a:p>
            <a:pPr indent="0" lvl="0" marL="0" rtl="0" algn="l">
              <a:spcBef>
                <a:spcPts val="0"/>
              </a:spcBef>
              <a:spcAft>
                <a:spcPts val="0"/>
              </a:spcAft>
              <a:buNone/>
            </a:pPr>
            <a:r>
              <a:rPr lang="en">
                <a:solidFill>
                  <a:schemeClr val="dk1"/>
                </a:solidFill>
              </a:rPr>
              <a:t>Others - projections (different angles)</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Note precision table on the bottom</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Shows how much over or under your cut can be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Sometimes the bounds can differ. For example, -0 and +0.010, indicating your cut should be at most 0.010 inch greater but not smaller than the indicated value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If you are unsure, ask the designer for clarification </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If you are the designer, make it clear! </a:t>
            </a:r>
            <a:endParaRPr>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3" name="Shape 5223"/>
        <p:cNvGrpSpPr/>
        <p:nvPr/>
      </p:nvGrpSpPr>
      <p:grpSpPr>
        <a:xfrm>
          <a:off x="0" y="0"/>
          <a:ext cx="0" cy="0"/>
          <a:chOff x="0" y="0"/>
          <a:chExt cx="0" cy="0"/>
        </a:xfrm>
      </p:grpSpPr>
      <p:sp>
        <p:nvSpPr>
          <p:cNvPr id="5224" name="Google Shape;5224;h3b3d4b5f291d9fb8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5" name="Google Shape;5225;h3b3d4b5f291d9fb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5" name="Shape 5405"/>
        <p:cNvGrpSpPr/>
        <p:nvPr/>
      </p:nvGrpSpPr>
      <p:grpSpPr>
        <a:xfrm>
          <a:off x="0" y="0"/>
          <a:ext cx="0" cy="0"/>
          <a:chOff x="0" y="0"/>
          <a:chExt cx="0" cy="0"/>
        </a:xfrm>
      </p:grpSpPr>
      <p:sp>
        <p:nvSpPr>
          <p:cNvPr id="5406" name="Google Shape;5406;g383013373ca_2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07" name="Google Shape;5407;g383013373ca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6" name="Shape 5586"/>
        <p:cNvGrpSpPr/>
        <p:nvPr/>
      </p:nvGrpSpPr>
      <p:grpSpPr>
        <a:xfrm>
          <a:off x="0" y="0"/>
          <a:ext cx="0" cy="0"/>
          <a:chOff x="0" y="0"/>
          <a:chExt cx="0" cy="0"/>
        </a:xfrm>
      </p:grpSpPr>
      <p:sp>
        <p:nvSpPr>
          <p:cNvPr id="5587" name="Google Shape;5587;g383013373ca_1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8" name="Google Shape;5588;g383013373ca_1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You will be using all the machines later on. Don’t worry if you missed it! :)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225450" y="-20950"/>
            <a:ext cx="9716400" cy="5052675"/>
            <a:chOff x="-225450" y="-20950"/>
            <a:chExt cx="9716400" cy="5052675"/>
          </a:xfrm>
        </p:grpSpPr>
        <p:sp>
          <p:nvSpPr>
            <p:cNvPr id="10" name="Google Shape;10;p2"/>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 name="Google Shape;11;p2"/>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 name="Google Shape;12;p2"/>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 name="Google Shape;13;p2"/>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4" name="Google Shape;14;p2"/>
            <p:cNvGrpSpPr/>
            <p:nvPr/>
          </p:nvGrpSpPr>
          <p:grpSpPr>
            <a:xfrm>
              <a:off x="-144925" y="4747625"/>
              <a:ext cx="9594900" cy="284100"/>
              <a:chOff x="-144925" y="4747625"/>
              <a:chExt cx="9594900" cy="284100"/>
            </a:xfrm>
          </p:grpSpPr>
          <p:sp>
            <p:nvSpPr>
              <p:cNvPr id="15" name="Google Shape;15;p2"/>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 name="Google Shape;16;p2"/>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 name="Google Shape;17;p2"/>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 name="Google Shape;18;p2"/>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 name="Google Shape;19;p2"/>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 name="Google Shape;20;p2"/>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 name="Google Shape;21;p2"/>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 name="Google Shape;22;p2"/>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 name="Google Shape;23;p2"/>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 name="Google Shape;24;p2"/>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 name="Google Shape;25;p2"/>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 name="Google Shape;26;p2"/>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 name="Google Shape;27;p2"/>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 name="Google Shape;28;p2"/>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 name="Google Shape;29;p2"/>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 name="Google Shape;30;p2"/>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 name="Google Shape;31;p2"/>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 name="Google Shape;32;p2"/>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 name="Google Shape;33;p2"/>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 name="Google Shape;34;p2"/>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 name="Google Shape;35;p2"/>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 name="Google Shape;36;p2"/>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 name="Google Shape;37;p2"/>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 name="Google Shape;38;p2"/>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 name="Google Shape;39;p2"/>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 name="Google Shape;40;p2"/>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 name="Google Shape;41;p2"/>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 name="Google Shape;42;p2"/>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 name="Google Shape;43;p2"/>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 name="Google Shape;44;p2"/>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 name="Google Shape;45;p2"/>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 name="Google Shape;46;p2"/>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 name="Google Shape;47;p2"/>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 name="Google Shape;48;p2"/>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 name="Google Shape;49;p2"/>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 name="Google Shape;50;p2"/>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 name="Google Shape;51;p2"/>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 name="Google Shape;52;p2"/>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 name="Google Shape;53;p2"/>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 name="Google Shape;54;p2"/>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 name="Google Shape;55;p2"/>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 name="Google Shape;56;p2"/>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 name="Google Shape;57;p2"/>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 name="Google Shape;58;p2"/>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 name="Google Shape;59;p2"/>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 name="Google Shape;60;p2"/>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 name="Google Shape;61;p2"/>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 name="Google Shape;62;p2"/>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 name="Google Shape;63;p2"/>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 name="Google Shape;64;p2"/>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 name="Google Shape;65;p2"/>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 name="Google Shape;66;p2"/>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 name="Google Shape;67;p2"/>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 name="Google Shape;68;p2"/>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 name="Google Shape;69;p2"/>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 name="Google Shape;70;p2"/>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 name="Google Shape;71;p2"/>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 name="Google Shape;72;p2"/>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 name="Google Shape;73;p2"/>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 name="Google Shape;74;p2"/>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 name="Google Shape;75;p2"/>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 name="Google Shape;76;p2"/>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 name="Google Shape;77;p2"/>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 name="Google Shape;78;p2"/>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 name="Google Shape;79;p2"/>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 name="Google Shape;80;p2"/>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1" name="Google Shape;81;p2"/>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 name="Google Shape;82;p2"/>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 name="Google Shape;83;p2"/>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 name="Google Shape;84;p2"/>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 name="Google Shape;85;p2"/>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 name="Google Shape;86;p2"/>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 name="Google Shape;87;p2"/>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 name="Google Shape;88;p2"/>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 name="Google Shape;89;p2"/>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 name="Google Shape;90;p2"/>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 name="Google Shape;91;p2"/>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 name="Google Shape;92;p2"/>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 name="Google Shape;93;p2"/>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 name="Google Shape;94;p2"/>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 name="Google Shape;95;p2"/>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 name="Google Shape;96;p2"/>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 name="Google Shape;97;p2"/>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 name="Google Shape;98;p2"/>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 name="Google Shape;99;p2"/>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 name="Google Shape;100;p2"/>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 name="Google Shape;101;p2"/>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 name="Google Shape;102;p2"/>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 name="Google Shape;103;p2"/>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 name="Google Shape;104;p2"/>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 name="Google Shape;105;p2"/>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 name="Google Shape;106;p2"/>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 name="Google Shape;107;p2"/>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 name="Google Shape;108;p2"/>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 name="Google Shape;109;p2"/>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 name="Google Shape;110;p2"/>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 name="Google Shape;111;p2"/>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 name="Google Shape;112;p2"/>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 name="Google Shape;113;p2"/>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 name="Google Shape;114;p2"/>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 name="Google Shape;115;p2"/>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 name="Google Shape;116;p2"/>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 name="Google Shape;117;p2"/>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 name="Google Shape;118;p2"/>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 name="Google Shape;119;p2"/>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 name="Google Shape;120;p2"/>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 name="Google Shape;121;p2"/>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 name="Google Shape;122;p2"/>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 name="Google Shape;123;p2"/>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 name="Google Shape;124;p2"/>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 name="Google Shape;125;p2"/>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 name="Google Shape;126;p2"/>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 name="Google Shape;127;p2"/>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 name="Google Shape;128;p2"/>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 name="Google Shape;129;p2"/>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 name="Google Shape;130;p2"/>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 name="Google Shape;131;p2"/>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 name="Google Shape;132;p2"/>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 name="Google Shape;133;p2"/>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 name="Google Shape;134;p2"/>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 name="Google Shape;135;p2"/>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 name="Google Shape;136;p2"/>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 name="Google Shape;137;p2"/>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 name="Google Shape;138;p2"/>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 name="Google Shape;139;p2"/>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 name="Google Shape;140;p2"/>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 name="Google Shape;141;p2"/>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 name="Google Shape;142;p2"/>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 name="Google Shape;143;p2"/>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 name="Google Shape;144;p2"/>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 name="Google Shape;145;p2"/>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 name="Google Shape;146;p2"/>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 name="Google Shape;147;p2"/>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 name="Google Shape;148;p2"/>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 name="Google Shape;149;p2"/>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 name="Google Shape;150;p2"/>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 name="Google Shape;151;p2"/>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 name="Google Shape;152;p2"/>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 name="Google Shape;153;p2"/>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 name="Google Shape;154;p2"/>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 name="Google Shape;155;p2"/>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 name="Google Shape;156;p2"/>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 name="Google Shape;157;p2"/>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 name="Google Shape;158;p2"/>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 name="Google Shape;159;p2"/>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 name="Google Shape;160;p2"/>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 name="Google Shape;161;p2"/>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 name="Google Shape;162;p2"/>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 name="Google Shape;163;p2"/>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 name="Google Shape;164;p2"/>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165" name="Google Shape;165;p2"/>
          <p:cNvSpPr txBox="1"/>
          <p:nvPr>
            <p:ph type="ctrTitle"/>
          </p:nvPr>
        </p:nvSpPr>
        <p:spPr>
          <a:xfrm>
            <a:off x="713225" y="2763350"/>
            <a:ext cx="6660000" cy="11739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sz="3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66" name="Google Shape;166;p2"/>
          <p:cNvSpPr txBox="1"/>
          <p:nvPr>
            <p:ph idx="1" type="subTitle"/>
          </p:nvPr>
        </p:nvSpPr>
        <p:spPr>
          <a:xfrm>
            <a:off x="713225" y="3988275"/>
            <a:ext cx="66600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5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7" name="Shape 167"/>
        <p:cNvGrpSpPr/>
        <p:nvPr/>
      </p:nvGrpSpPr>
      <p:grpSpPr>
        <a:xfrm>
          <a:off x="0" y="0"/>
          <a:ext cx="0" cy="0"/>
          <a:chOff x="0" y="0"/>
          <a:chExt cx="0" cy="0"/>
        </a:xfrm>
      </p:grpSpPr>
      <p:grpSp>
        <p:nvGrpSpPr>
          <p:cNvPr id="168" name="Google Shape;168;p3"/>
          <p:cNvGrpSpPr/>
          <p:nvPr/>
        </p:nvGrpSpPr>
        <p:grpSpPr>
          <a:xfrm>
            <a:off x="-286212" y="167200"/>
            <a:ext cx="9736187" cy="4864525"/>
            <a:chOff x="-286212" y="167200"/>
            <a:chExt cx="9736187" cy="4864525"/>
          </a:xfrm>
        </p:grpSpPr>
        <p:grpSp>
          <p:nvGrpSpPr>
            <p:cNvPr id="169" name="Google Shape;169;p3"/>
            <p:cNvGrpSpPr/>
            <p:nvPr/>
          </p:nvGrpSpPr>
          <p:grpSpPr>
            <a:xfrm>
              <a:off x="-144925" y="4747625"/>
              <a:ext cx="9594900" cy="284100"/>
              <a:chOff x="-144925" y="4747625"/>
              <a:chExt cx="9594900" cy="284100"/>
            </a:xfrm>
          </p:grpSpPr>
          <p:sp>
            <p:nvSpPr>
              <p:cNvPr id="170" name="Google Shape;170;p3"/>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1" name="Google Shape;171;p3"/>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72" name="Google Shape;172;p3"/>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 name="Google Shape;173;p3"/>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 name="Google Shape;174;p3"/>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 name="Google Shape;175;p3"/>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 name="Google Shape;176;p3"/>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 name="Google Shape;177;p3"/>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 name="Google Shape;178;p3"/>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 name="Google Shape;179;p3"/>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 name="Google Shape;180;p3"/>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 name="Google Shape;181;p3"/>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 name="Google Shape;182;p3"/>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3" name="Google Shape;183;p3"/>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4" name="Google Shape;184;p3"/>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 name="Google Shape;185;p3"/>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 name="Google Shape;186;p3"/>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 name="Google Shape;187;p3"/>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 name="Google Shape;188;p3"/>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 name="Google Shape;189;p3"/>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 name="Google Shape;190;p3"/>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 name="Google Shape;191;p3"/>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 name="Google Shape;192;p3"/>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 name="Google Shape;193;p3"/>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 name="Google Shape;194;p3"/>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 name="Google Shape;195;p3"/>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 name="Google Shape;196;p3"/>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 name="Google Shape;197;p3"/>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 name="Google Shape;198;p3"/>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 name="Google Shape;199;p3"/>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 name="Google Shape;200;p3"/>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 name="Google Shape;201;p3"/>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 name="Google Shape;202;p3"/>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 name="Google Shape;203;p3"/>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 name="Google Shape;204;p3"/>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 name="Google Shape;205;p3"/>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 name="Google Shape;206;p3"/>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 name="Google Shape;207;p3"/>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 name="Google Shape;208;p3"/>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 name="Google Shape;209;p3"/>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 name="Google Shape;210;p3"/>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 name="Google Shape;211;p3"/>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 name="Google Shape;212;p3"/>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 name="Google Shape;213;p3"/>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 name="Google Shape;214;p3"/>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 name="Google Shape;215;p3"/>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 name="Google Shape;216;p3"/>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 name="Google Shape;217;p3"/>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 name="Google Shape;218;p3"/>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 name="Google Shape;219;p3"/>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 name="Google Shape;220;p3"/>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1" name="Google Shape;221;p3"/>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 name="Google Shape;222;p3"/>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 name="Google Shape;223;p3"/>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 name="Google Shape;224;p3"/>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 name="Google Shape;225;p3"/>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 name="Google Shape;226;p3"/>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 name="Google Shape;227;p3"/>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 name="Google Shape;228;p3"/>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 name="Google Shape;229;p3"/>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 name="Google Shape;230;p3"/>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 name="Google Shape;231;p3"/>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 name="Google Shape;232;p3"/>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 name="Google Shape;233;p3"/>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 name="Google Shape;234;p3"/>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 name="Google Shape;235;p3"/>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 name="Google Shape;236;p3"/>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7" name="Google Shape;237;p3"/>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 name="Google Shape;238;p3"/>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 name="Google Shape;239;p3"/>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 name="Google Shape;240;p3"/>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 name="Google Shape;241;p3"/>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 name="Google Shape;242;p3"/>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 name="Google Shape;243;p3"/>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 name="Google Shape;244;p3"/>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 name="Google Shape;245;p3"/>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 name="Google Shape;246;p3"/>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 name="Google Shape;247;p3"/>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 name="Google Shape;248;p3"/>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 name="Google Shape;249;p3"/>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 name="Google Shape;250;p3"/>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 name="Google Shape;251;p3"/>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 name="Google Shape;252;p3"/>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 name="Google Shape;253;p3"/>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 name="Google Shape;254;p3"/>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 name="Google Shape;255;p3"/>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 name="Google Shape;256;p3"/>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 name="Google Shape;257;p3"/>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 name="Google Shape;258;p3"/>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 name="Google Shape;259;p3"/>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 name="Google Shape;260;p3"/>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 name="Google Shape;261;p3"/>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 name="Google Shape;262;p3"/>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 name="Google Shape;263;p3"/>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4" name="Google Shape;264;p3"/>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 name="Google Shape;265;p3"/>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 name="Google Shape;266;p3"/>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 name="Google Shape;267;p3"/>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 name="Google Shape;268;p3"/>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 name="Google Shape;269;p3"/>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 name="Google Shape;270;p3"/>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 name="Google Shape;271;p3"/>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 name="Google Shape;272;p3"/>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 name="Google Shape;273;p3"/>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 name="Google Shape;274;p3"/>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 name="Google Shape;275;p3"/>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 name="Google Shape;276;p3"/>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 name="Google Shape;277;p3"/>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 name="Google Shape;278;p3"/>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 name="Google Shape;279;p3"/>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 name="Google Shape;280;p3"/>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 name="Google Shape;281;p3"/>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 name="Google Shape;282;p3"/>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 name="Google Shape;283;p3"/>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 name="Google Shape;284;p3"/>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 name="Google Shape;285;p3"/>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6" name="Google Shape;286;p3"/>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 name="Google Shape;287;p3"/>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 name="Google Shape;288;p3"/>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 name="Google Shape;289;p3"/>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 name="Google Shape;290;p3"/>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 name="Google Shape;291;p3"/>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 name="Google Shape;292;p3"/>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 name="Google Shape;293;p3"/>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 name="Google Shape;294;p3"/>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 name="Google Shape;295;p3"/>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 name="Google Shape;296;p3"/>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 name="Google Shape;297;p3"/>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 name="Google Shape;298;p3"/>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 name="Google Shape;299;p3"/>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 name="Google Shape;300;p3"/>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 name="Google Shape;301;p3"/>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 name="Google Shape;302;p3"/>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 name="Google Shape;303;p3"/>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 name="Google Shape;304;p3"/>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 name="Google Shape;305;p3"/>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 name="Google Shape;306;p3"/>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 name="Google Shape;307;p3"/>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8" name="Google Shape;308;p3"/>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 name="Google Shape;309;p3"/>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 name="Google Shape;310;p3"/>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 name="Google Shape;311;p3"/>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 name="Google Shape;312;p3"/>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 name="Google Shape;313;p3"/>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 name="Google Shape;314;p3"/>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 name="Google Shape;315;p3"/>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 name="Google Shape;316;p3"/>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 name="Google Shape;317;p3"/>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 name="Google Shape;318;p3"/>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 name="Google Shape;319;p3"/>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20" name="Google Shape;320;p3"/>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sp>
        <p:nvSpPr>
          <p:cNvPr id="321" name="Google Shape;321;p3"/>
          <p:cNvSpPr txBox="1"/>
          <p:nvPr>
            <p:ph type="title"/>
          </p:nvPr>
        </p:nvSpPr>
        <p:spPr>
          <a:xfrm>
            <a:off x="3916204" y="3194663"/>
            <a:ext cx="2741400" cy="1162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3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22" name="Google Shape;322;p3"/>
          <p:cNvSpPr txBox="1"/>
          <p:nvPr>
            <p:ph hasCustomPrompt="1" idx="2" type="title"/>
          </p:nvPr>
        </p:nvSpPr>
        <p:spPr>
          <a:xfrm>
            <a:off x="3916200" y="2352875"/>
            <a:ext cx="939000" cy="8418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9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23" name="Google Shape;323;p3"/>
          <p:cNvSpPr/>
          <p:nvPr>
            <p:ph idx="3" type="pic"/>
          </p:nvPr>
        </p:nvSpPr>
        <p:spPr>
          <a:xfrm>
            <a:off x="713225" y="539625"/>
            <a:ext cx="2895000" cy="40644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4" name="Shape 324"/>
        <p:cNvGrpSpPr/>
        <p:nvPr/>
      </p:nvGrpSpPr>
      <p:grpSpPr>
        <a:xfrm>
          <a:off x="0" y="0"/>
          <a:ext cx="0" cy="0"/>
          <a:chOff x="0" y="0"/>
          <a:chExt cx="0" cy="0"/>
        </a:xfrm>
      </p:grpSpPr>
      <p:sp>
        <p:nvSpPr>
          <p:cNvPr id="325" name="Google Shape;325;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26" name="Google Shape;326;p4"/>
          <p:cNvSpPr txBox="1"/>
          <p:nvPr>
            <p:ph idx="1" type="body"/>
          </p:nvPr>
        </p:nvSpPr>
        <p:spPr>
          <a:xfrm>
            <a:off x="720000" y="1135700"/>
            <a:ext cx="7704000" cy="1119900"/>
          </a:xfrm>
          <a:prstGeom prst="rect">
            <a:avLst/>
          </a:prstGeom>
        </p:spPr>
        <p:txBody>
          <a:bodyPr anchorCtr="0" anchor="b" bIns="91425" lIns="91425" spcFirstLastPara="1" rIns="91425" wrap="square" tIns="91425">
            <a:noAutofit/>
          </a:bodyPr>
          <a:lstStyle>
            <a:lvl1pPr indent="-304800" lvl="0" marL="457200" rtl="0">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grpSp>
        <p:nvGrpSpPr>
          <p:cNvPr id="327" name="Google Shape;327;p4"/>
          <p:cNvGrpSpPr/>
          <p:nvPr/>
        </p:nvGrpSpPr>
        <p:grpSpPr>
          <a:xfrm>
            <a:off x="-286212" y="167200"/>
            <a:ext cx="9736187" cy="4864525"/>
            <a:chOff x="-286212" y="167200"/>
            <a:chExt cx="9736187" cy="4864525"/>
          </a:xfrm>
        </p:grpSpPr>
        <p:sp>
          <p:nvSpPr>
            <p:cNvPr id="328" name="Google Shape;328;p4"/>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29" name="Google Shape;329;p4"/>
            <p:cNvGrpSpPr/>
            <p:nvPr/>
          </p:nvGrpSpPr>
          <p:grpSpPr>
            <a:xfrm>
              <a:off x="-144925" y="4747625"/>
              <a:ext cx="9594900" cy="284100"/>
              <a:chOff x="-144925" y="4747625"/>
              <a:chExt cx="9594900" cy="284100"/>
            </a:xfrm>
          </p:grpSpPr>
          <p:sp>
            <p:nvSpPr>
              <p:cNvPr id="330" name="Google Shape;330;p4"/>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1" name="Google Shape;331;p4"/>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2" name="Google Shape;332;p4"/>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 name="Google Shape;333;p4"/>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 name="Google Shape;334;p4"/>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 name="Google Shape;335;p4"/>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6" name="Google Shape;336;p4"/>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 name="Google Shape;337;p4"/>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 name="Google Shape;338;p4"/>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 name="Google Shape;339;p4"/>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 name="Google Shape;340;p4"/>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 name="Google Shape;341;p4"/>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 name="Google Shape;342;p4"/>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 name="Google Shape;343;p4"/>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 name="Google Shape;344;p4"/>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 name="Google Shape;345;p4"/>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 name="Google Shape;346;p4"/>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 name="Google Shape;347;p4"/>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 name="Google Shape;348;p4"/>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 name="Google Shape;349;p4"/>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 name="Google Shape;350;p4"/>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 name="Google Shape;351;p4"/>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 name="Google Shape;352;p4"/>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 name="Google Shape;353;p4"/>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 name="Google Shape;354;p4"/>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 name="Google Shape;355;p4"/>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 name="Google Shape;356;p4"/>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 name="Google Shape;357;p4"/>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 name="Google Shape;358;p4"/>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 name="Google Shape;359;p4"/>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 name="Google Shape;360;p4"/>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 name="Google Shape;361;p4"/>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 name="Google Shape;362;p4"/>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 name="Google Shape;363;p4"/>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4" name="Google Shape;364;p4"/>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 name="Google Shape;365;p4"/>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 name="Google Shape;366;p4"/>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 name="Google Shape;367;p4"/>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 name="Google Shape;368;p4"/>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 name="Google Shape;369;p4"/>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 name="Google Shape;370;p4"/>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 name="Google Shape;371;p4"/>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 name="Google Shape;372;p4"/>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 name="Google Shape;373;p4"/>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 name="Google Shape;374;p4"/>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 name="Google Shape;375;p4"/>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 name="Google Shape;376;p4"/>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 name="Google Shape;377;p4"/>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 name="Google Shape;378;p4"/>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 name="Google Shape;379;p4"/>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 name="Google Shape;380;p4"/>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 name="Google Shape;381;p4"/>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 name="Google Shape;382;p4"/>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 name="Google Shape;383;p4"/>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 name="Google Shape;384;p4"/>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 name="Google Shape;385;p4"/>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 name="Google Shape;386;p4"/>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 name="Google Shape;387;p4"/>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 name="Google Shape;388;p4"/>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 name="Google Shape;389;p4"/>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 name="Google Shape;390;p4"/>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 name="Google Shape;391;p4"/>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 name="Google Shape;392;p4"/>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 name="Google Shape;393;p4"/>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 name="Google Shape;394;p4"/>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 name="Google Shape;395;p4"/>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 name="Google Shape;396;p4"/>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 name="Google Shape;397;p4"/>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 name="Google Shape;398;p4"/>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 name="Google Shape;399;p4"/>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 name="Google Shape;400;p4"/>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 name="Google Shape;401;p4"/>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 name="Google Shape;402;p4"/>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 name="Google Shape;403;p4"/>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 name="Google Shape;404;p4"/>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 name="Google Shape;405;p4"/>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 name="Google Shape;406;p4"/>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 name="Google Shape;407;p4"/>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 name="Google Shape;408;p4"/>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 name="Google Shape;409;p4"/>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 name="Google Shape;410;p4"/>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 name="Google Shape;411;p4"/>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 name="Google Shape;412;p4"/>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 name="Google Shape;413;p4"/>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 name="Google Shape;414;p4"/>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 name="Google Shape;415;p4"/>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 name="Google Shape;416;p4"/>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 name="Google Shape;417;p4"/>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 name="Google Shape;418;p4"/>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 name="Google Shape;419;p4"/>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 name="Google Shape;420;p4"/>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 name="Google Shape;421;p4"/>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 name="Google Shape;422;p4"/>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 name="Google Shape;423;p4"/>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 name="Google Shape;424;p4"/>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 name="Google Shape;425;p4"/>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 name="Google Shape;426;p4"/>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 name="Google Shape;427;p4"/>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 name="Google Shape;428;p4"/>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 name="Google Shape;429;p4"/>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 name="Google Shape;430;p4"/>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 name="Google Shape;431;p4"/>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 name="Google Shape;432;p4"/>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 name="Google Shape;433;p4"/>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 name="Google Shape;434;p4"/>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 name="Google Shape;435;p4"/>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 name="Google Shape;436;p4"/>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 name="Google Shape;437;p4"/>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8" name="Google Shape;438;p4"/>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 name="Google Shape;439;p4"/>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 name="Google Shape;440;p4"/>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 name="Google Shape;441;p4"/>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 name="Google Shape;442;p4"/>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 name="Google Shape;443;p4"/>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 name="Google Shape;444;p4"/>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 name="Google Shape;445;p4"/>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 name="Google Shape;446;p4"/>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 name="Google Shape;447;p4"/>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 name="Google Shape;448;p4"/>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 name="Google Shape;449;p4"/>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 name="Google Shape;450;p4"/>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 name="Google Shape;451;p4"/>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 name="Google Shape;452;p4"/>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 name="Google Shape;453;p4"/>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 name="Google Shape;454;p4"/>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 name="Google Shape;455;p4"/>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 name="Google Shape;456;p4"/>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 name="Google Shape;457;p4"/>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 name="Google Shape;458;p4"/>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 name="Google Shape;459;p4"/>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 name="Google Shape;460;p4"/>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 name="Google Shape;461;p4"/>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 name="Google Shape;462;p4"/>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 name="Google Shape;463;p4"/>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 name="Google Shape;464;p4"/>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 name="Google Shape;465;p4"/>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 name="Google Shape;466;p4"/>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7" name="Google Shape;467;p4"/>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 name="Google Shape;468;p4"/>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 name="Google Shape;469;p4"/>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 name="Google Shape;470;p4"/>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 name="Google Shape;471;p4"/>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 name="Google Shape;472;p4"/>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 name="Google Shape;473;p4"/>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 name="Google Shape;474;p4"/>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 name="Google Shape;475;p4"/>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 name="Google Shape;476;p4"/>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 name="Google Shape;477;p4"/>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 name="Google Shape;478;p4"/>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 name="Google Shape;479;p4"/>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480" name="Google Shape;480;p4"/>
          <p:cNvGrpSpPr/>
          <p:nvPr/>
        </p:nvGrpSpPr>
        <p:grpSpPr>
          <a:xfrm>
            <a:off x="8317492" y="167192"/>
            <a:ext cx="1881577" cy="2479470"/>
            <a:chOff x="202394" y="211928"/>
            <a:chExt cx="1685699" cy="2221349"/>
          </a:xfrm>
        </p:grpSpPr>
        <p:sp>
          <p:nvSpPr>
            <p:cNvPr id="481" name="Google Shape;481;p4"/>
            <p:cNvSpPr/>
            <p:nvPr/>
          </p:nvSpPr>
          <p:spPr>
            <a:xfrm>
              <a:off x="1706197" y="2107997"/>
              <a:ext cx="83344" cy="53578"/>
            </a:xfrm>
            <a:custGeom>
              <a:rect b="b" l="l" r="r" t="t"/>
              <a:pathLst>
                <a:path extrusionOk="0" h="45" w="70">
                  <a:moveTo>
                    <a:pt x="70" y="28"/>
                  </a:moveTo>
                  <a:lnTo>
                    <a:pt x="63" y="45"/>
                  </a:lnTo>
                  <a:lnTo>
                    <a:pt x="0" y="17"/>
                  </a:lnTo>
                  <a:lnTo>
                    <a:pt x="7" y="0"/>
                  </a:lnTo>
                  <a:lnTo>
                    <a:pt x="70" y="28"/>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 name="Google Shape;482;p4"/>
            <p:cNvSpPr/>
            <p:nvPr/>
          </p:nvSpPr>
          <p:spPr>
            <a:xfrm>
              <a:off x="1482310" y="2184797"/>
              <a:ext cx="53578" cy="84534"/>
            </a:xfrm>
            <a:custGeom>
              <a:rect b="b" l="l" r="r" t="t"/>
              <a:pathLst>
                <a:path extrusionOk="0" h="71" w="45">
                  <a:moveTo>
                    <a:pt x="28" y="0"/>
                  </a:moveTo>
                  <a:lnTo>
                    <a:pt x="45" y="8"/>
                  </a:lnTo>
                  <a:lnTo>
                    <a:pt x="17" y="71"/>
                  </a:lnTo>
                  <a:lnTo>
                    <a:pt x="0" y="63"/>
                  </a:lnTo>
                  <a:lnTo>
                    <a:pt x="28"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 name="Google Shape;483;p4"/>
            <p:cNvSpPr/>
            <p:nvPr/>
          </p:nvSpPr>
          <p:spPr>
            <a:xfrm rot="-1376346">
              <a:off x="1467026" y="1876659"/>
              <a:ext cx="86978" cy="99624"/>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84" name="Google Shape;484;p4"/>
            <p:cNvSpPr/>
            <p:nvPr/>
          </p:nvSpPr>
          <p:spPr>
            <a:xfrm>
              <a:off x="1490650" y="2170507"/>
              <a:ext cx="169069" cy="170259"/>
            </a:xfrm>
            <a:custGeom>
              <a:rect b="b" l="l" r="r" t="t"/>
              <a:pathLst>
                <a:path extrusionOk="0" h="143" w="142">
                  <a:moveTo>
                    <a:pt x="44" y="0"/>
                  </a:moveTo>
                  <a:lnTo>
                    <a:pt x="142" y="43"/>
                  </a:lnTo>
                  <a:lnTo>
                    <a:pt x="98" y="143"/>
                  </a:lnTo>
                  <a:lnTo>
                    <a:pt x="0" y="99"/>
                  </a:lnTo>
                  <a:lnTo>
                    <a:pt x="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 name="Google Shape;485;p4"/>
            <p:cNvSpPr/>
            <p:nvPr/>
          </p:nvSpPr>
          <p:spPr>
            <a:xfrm>
              <a:off x="1632335" y="2115738"/>
              <a:ext cx="171450" cy="169069"/>
            </a:xfrm>
            <a:custGeom>
              <a:rect b="b" l="l" r="r" t="t"/>
              <a:pathLst>
                <a:path extrusionOk="0" h="142" w="144">
                  <a:moveTo>
                    <a:pt x="144" y="44"/>
                  </a:moveTo>
                  <a:lnTo>
                    <a:pt x="100" y="142"/>
                  </a:lnTo>
                  <a:lnTo>
                    <a:pt x="0" y="98"/>
                  </a:lnTo>
                  <a:lnTo>
                    <a:pt x="44" y="0"/>
                  </a:lnTo>
                  <a:lnTo>
                    <a:pt x="144" y="4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6" name="Google Shape;486;p4"/>
            <p:cNvSpPr/>
            <p:nvPr/>
          </p:nvSpPr>
          <p:spPr>
            <a:xfrm>
              <a:off x="1726394" y="2231229"/>
              <a:ext cx="67866" cy="70247"/>
            </a:xfrm>
            <a:custGeom>
              <a:rect b="b" l="l" r="r" t="t"/>
              <a:pathLst>
                <a:path extrusionOk="0" h="59" w="57">
                  <a:moveTo>
                    <a:pt x="57" y="17"/>
                  </a:moveTo>
                  <a:lnTo>
                    <a:pt x="38" y="59"/>
                  </a:lnTo>
                  <a:lnTo>
                    <a:pt x="0" y="42"/>
                  </a:lnTo>
                  <a:lnTo>
                    <a:pt x="18" y="0"/>
                  </a:lnTo>
                  <a:lnTo>
                    <a:pt x="57" y="1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 name="Google Shape;487;p4"/>
            <p:cNvSpPr/>
            <p:nvPr/>
          </p:nvSpPr>
          <p:spPr>
            <a:xfrm>
              <a:off x="1747825" y="2209797"/>
              <a:ext cx="55959" cy="41672"/>
            </a:xfrm>
            <a:custGeom>
              <a:rect b="b" l="l" r="r" t="t"/>
              <a:pathLst>
                <a:path extrusionOk="0" h="35" w="47">
                  <a:moveTo>
                    <a:pt x="47" y="17"/>
                  </a:moveTo>
                  <a:lnTo>
                    <a:pt x="39" y="35"/>
                  </a:lnTo>
                  <a:lnTo>
                    <a:pt x="0" y="18"/>
                  </a:lnTo>
                  <a:lnTo>
                    <a:pt x="8" y="0"/>
                  </a:lnTo>
                  <a:lnTo>
                    <a:pt x="47" y="1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 name="Google Shape;488;p4"/>
            <p:cNvSpPr/>
            <p:nvPr/>
          </p:nvSpPr>
          <p:spPr>
            <a:xfrm>
              <a:off x="1554944" y="2297904"/>
              <a:ext cx="69056" cy="67866"/>
            </a:xfrm>
            <a:custGeom>
              <a:rect b="b" l="l" r="r" t="t"/>
              <a:pathLst>
                <a:path extrusionOk="0" h="57" w="58">
                  <a:moveTo>
                    <a:pt x="0" y="39"/>
                  </a:moveTo>
                  <a:lnTo>
                    <a:pt x="41" y="57"/>
                  </a:lnTo>
                  <a:lnTo>
                    <a:pt x="58" y="19"/>
                  </a:lnTo>
                  <a:lnTo>
                    <a:pt x="17" y="0"/>
                  </a:lnTo>
                  <a:lnTo>
                    <a:pt x="0"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 name="Google Shape;489;p4"/>
            <p:cNvSpPr/>
            <p:nvPr/>
          </p:nvSpPr>
          <p:spPr>
            <a:xfrm>
              <a:off x="1532322" y="2288379"/>
              <a:ext cx="42863" cy="55959"/>
            </a:xfrm>
            <a:custGeom>
              <a:rect b="b" l="l" r="r" t="t"/>
              <a:pathLst>
                <a:path extrusionOk="0" h="47" w="36">
                  <a:moveTo>
                    <a:pt x="0" y="39"/>
                  </a:moveTo>
                  <a:lnTo>
                    <a:pt x="19" y="47"/>
                  </a:lnTo>
                  <a:lnTo>
                    <a:pt x="36" y="8"/>
                  </a:lnTo>
                  <a:lnTo>
                    <a:pt x="18" y="0"/>
                  </a:lnTo>
                  <a:lnTo>
                    <a:pt x="0" y="39"/>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 name="Google Shape;490;p4"/>
            <p:cNvSpPr/>
            <p:nvPr/>
          </p:nvSpPr>
          <p:spPr>
            <a:xfrm>
              <a:off x="1639478" y="2333622"/>
              <a:ext cx="134365" cy="99656"/>
            </a:xfrm>
            <a:custGeom>
              <a:rect b="b" l="l" r="r" t="t"/>
              <a:pathLst>
                <a:path extrusionOk="0" h="270" w="367">
                  <a:moveTo>
                    <a:pt x="343" y="165"/>
                  </a:moveTo>
                  <a:cubicBezTo>
                    <a:pt x="89" y="264"/>
                    <a:pt x="89" y="264"/>
                    <a:pt x="89" y="264"/>
                  </a:cubicBezTo>
                  <a:cubicBezTo>
                    <a:pt x="73" y="270"/>
                    <a:pt x="55" y="262"/>
                    <a:pt x="49" y="246"/>
                  </a:cubicBezTo>
                  <a:cubicBezTo>
                    <a:pt x="0" y="121"/>
                    <a:pt x="0" y="121"/>
                    <a:pt x="0" y="121"/>
                  </a:cubicBezTo>
                  <a:cubicBezTo>
                    <a:pt x="313" y="0"/>
                    <a:pt x="313" y="0"/>
                    <a:pt x="313" y="0"/>
                  </a:cubicBezTo>
                  <a:cubicBezTo>
                    <a:pt x="361" y="125"/>
                    <a:pt x="361" y="125"/>
                    <a:pt x="361" y="125"/>
                  </a:cubicBezTo>
                  <a:cubicBezTo>
                    <a:pt x="367" y="141"/>
                    <a:pt x="359" y="159"/>
                    <a:pt x="343" y="16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 name="Google Shape;491;p4"/>
            <p:cNvSpPr/>
            <p:nvPr/>
          </p:nvSpPr>
          <p:spPr>
            <a:xfrm>
              <a:off x="1534703" y="2164554"/>
              <a:ext cx="245817" cy="240650"/>
            </a:xfrm>
            <a:custGeom>
              <a:rect b="b" l="l" r="r" t="t"/>
              <a:pathLst>
                <a:path extrusionOk="0" h="652" w="666">
                  <a:moveTo>
                    <a:pt x="625" y="515"/>
                  </a:moveTo>
                  <a:cubicBezTo>
                    <a:pt x="299" y="642"/>
                    <a:pt x="299" y="642"/>
                    <a:pt x="299" y="642"/>
                  </a:cubicBezTo>
                  <a:cubicBezTo>
                    <a:pt x="273" y="652"/>
                    <a:pt x="243" y="642"/>
                    <a:pt x="228" y="617"/>
                  </a:cubicBezTo>
                  <a:cubicBezTo>
                    <a:pt x="19" y="277"/>
                    <a:pt x="19" y="277"/>
                    <a:pt x="19" y="277"/>
                  </a:cubicBezTo>
                  <a:cubicBezTo>
                    <a:pt x="0" y="246"/>
                    <a:pt x="14" y="204"/>
                    <a:pt x="48" y="191"/>
                  </a:cubicBezTo>
                  <a:cubicBezTo>
                    <a:pt x="506" y="13"/>
                    <a:pt x="506" y="13"/>
                    <a:pt x="506" y="13"/>
                  </a:cubicBezTo>
                  <a:cubicBezTo>
                    <a:pt x="540" y="0"/>
                    <a:pt x="578" y="21"/>
                    <a:pt x="585" y="57"/>
                  </a:cubicBezTo>
                  <a:cubicBezTo>
                    <a:pt x="661" y="449"/>
                    <a:pt x="661" y="449"/>
                    <a:pt x="661" y="449"/>
                  </a:cubicBezTo>
                  <a:cubicBezTo>
                    <a:pt x="666" y="477"/>
                    <a:pt x="651" y="505"/>
                    <a:pt x="625" y="51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 name="Google Shape;492;p4"/>
            <p:cNvSpPr/>
            <p:nvPr/>
          </p:nvSpPr>
          <p:spPr>
            <a:xfrm>
              <a:off x="1700200" y="2178841"/>
              <a:ext cx="42836" cy="42836"/>
            </a:xfrm>
            <a:custGeom>
              <a:rect b="b" l="l" r="r" t="t"/>
              <a:pathLst>
                <a:path extrusionOk="0" h="117" w="117">
                  <a:moveTo>
                    <a:pt x="107" y="40"/>
                  </a:moveTo>
                  <a:cubicBezTo>
                    <a:pt x="117" y="66"/>
                    <a:pt x="104" y="96"/>
                    <a:pt x="77" y="106"/>
                  </a:cubicBezTo>
                  <a:cubicBezTo>
                    <a:pt x="51" y="117"/>
                    <a:pt x="21" y="103"/>
                    <a:pt x="11" y="77"/>
                  </a:cubicBezTo>
                  <a:cubicBezTo>
                    <a:pt x="0" y="50"/>
                    <a:pt x="14" y="21"/>
                    <a:pt x="40" y="10"/>
                  </a:cubicBezTo>
                  <a:cubicBezTo>
                    <a:pt x="67" y="0"/>
                    <a:pt x="96" y="13"/>
                    <a:pt x="107"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 name="Google Shape;493;p4"/>
            <p:cNvSpPr/>
            <p:nvPr/>
          </p:nvSpPr>
          <p:spPr>
            <a:xfrm>
              <a:off x="1740681" y="2319335"/>
              <a:ext cx="28504" cy="28504"/>
            </a:xfrm>
            <a:custGeom>
              <a:rect b="b" l="l" r="r" t="t"/>
              <a:pathLst>
                <a:path extrusionOk="0" h="76" w="76">
                  <a:moveTo>
                    <a:pt x="69" y="26"/>
                  </a:moveTo>
                  <a:cubicBezTo>
                    <a:pt x="76" y="43"/>
                    <a:pt x="67" y="63"/>
                    <a:pt x="50" y="70"/>
                  </a:cubicBezTo>
                  <a:cubicBezTo>
                    <a:pt x="32" y="76"/>
                    <a:pt x="13" y="68"/>
                    <a:pt x="6" y="50"/>
                  </a:cubicBezTo>
                  <a:cubicBezTo>
                    <a:pt x="0" y="33"/>
                    <a:pt x="8" y="14"/>
                    <a:pt x="25" y="7"/>
                  </a:cubicBezTo>
                  <a:cubicBezTo>
                    <a:pt x="43" y="0"/>
                    <a:pt x="62" y="9"/>
                    <a:pt x="69"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 name="Google Shape;494;p4"/>
            <p:cNvSpPr/>
            <p:nvPr/>
          </p:nvSpPr>
          <p:spPr>
            <a:xfrm>
              <a:off x="1625191" y="2364579"/>
              <a:ext cx="28649" cy="27373"/>
            </a:xfrm>
            <a:custGeom>
              <a:rect b="b" l="l" r="r" t="t"/>
              <a:pathLst>
                <a:path extrusionOk="0" h="76" w="77">
                  <a:moveTo>
                    <a:pt x="70" y="26"/>
                  </a:moveTo>
                  <a:cubicBezTo>
                    <a:pt x="77" y="43"/>
                    <a:pt x="68" y="63"/>
                    <a:pt x="51" y="70"/>
                  </a:cubicBezTo>
                  <a:cubicBezTo>
                    <a:pt x="33" y="76"/>
                    <a:pt x="14" y="68"/>
                    <a:pt x="7" y="51"/>
                  </a:cubicBezTo>
                  <a:cubicBezTo>
                    <a:pt x="0" y="33"/>
                    <a:pt x="9" y="14"/>
                    <a:pt x="26" y="7"/>
                  </a:cubicBezTo>
                  <a:cubicBezTo>
                    <a:pt x="44" y="0"/>
                    <a:pt x="63" y="9"/>
                    <a:pt x="70"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 name="Google Shape;495;p4"/>
            <p:cNvSpPr/>
            <p:nvPr/>
          </p:nvSpPr>
          <p:spPr>
            <a:xfrm>
              <a:off x="1550181" y="2235991"/>
              <a:ext cx="42836" cy="42836"/>
            </a:xfrm>
            <a:custGeom>
              <a:rect b="b" l="l" r="r" t="t"/>
              <a:pathLst>
                <a:path extrusionOk="0" h="117" w="117">
                  <a:moveTo>
                    <a:pt x="106" y="40"/>
                  </a:moveTo>
                  <a:cubicBezTo>
                    <a:pt x="117" y="66"/>
                    <a:pt x="104" y="96"/>
                    <a:pt x="77" y="106"/>
                  </a:cubicBezTo>
                  <a:cubicBezTo>
                    <a:pt x="51" y="117"/>
                    <a:pt x="21" y="103"/>
                    <a:pt x="10" y="77"/>
                  </a:cubicBezTo>
                  <a:cubicBezTo>
                    <a:pt x="0" y="50"/>
                    <a:pt x="13" y="21"/>
                    <a:pt x="40" y="10"/>
                  </a:cubicBezTo>
                  <a:cubicBezTo>
                    <a:pt x="66" y="0"/>
                    <a:pt x="96" y="13"/>
                    <a:pt x="106"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 name="Google Shape;496;p4"/>
            <p:cNvSpPr/>
            <p:nvPr/>
          </p:nvSpPr>
          <p:spPr>
            <a:xfrm>
              <a:off x="1572803" y="2152647"/>
              <a:ext cx="120325" cy="71604"/>
            </a:xfrm>
            <a:custGeom>
              <a:rect b="b" l="l" r="r" t="t"/>
              <a:pathLst>
                <a:path extrusionOk="0" h="194" w="326">
                  <a:moveTo>
                    <a:pt x="47" y="86"/>
                  </a:moveTo>
                  <a:cubicBezTo>
                    <a:pt x="236" y="12"/>
                    <a:pt x="236" y="12"/>
                    <a:pt x="236" y="12"/>
                  </a:cubicBezTo>
                  <a:cubicBezTo>
                    <a:pt x="267" y="0"/>
                    <a:pt x="302" y="16"/>
                    <a:pt x="314" y="47"/>
                  </a:cubicBezTo>
                  <a:cubicBezTo>
                    <a:pt x="326" y="76"/>
                    <a:pt x="326" y="76"/>
                    <a:pt x="326" y="76"/>
                  </a:cubicBezTo>
                  <a:cubicBezTo>
                    <a:pt x="24" y="194"/>
                    <a:pt x="24" y="194"/>
                    <a:pt x="24" y="194"/>
                  </a:cubicBezTo>
                  <a:cubicBezTo>
                    <a:pt x="12" y="164"/>
                    <a:pt x="12" y="164"/>
                    <a:pt x="12" y="164"/>
                  </a:cubicBezTo>
                  <a:cubicBezTo>
                    <a:pt x="0" y="133"/>
                    <a:pt x="16" y="98"/>
                    <a:pt x="47" y="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 name="Google Shape;497;p4"/>
            <p:cNvSpPr/>
            <p:nvPr/>
          </p:nvSpPr>
          <p:spPr>
            <a:xfrm>
              <a:off x="1610903" y="2181222"/>
              <a:ext cx="58317" cy="73819"/>
            </a:xfrm>
            <a:custGeom>
              <a:rect b="b" l="l" r="r" t="t"/>
              <a:pathLst>
                <a:path extrusionOk="0" h="200" w="158">
                  <a:moveTo>
                    <a:pt x="158" y="169"/>
                  </a:moveTo>
                  <a:cubicBezTo>
                    <a:pt x="80" y="200"/>
                    <a:pt x="80" y="200"/>
                    <a:pt x="80" y="200"/>
                  </a:cubicBezTo>
                  <a:cubicBezTo>
                    <a:pt x="9" y="93"/>
                    <a:pt x="9" y="93"/>
                    <a:pt x="9" y="93"/>
                  </a:cubicBezTo>
                  <a:cubicBezTo>
                    <a:pt x="0" y="70"/>
                    <a:pt x="11" y="44"/>
                    <a:pt x="35" y="34"/>
                  </a:cubicBezTo>
                  <a:cubicBezTo>
                    <a:pt x="124" y="0"/>
                    <a:pt x="124" y="0"/>
                    <a:pt x="124" y="0"/>
                  </a:cubicBezTo>
                  <a:lnTo>
                    <a:pt x="158" y="169"/>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 name="Google Shape;498;p4"/>
            <p:cNvSpPr/>
            <p:nvPr/>
          </p:nvSpPr>
          <p:spPr>
            <a:xfrm>
              <a:off x="1665672" y="2184794"/>
              <a:ext cx="63338" cy="71235"/>
            </a:xfrm>
            <a:custGeom>
              <a:rect b="b" l="l" r="r" t="t"/>
              <a:pathLst>
                <a:path extrusionOk="0" h="193" w="173">
                  <a:moveTo>
                    <a:pt x="77" y="193"/>
                  </a:moveTo>
                  <a:cubicBezTo>
                    <a:pt x="0" y="159"/>
                    <a:pt x="0" y="159"/>
                    <a:pt x="0" y="159"/>
                  </a:cubicBezTo>
                  <a:cubicBezTo>
                    <a:pt x="25" y="33"/>
                    <a:pt x="25" y="33"/>
                    <a:pt x="25" y="33"/>
                  </a:cubicBezTo>
                  <a:cubicBezTo>
                    <a:pt x="35" y="10"/>
                    <a:pt x="62" y="0"/>
                    <a:pt x="85" y="10"/>
                  </a:cubicBezTo>
                  <a:cubicBezTo>
                    <a:pt x="173" y="49"/>
                    <a:pt x="173" y="49"/>
                    <a:pt x="173" y="49"/>
                  </a:cubicBezTo>
                  <a:lnTo>
                    <a:pt x="77" y="193"/>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 name="Google Shape;499;p4"/>
            <p:cNvSpPr/>
            <p:nvPr/>
          </p:nvSpPr>
          <p:spPr>
            <a:xfrm>
              <a:off x="1691866" y="2224085"/>
              <a:ext cx="73819" cy="58317"/>
            </a:xfrm>
            <a:custGeom>
              <a:rect b="b" l="l" r="r" t="t"/>
              <a:pathLst>
                <a:path extrusionOk="0" h="158" w="200">
                  <a:moveTo>
                    <a:pt x="31" y="158"/>
                  </a:moveTo>
                  <a:cubicBezTo>
                    <a:pt x="0" y="80"/>
                    <a:pt x="0" y="80"/>
                    <a:pt x="0" y="80"/>
                  </a:cubicBezTo>
                  <a:cubicBezTo>
                    <a:pt x="107" y="9"/>
                    <a:pt x="107" y="9"/>
                    <a:pt x="107" y="9"/>
                  </a:cubicBezTo>
                  <a:cubicBezTo>
                    <a:pt x="130" y="0"/>
                    <a:pt x="156" y="11"/>
                    <a:pt x="165" y="35"/>
                  </a:cubicBezTo>
                  <a:cubicBezTo>
                    <a:pt x="200" y="124"/>
                    <a:pt x="200" y="124"/>
                    <a:pt x="200" y="124"/>
                  </a:cubicBezTo>
                  <a:lnTo>
                    <a:pt x="31" y="158"/>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 name="Google Shape;500;p4"/>
            <p:cNvSpPr/>
            <p:nvPr/>
          </p:nvSpPr>
          <p:spPr>
            <a:xfrm>
              <a:off x="1690675" y="2278854"/>
              <a:ext cx="71235" cy="63338"/>
            </a:xfrm>
            <a:custGeom>
              <a:rect b="b" l="l" r="r" t="t"/>
              <a:pathLst>
                <a:path extrusionOk="0" h="173" w="193">
                  <a:moveTo>
                    <a:pt x="0" y="77"/>
                  </a:moveTo>
                  <a:cubicBezTo>
                    <a:pt x="34" y="0"/>
                    <a:pt x="34" y="0"/>
                    <a:pt x="34" y="0"/>
                  </a:cubicBezTo>
                  <a:cubicBezTo>
                    <a:pt x="160" y="25"/>
                    <a:pt x="160" y="25"/>
                    <a:pt x="160" y="25"/>
                  </a:cubicBezTo>
                  <a:cubicBezTo>
                    <a:pt x="182" y="35"/>
                    <a:pt x="193" y="62"/>
                    <a:pt x="183" y="85"/>
                  </a:cubicBezTo>
                  <a:cubicBezTo>
                    <a:pt x="144" y="173"/>
                    <a:pt x="144" y="173"/>
                    <a:pt x="144" y="173"/>
                  </a:cubicBezTo>
                  <a:lnTo>
                    <a:pt x="0" y="77"/>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 name="Google Shape;501;p4"/>
            <p:cNvSpPr/>
            <p:nvPr/>
          </p:nvSpPr>
          <p:spPr>
            <a:xfrm>
              <a:off x="1664481" y="2305047"/>
              <a:ext cx="58317" cy="73819"/>
            </a:xfrm>
            <a:custGeom>
              <a:rect b="b" l="l" r="r" t="t"/>
              <a:pathLst>
                <a:path extrusionOk="0" h="200" w="158">
                  <a:moveTo>
                    <a:pt x="0" y="31"/>
                  </a:moveTo>
                  <a:cubicBezTo>
                    <a:pt x="78" y="0"/>
                    <a:pt x="78" y="0"/>
                    <a:pt x="78" y="0"/>
                  </a:cubicBezTo>
                  <a:cubicBezTo>
                    <a:pt x="149" y="107"/>
                    <a:pt x="149" y="107"/>
                    <a:pt x="149" y="107"/>
                  </a:cubicBezTo>
                  <a:cubicBezTo>
                    <a:pt x="158" y="130"/>
                    <a:pt x="146" y="156"/>
                    <a:pt x="123" y="165"/>
                  </a:cubicBezTo>
                  <a:cubicBezTo>
                    <a:pt x="33" y="200"/>
                    <a:pt x="33" y="200"/>
                    <a:pt x="33" y="200"/>
                  </a:cubicBezTo>
                  <a:lnTo>
                    <a:pt x="0" y="31"/>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 name="Google Shape;502;p4"/>
            <p:cNvSpPr/>
            <p:nvPr/>
          </p:nvSpPr>
          <p:spPr>
            <a:xfrm>
              <a:off x="1603760" y="2303857"/>
              <a:ext cx="64508" cy="71235"/>
            </a:xfrm>
            <a:custGeom>
              <a:rect b="b" l="l" r="r" t="t"/>
              <a:pathLst>
                <a:path extrusionOk="0" h="193" w="172">
                  <a:moveTo>
                    <a:pt x="96" y="0"/>
                  </a:moveTo>
                  <a:cubicBezTo>
                    <a:pt x="172" y="34"/>
                    <a:pt x="172" y="34"/>
                    <a:pt x="172" y="34"/>
                  </a:cubicBezTo>
                  <a:cubicBezTo>
                    <a:pt x="147" y="160"/>
                    <a:pt x="147" y="160"/>
                    <a:pt x="147" y="160"/>
                  </a:cubicBezTo>
                  <a:cubicBezTo>
                    <a:pt x="137" y="182"/>
                    <a:pt x="111" y="193"/>
                    <a:pt x="88" y="183"/>
                  </a:cubicBezTo>
                  <a:cubicBezTo>
                    <a:pt x="0" y="144"/>
                    <a:pt x="0" y="144"/>
                    <a:pt x="0" y="144"/>
                  </a:cubicBezTo>
                  <a:lnTo>
                    <a:pt x="96"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 name="Google Shape;503;p4"/>
            <p:cNvSpPr/>
            <p:nvPr/>
          </p:nvSpPr>
          <p:spPr>
            <a:xfrm>
              <a:off x="1568041" y="2277663"/>
              <a:ext cx="73819" cy="58317"/>
            </a:xfrm>
            <a:custGeom>
              <a:rect b="b" l="l" r="r" t="t"/>
              <a:pathLst>
                <a:path extrusionOk="0" h="158" w="200">
                  <a:moveTo>
                    <a:pt x="169" y="0"/>
                  </a:moveTo>
                  <a:cubicBezTo>
                    <a:pt x="200" y="78"/>
                    <a:pt x="200" y="78"/>
                    <a:pt x="200" y="78"/>
                  </a:cubicBezTo>
                  <a:cubicBezTo>
                    <a:pt x="93" y="149"/>
                    <a:pt x="93" y="149"/>
                    <a:pt x="93" y="149"/>
                  </a:cubicBezTo>
                  <a:cubicBezTo>
                    <a:pt x="70" y="158"/>
                    <a:pt x="44" y="146"/>
                    <a:pt x="34" y="123"/>
                  </a:cubicBezTo>
                  <a:cubicBezTo>
                    <a:pt x="0" y="33"/>
                    <a:pt x="0" y="33"/>
                    <a:pt x="0" y="33"/>
                  </a:cubicBezTo>
                  <a:lnTo>
                    <a:pt x="169"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4" name="Google Shape;504;p4"/>
            <p:cNvSpPr/>
            <p:nvPr/>
          </p:nvSpPr>
          <p:spPr>
            <a:xfrm>
              <a:off x="1571613" y="2218132"/>
              <a:ext cx="71235" cy="62972"/>
            </a:xfrm>
            <a:custGeom>
              <a:rect b="b" l="l" r="r" t="t"/>
              <a:pathLst>
                <a:path extrusionOk="0" h="172" w="193">
                  <a:moveTo>
                    <a:pt x="193" y="96"/>
                  </a:moveTo>
                  <a:cubicBezTo>
                    <a:pt x="159" y="172"/>
                    <a:pt x="159" y="172"/>
                    <a:pt x="159" y="172"/>
                  </a:cubicBezTo>
                  <a:cubicBezTo>
                    <a:pt x="33" y="147"/>
                    <a:pt x="33" y="147"/>
                    <a:pt x="33" y="147"/>
                  </a:cubicBezTo>
                  <a:cubicBezTo>
                    <a:pt x="10" y="137"/>
                    <a:pt x="0" y="111"/>
                    <a:pt x="10" y="88"/>
                  </a:cubicBezTo>
                  <a:cubicBezTo>
                    <a:pt x="49" y="0"/>
                    <a:pt x="49" y="0"/>
                    <a:pt x="49" y="0"/>
                  </a:cubicBezTo>
                  <a:lnTo>
                    <a:pt x="193" y="96"/>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5" name="Google Shape;505;p4"/>
            <p:cNvSpPr/>
            <p:nvPr/>
          </p:nvSpPr>
          <p:spPr>
            <a:xfrm>
              <a:off x="1614475" y="2227657"/>
              <a:ext cx="104454" cy="103245"/>
            </a:xfrm>
            <a:custGeom>
              <a:rect b="b" l="l" r="r" t="t"/>
              <a:pathLst>
                <a:path extrusionOk="0" h="282" w="283">
                  <a:moveTo>
                    <a:pt x="258" y="96"/>
                  </a:moveTo>
                  <a:cubicBezTo>
                    <a:pt x="283" y="160"/>
                    <a:pt x="251" y="232"/>
                    <a:pt x="187" y="257"/>
                  </a:cubicBezTo>
                  <a:cubicBezTo>
                    <a:pt x="123" y="282"/>
                    <a:pt x="50" y="250"/>
                    <a:pt x="25" y="186"/>
                  </a:cubicBezTo>
                  <a:cubicBezTo>
                    <a:pt x="0" y="122"/>
                    <a:pt x="32" y="50"/>
                    <a:pt x="96" y="25"/>
                  </a:cubicBezTo>
                  <a:cubicBezTo>
                    <a:pt x="160" y="0"/>
                    <a:pt x="233" y="32"/>
                    <a:pt x="258" y="9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6" name="Google Shape;506;p4"/>
            <p:cNvSpPr/>
            <p:nvPr/>
          </p:nvSpPr>
          <p:spPr>
            <a:xfrm>
              <a:off x="1624000" y="2237182"/>
              <a:ext cx="85999" cy="85671"/>
            </a:xfrm>
            <a:custGeom>
              <a:rect b="b" l="l" r="r" t="t"/>
              <a:pathLst>
                <a:path extrusionOk="0" h="234" w="233">
                  <a:moveTo>
                    <a:pt x="213" y="80"/>
                  </a:moveTo>
                  <a:cubicBezTo>
                    <a:pt x="233" y="133"/>
                    <a:pt x="207" y="193"/>
                    <a:pt x="154" y="213"/>
                  </a:cubicBezTo>
                  <a:cubicBezTo>
                    <a:pt x="101" y="234"/>
                    <a:pt x="41" y="208"/>
                    <a:pt x="20" y="154"/>
                  </a:cubicBezTo>
                  <a:cubicBezTo>
                    <a:pt x="0" y="101"/>
                    <a:pt x="26" y="42"/>
                    <a:pt x="79" y="21"/>
                  </a:cubicBezTo>
                  <a:cubicBezTo>
                    <a:pt x="132" y="0"/>
                    <a:pt x="192" y="27"/>
                    <a:pt x="213" y="8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7" name="Google Shape;507;p4"/>
            <p:cNvSpPr/>
            <p:nvPr/>
          </p:nvSpPr>
          <p:spPr>
            <a:xfrm>
              <a:off x="1652575" y="2265757"/>
              <a:ext cx="28557" cy="28557"/>
            </a:xfrm>
            <a:custGeom>
              <a:rect b="b" l="l" r="r" t="t"/>
              <a:pathLst>
                <a:path extrusionOk="0" h="78" w="78">
                  <a:moveTo>
                    <a:pt x="72" y="26"/>
                  </a:moveTo>
                  <a:cubicBezTo>
                    <a:pt x="78" y="44"/>
                    <a:pt x="70" y="64"/>
                    <a:pt x="52" y="71"/>
                  </a:cubicBezTo>
                  <a:cubicBezTo>
                    <a:pt x="34" y="78"/>
                    <a:pt x="14" y="69"/>
                    <a:pt x="7" y="51"/>
                  </a:cubicBezTo>
                  <a:cubicBezTo>
                    <a:pt x="0" y="34"/>
                    <a:pt x="9" y="14"/>
                    <a:pt x="27" y="7"/>
                  </a:cubicBezTo>
                  <a:cubicBezTo>
                    <a:pt x="45" y="0"/>
                    <a:pt x="65" y="9"/>
                    <a:pt x="72" y="26"/>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8" name="Google Shape;508;p4"/>
            <p:cNvSpPr/>
            <p:nvPr/>
          </p:nvSpPr>
          <p:spPr>
            <a:xfrm>
              <a:off x="1376350" y="1587100"/>
              <a:ext cx="129778" cy="160734"/>
            </a:xfrm>
            <a:custGeom>
              <a:rect b="b" l="l" r="r" t="t"/>
              <a:pathLst>
                <a:path extrusionOk="0" h="135" w="109">
                  <a:moveTo>
                    <a:pt x="44" y="135"/>
                  </a:moveTo>
                  <a:lnTo>
                    <a:pt x="0" y="27"/>
                  </a:lnTo>
                  <a:lnTo>
                    <a:pt x="65" y="0"/>
                  </a:lnTo>
                  <a:lnTo>
                    <a:pt x="109" y="109"/>
                  </a:lnTo>
                  <a:lnTo>
                    <a:pt x="44" y="135"/>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9" name="Google Shape;509;p4"/>
            <p:cNvSpPr/>
            <p:nvPr/>
          </p:nvSpPr>
          <p:spPr>
            <a:xfrm>
              <a:off x="1370397" y="1678779"/>
              <a:ext cx="213447" cy="255184"/>
            </a:xfrm>
            <a:custGeom>
              <a:rect b="b" l="l" r="r" t="t"/>
              <a:pathLst>
                <a:path extrusionOk="0" h="697" w="583">
                  <a:moveTo>
                    <a:pt x="150" y="697"/>
                  </a:moveTo>
                  <a:cubicBezTo>
                    <a:pt x="0" y="327"/>
                    <a:pt x="0" y="327"/>
                    <a:pt x="0" y="327"/>
                  </a:cubicBezTo>
                  <a:cubicBezTo>
                    <a:pt x="36" y="244"/>
                    <a:pt x="56" y="197"/>
                    <a:pt x="91" y="114"/>
                  </a:cubicBezTo>
                  <a:cubicBezTo>
                    <a:pt x="372" y="0"/>
                    <a:pt x="372" y="0"/>
                    <a:pt x="372" y="0"/>
                  </a:cubicBezTo>
                  <a:cubicBezTo>
                    <a:pt x="583" y="522"/>
                    <a:pt x="583" y="522"/>
                    <a:pt x="583" y="522"/>
                  </a:cubicBezTo>
                  <a:lnTo>
                    <a:pt x="150" y="69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0" name="Google Shape;510;p4"/>
            <p:cNvSpPr/>
            <p:nvPr/>
          </p:nvSpPr>
          <p:spPr>
            <a:xfrm>
              <a:off x="1429928" y="1691875"/>
              <a:ext cx="142875" cy="232172"/>
            </a:xfrm>
            <a:custGeom>
              <a:rect b="b" l="l" r="r" t="t"/>
              <a:pathLst>
                <a:path extrusionOk="0" h="195" w="120">
                  <a:moveTo>
                    <a:pt x="61" y="0"/>
                  </a:moveTo>
                  <a:lnTo>
                    <a:pt x="120" y="146"/>
                  </a:lnTo>
                  <a:lnTo>
                    <a:pt x="0" y="195"/>
                  </a:lnTo>
                  <a:lnTo>
                    <a:pt x="111" y="142"/>
                  </a:lnTo>
                  <a:lnTo>
                    <a:pt x="61"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1" name="Google Shape;511;p4"/>
            <p:cNvSpPr/>
            <p:nvPr/>
          </p:nvSpPr>
          <p:spPr>
            <a:xfrm>
              <a:off x="1379922" y="1726404"/>
              <a:ext cx="55959" cy="75009"/>
            </a:xfrm>
            <a:custGeom>
              <a:rect b="b" l="l" r="r" t="t"/>
              <a:pathLst>
                <a:path extrusionOk="0" h="63" w="47">
                  <a:moveTo>
                    <a:pt x="29" y="0"/>
                  </a:moveTo>
                  <a:lnTo>
                    <a:pt x="0" y="63"/>
                  </a:lnTo>
                  <a:lnTo>
                    <a:pt x="47" y="44"/>
                  </a:lnTo>
                  <a:lnTo>
                    <a:pt x="29"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2" name="Google Shape;512;p4"/>
            <p:cNvSpPr/>
            <p:nvPr/>
          </p:nvSpPr>
          <p:spPr>
            <a:xfrm>
              <a:off x="1451360" y="1759741"/>
              <a:ext cx="73956" cy="73956"/>
            </a:xfrm>
            <a:custGeom>
              <a:rect b="b" l="l" r="r" t="t"/>
              <a:pathLst>
                <a:path extrusionOk="0" h="202" w="202">
                  <a:moveTo>
                    <a:pt x="135" y="183"/>
                  </a:moveTo>
                  <a:cubicBezTo>
                    <a:pt x="89" y="202"/>
                    <a:pt x="37" y="180"/>
                    <a:pt x="19" y="134"/>
                  </a:cubicBezTo>
                  <a:cubicBezTo>
                    <a:pt x="0" y="89"/>
                    <a:pt x="22" y="37"/>
                    <a:pt x="68" y="18"/>
                  </a:cubicBezTo>
                  <a:cubicBezTo>
                    <a:pt x="113" y="0"/>
                    <a:pt x="165" y="22"/>
                    <a:pt x="184" y="67"/>
                  </a:cubicBezTo>
                  <a:cubicBezTo>
                    <a:pt x="202" y="113"/>
                    <a:pt x="180" y="165"/>
                    <a:pt x="135" y="18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3" name="Google Shape;513;p4"/>
            <p:cNvSpPr/>
            <p:nvPr/>
          </p:nvSpPr>
          <p:spPr>
            <a:xfrm>
              <a:off x="1458503" y="1766885"/>
              <a:ext cx="59555" cy="59555"/>
            </a:xfrm>
            <a:custGeom>
              <a:rect b="b" l="l" r="r" t="t"/>
              <a:pathLst>
                <a:path extrusionOk="0" h="164" w="164">
                  <a:moveTo>
                    <a:pt x="109" y="149"/>
                  </a:moveTo>
                  <a:cubicBezTo>
                    <a:pt x="72" y="164"/>
                    <a:pt x="30" y="146"/>
                    <a:pt x="15" y="109"/>
                  </a:cubicBezTo>
                  <a:cubicBezTo>
                    <a:pt x="0" y="72"/>
                    <a:pt x="18" y="30"/>
                    <a:pt x="55" y="15"/>
                  </a:cubicBezTo>
                  <a:cubicBezTo>
                    <a:pt x="92" y="0"/>
                    <a:pt x="134" y="18"/>
                    <a:pt x="149" y="55"/>
                  </a:cubicBezTo>
                  <a:cubicBezTo>
                    <a:pt x="164" y="92"/>
                    <a:pt x="146" y="134"/>
                    <a:pt x="10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4" name="Google Shape;514;p4"/>
            <p:cNvSpPr/>
            <p:nvPr/>
          </p:nvSpPr>
          <p:spPr>
            <a:xfrm>
              <a:off x="1470410" y="1778791"/>
              <a:ext cx="35719" cy="35719"/>
            </a:xfrm>
            <a:custGeom>
              <a:rect b="b" l="l" r="r" t="t"/>
              <a:pathLst>
                <a:path extrusionOk="0" h="96" w="96">
                  <a:moveTo>
                    <a:pt x="64" y="87"/>
                  </a:moveTo>
                  <a:cubicBezTo>
                    <a:pt x="42" y="96"/>
                    <a:pt x="18" y="85"/>
                    <a:pt x="9" y="64"/>
                  </a:cubicBezTo>
                  <a:cubicBezTo>
                    <a:pt x="0" y="42"/>
                    <a:pt x="11" y="17"/>
                    <a:pt x="32" y="8"/>
                  </a:cubicBezTo>
                  <a:cubicBezTo>
                    <a:pt x="54" y="0"/>
                    <a:pt x="79" y="10"/>
                    <a:pt x="87" y="32"/>
                  </a:cubicBezTo>
                  <a:cubicBezTo>
                    <a:pt x="96" y="54"/>
                    <a:pt x="86" y="78"/>
                    <a:pt x="64" y="87"/>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5" name="Google Shape;515;p4"/>
            <p:cNvSpPr/>
            <p:nvPr/>
          </p:nvSpPr>
          <p:spPr>
            <a:xfrm>
              <a:off x="1445406" y="1947860"/>
              <a:ext cx="227409" cy="144066"/>
            </a:xfrm>
            <a:custGeom>
              <a:rect b="b" l="l" r="r" t="t"/>
              <a:pathLst>
                <a:path extrusionOk="0" h="121" w="191">
                  <a:moveTo>
                    <a:pt x="21" y="121"/>
                  </a:moveTo>
                  <a:lnTo>
                    <a:pt x="191" y="53"/>
                  </a:lnTo>
                  <a:lnTo>
                    <a:pt x="169" y="0"/>
                  </a:lnTo>
                  <a:lnTo>
                    <a:pt x="0" y="68"/>
                  </a:lnTo>
                  <a:lnTo>
                    <a:pt x="21" y="121"/>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6" name="Google Shape;516;p4"/>
            <p:cNvSpPr/>
            <p:nvPr/>
          </p:nvSpPr>
          <p:spPr>
            <a:xfrm>
              <a:off x="1551372" y="1977625"/>
              <a:ext cx="42863" cy="69056"/>
            </a:xfrm>
            <a:custGeom>
              <a:rect b="b" l="l" r="r" t="t"/>
              <a:pathLst>
                <a:path extrusionOk="0" h="58" w="36">
                  <a:moveTo>
                    <a:pt x="36" y="52"/>
                  </a:moveTo>
                  <a:lnTo>
                    <a:pt x="21" y="58"/>
                  </a:lnTo>
                  <a:lnTo>
                    <a:pt x="0" y="7"/>
                  </a:lnTo>
                  <a:lnTo>
                    <a:pt x="15" y="0"/>
                  </a:lnTo>
                  <a:lnTo>
                    <a:pt x="36" y="5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7" name="Google Shape;517;p4"/>
            <p:cNvSpPr/>
            <p:nvPr/>
          </p:nvSpPr>
          <p:spPr>
            <a:xfrm>
              <a:off x="1434691" y="1903807"/>
              <a:ext cx="211931" cy="125016"/>
            </a:xfrm>
            <a:custGeom>
              <a:rect b="b" l="l" r="r" t="t"/>
              <a:pathLst>
                <a:path extrusionOk="0" h="105" w="178">
                  <a:moveTo>
                    <a:pt x="9" y="105"/>
                  </a:moveTo>
                  <a:lnTo>
                    <a:pt x="178" y="37"/>
                  </a:lnTo>
                  <a:lnTo>
                    <a:pt x="154" y="0"/>
                  </a:lnTo>
                  <a:lnTo>
                    <a:pt x="0" y="62"/>
                  </a:lnTo>
                  <a:lnTo>
                    <a:pt x="9" y="10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8" name="Google Shape;518;p4"/>
            <p:cNvSpPr/>
            <p:nvPr/>
          </p:nvSpPr>
          <p:spPr>
            <a:xfrm>
              <a:off x="1438263" y="1916904"/>
              <a:ext cx="208359" cy="111919"/>
            </a:xfrm>
            <a:custGeom>
              <a:rect b="b" l="l" r="r" t="t"/>
              <a:pathLst>
                <a:path extrusionOk="0" h="94" w="175">
                  <a:moveTo>
                    <a:pt x="6" y="94"/>
                  </a:moveTo>
                  <a:lnTo>
                    <a:pt x="175" y="26"/>
                  </a:lnTo>
                  <a:lnTo>
                    <a:pt x="158" y="0"/>
                  </a:lnTo>
                  <a:lnTo>
                    <a:pt x="0" y="64"/>
                  </a:lnTo>
                  <a:lnTo>
                    <a:pt x="6" y="94"/>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19" name="Google Shape;519;p4"/>
            <p:cNvSpPr/>
            <p:nvPr/>
          </p:nvSpPr>
          <p:spPr>
            <a:xfrm>
              <a:off x="1316819" y="2062160"/>
              <a:ext cx="128588" cy="141684"/>
            </a:xfrm>
            <a:custGeom>
              <a:rect b="b" l="l" r="r" t="t"/>
              <a:pathLst>
                <a:path extrusionOk="0" h="119" w="108">
                  <a:moveTo>
                    <a:pt x="80" y="0"/>
                  </a:moveTo>
                  <a:lnTo>
                    <a:pt x="0" y="94"/>
                  </a:lnTo>
                  <a:lnTo>
                    <a:pt x="28" y="119"/>
                  </a:lnTo>
                  <a:lnTo>
                    <a:pt x="108" y="24"/>
                  </a:lnTo>
                  <a:lnTo>
                    <a:pt x="8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0" name="Google Shape;520;p4"/>
            <p:cNvSpPr/>
            <p:nvPr/>
          </p:nvSpPr>
          <p:spPr>
            <a:xfrm>
              <a:off x="1318010" y="2065732"/>
              <a:ext cx="105966" cy="122634"/>
            </a:xfrm>
            <a:custGeom>
              <a:rect b="b" l="l" r="r" t="t"/>
              <a:pathLst>
                <a:path extrusionOk="0" h="103" w="89">
                  <a:moveTo>
                    <a:pt x="80" y="0"/>
                  </a:moveTo>
                  <a:lnTo>
                    <a:pt x="0" y="95"/>
                  </a:lnTo>
                  <a:lnTo>
                    <a:pt x="9" y="103"/>
                  </a:lnTo>
                  <a:lnTo>
                    <a:pt x="89" y="8"/>
                  </a:lnTo>
                  <a:lnTo>
                    <a:pt x="8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1" name="Google Shape;521;p4"/>
            <p:cNvSpPr/>
            <p:nvPr/>
          </p:nvSpPr>
          <p:spPr>
            <a:xfrm>
              <a:off x="1346585" y="2085972"/>
              <a:ext cx="93012" cy="108216"/>
            </a:xfrm>
            <a:custGeom>
              <a:rect b="b" l="l" r="r" t="t"/>
              <a:pathLst>
                <a:path extrusionOk="0" h="298" w="252">
                  <a:moveTo>
                    <a:pt x="249" y="3"/>
                  </a:moveTo>
                  <a:cubicBezTo>
                    <a:pt x="246" y="0"/>
                    <a:pt x="188" y="63"/>
                    <a:pt x="120" y="144"/>
                  </a:cubicBezTo>
                  <a:cubicBezTo>
                    <a:pt x="52" y="225"/>
                    <a:pt x="0" y="293"/>
                    <a:pt x="3" y="296"/>
                  </a:cubicBezTo>
                  <a:cubicBezTo>
                    <a:pt x="6" y="298"/>
                    <a:pt x="64" y="235"/>
                    <a:pt x="132" y="154"/>
                  </a:cubicBezTo>
                  <a:cubicBezTo>
                    <a:pt x="200" y="73"/>
                    <a:pt x="252" y="6"/>
                    <a:pt x="249" y="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2" name="Google Shape;522;p4"/>
            <p:cNvSpPr/>
            <p:nvPr/>
          </p:nvSpPr>
          <p:spPr>
            <a:xfrm>
              <a:off x="1545419" y="2016916"/>
              <a:ext cx="76403" cy="115896"/>
            </a:xfrm>
            <a:custGeom>
              <a:rect b="b" l="l" r="r" t="t"/>
              <a:pathLst>
                <a:path extrusionOk="0" h="314" w="207">
                  <a:moveTo>
                    <a:pt x="207" y="274"/>
                  </a:moveTo>
                  <a:cubicBezTo>
                    <a:pt x="112" y="40"/>
                    <a:pt x="112" y="40"/>
                    <a:pt x="112" y="40"/>
                  </a:cubicBezTo>
                  <a:cubicBezTo>
                    <a:pt x="100" y="13"/>
                    <a:pt x="69" y="0"/>
                    <a:pt x="42" y="11"/>
                  </a:cubicBezTo>
                  <a:cubicBezTo>
                    <a:pt x="41" y="11"/>
                    <a:pt x="41" y="11"/>
                    <a:pt x="41" y="11"/>
                  </a:cubicBezTo>
                  <a:cubicBezTo>
                    <a:pt x="14" y="22"/>
                    <a:pt x="0" y="54"/>
                    <a:pt x="12" y="81"/>
                  </a:cubicBezTo>
                  <a:cubicBezTo>
                    <a:pt x="107" y="314"/>
                    <a:pt x="107" y="314"/>
                    <a:pt x="107" y="314"/>
                  </a:cubicBezTo>
                  <a:lnTo>
                    <a:pt x="207" y="27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 name="Google Shape;523;p4"/>
            <p:cNvSpPr/>
            <p:nvPr/>
          </p:nvSpPr>
          <p:spPr>
            <a:xfrm>
              <a:off x="1550181" y="2019297"/>
              <a:ext cx="51143" cy="110728"/>
            </a:xfrm>
            <a:custGeom>
              <a:rect b="b" l="l" r="r" t="t"/>
              <a:pathLst>
                <a:path extrusionOk="0" h="300" w="142">
                  <a:moveTo>
                    <a:pt x="142" y="287"/>
                  </a:moveTo>
                  <a:cubicBezTo>
                    <a:pt x="142" y="287"/>
                    <a:pt x="24" y="0"/>
                    <a:pt x="26" y="5"/>
                  </a:cubicBezTo>
                  <a:cubicBezTo>
                    <a:pt x="6" y="13"/>
                    <a:pt x="0" y="31"/>
                    <a:pt x="0" y="31"/>
                  </a:cubicBezTo>
                  <a:cubicBezTo>
                    <a:pt x="110" y="300"/>
                    <a:pt x="110" y="300"/>
                    <a:pt x="110" y="300"/>
                  </a:cubicBezTo>
                  <a:lnTo>
                    <a:pt x="142" y="28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 name="Google Shape;524;p4"/>
            <p:cNvSpPr/>
            <p:nvPr/>
          </p:nvSpPr>
          <p:spPr>
            <a:xfrm>
              <a:off x="1575185" y="2028822"/>
              <a:ext cx="39439" cy="88969"/>
            </a:xfrm>
            <a:custGeom>
              <a:rect b="b" l="l" r="r" t="t"/>
              <a:pathLst>
                <a:path extrusionOk="0" h="245" w="106">
                  <a:moveTo>
                    <a:pt x="102" y="244"/>
                  </a:moveTo>
                  <a:cubicBezTo>
                    <a:pt x="106" y="242"/>
                    <a:pt x="87" y="187"/>
                    <a:pt x="59" y="120"/>
                  </a:cubicBezTo>
                  <a:cubicBezTo>
                    <a:pt x="32" y="53"/>
                    <a:pt x="7" y="0"/>
                    <a:pt x="3" y="2"/>
                  </a:cubicBezTo>
                  <a:cubicBezTo>
                    <a:pt x="0" y="3"/>
                    <a:pt x="19" y="58"/>
                    <a:pt x="47" y="125"/>
                  </a:cubicBezTo>
                  <a:cubicBezTo>
                    <a:pt x="74" y="192"/>
                    <a:pt x="99" y="245"/>
                    <a:pt x="102" y="24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 name="Google Shape;525;p4"/>
            <p:cNvSpPr/>
            <p:nvPr/>
          </p:nvSpPr>
          <p:spPr>
            <a:xfrm>
              <a:off x="1588281" y="2125263"/>
              <a:ext cx="71438" cy="127397"/>
            </a:xfrm>
            <a:custGeom>
              <a:rect b="b" l="l" r="r" t="t"/>
              <a:pathLst>
                <a:path extrusionOk="0" h="107" w="60">
                  <a:moveTo>
                    <a:pt x="60" y="104"/>
                  </a:moveTo>
                  <a:lnTo>
                    <a:pt x="31" y="0"/>
                  </a:lnTo>
                  <a:lnTo>
                    <a:pt x="0" y="14"/>
                  </a:lnTo>
                  <a:lnTo>
                    <a:pt x="50" y="107"/>
                  </a:lnTo>
                  <a:lnTo>
                    <a:pt x="60" y="10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 name="Google Shape;526;p4"/>
            <p:cNvSpPr/>
            <p:nvPr/>
          </p:nvSpPr>
          <p:spPr>
            <a:xfrm>
              <a:off x="1594235" y="2134788"/>
              <a:ext cx="59531" cy="117872"/>
            </a:xfrm>
            <a:custGeom>
              <a:rect b="b" l="l" r="r" t="t"/>
              <a:pathLst>
                <a:path extrusionOk="0" h="99" w="50">
                  <a:moveTo>
                    <a:pt x="50" y="98"/>
                  </a:moveTo>
                  <a:lnTo>
                    <a:pt x="10" y="0"/>
                  </a:lnTo>
                  <a:lnTo>
                    <a:pt x="0" y="4"/>
                  </a:lnTo>
                  <a:lnTo>
                    <a:pt x="47" y="99"/>
                  </a:lnTo>
                  <a:lnTo>
                    <a:pt x="50" y="9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 name="Google Shape;527;p4"/>
            <p:cNvSpPr/>
            <p:nvPr/>
          </p:nvSpPr>
          <p:spPr>
            <a:xfrm>
              <a:off x="1619238" y="2138360"/>
              <a:ext cx="38017" cy="110934"/>
            </a:xfrm>
            <a:custGeom>
              <a:rect b="b" l="l" r="r" t="t"/>
              <a:pathLst>
                <a:path extrusionOk="0" h="303" w="103">
                  <a:moveTo>
                    <a:pt x="102" y="302"/>
                  </a:moveTo>
                  <a:cubicBezTo>
                    <a:pt x="103" y="302"/>
                    <a:pt x="96" y="276"/>
                    <a:pt x="81" y="229"/>
                  </a:cubicBezTo>
                  <a:cubicBezTo>
                    <a:pt x="54" y="143"/>
                    <a:pt x="6" y="0"/>
                    <a:pt x="3" y="1"/>
                  </a:cubicBezTo>
                  <a:cubicBezTo>
                    <a:pt x="0" y="3"/>
                    <a:pt x="46" y="147"/>
                    <a:pt x="75" y="231"/>
                  </a:cubicBezTo>
                  <a:cubicBezTo>
                    <a:pt x="91" y="278"/>
                    <a:pt x="101" y="303"/>
                    <a:pt x="102" y="30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 name="Google Shape;528;p4"/>
            <p:cNvSpPr/>
            <p:nvPr/>
          </p:nvSpPr>
          <p:spPr>
            <a:xfrm>
              <a:off x="1320391" y="2174079"/>
              <a:ext cx="184547" cy="142875"/>
            </a:xfrm>
            <a:custGeom>
              <a:rect b="b" l="l" r="r" t="t"/>
              <a:pathLst>
                <a:path extrusionOk="0" h="120" w="155">
                  <a:moveTo>
                    <a:pt x="155" y="106"/>
                  </a:moveTo>
                  <a:lnTo>
                    <a:pt x="22" y="0"/>
                  </a:lnTo>
                  <a:lnTo>
                    <a:pt x="0" y="30"/>
                  </a:lnTo>
                  <a:lnTo>
                    <a:pt x="146" y="120"/>
                  </a:lnTo>
                  <a:lnTo>
                    <a:pt x="155" y="10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 name="Google Shape;529;p4"/>
            <p:cNvSpPr/>
            <p:nvPr/>
          </p:nvSpPr>
          <p:spPr>
            <a:xfrm>
              <a:off x="1325153" y="2193129"/>
              <a:ext cx="173831" cy="120253"/>
            </a:xfrm>
            <a:custGeom>
              <a:rect b="b" l="l" r="r" t="t"/>
              <a:pathLst>
                <a:path extrusionOk="0" h="101" w="146">
                  <a:moveTo>
                    <a:pt x="146" y="97"/>
                  </a:moveTo>
                  <a:lnTo>
                    <a:pt x="6" y="0"/>
                  </a:lnTo>
                  <a:lnTo>
                    <a:pt x="0" y="10"/>
                  </a:lnTo>
                  <a:lnTo>
                    <a:pt x="143" y="101"/>
                  </a:lnTo>
                  <a:lnTo>
                    <a:pt x="146" y="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 name="Google Shape;530;p4"/>
            <p:cNvSpPr/>
            <p:nvPr/>
          </p:nvSpPr>
          <p:spPr>
            <a:xfrm>
              <a:off x="1347775" y="2187175"/>
              <a:ext cx="153544" cy="115115"/>
            </a:xfrm>
            <a:custGeom>
              <a:rect b="b" l="l" r="r" t="t"/>
              <a:pathLst>
                <a:path extrusionOk="0" h="317" w="416">
                  <a:moveTo>
                    <a:pt x="415" y="315"/>
                  </a:moveTo>
                  <a:cubicBezTo>
                    <a:pt x="416" y="314"/>
                    <a:pt x="370" y="277"/>
                    <a:pt x="290" y="215"/>
                  </a:cubicBezTo>
                  <a:cubicBezTo>
                    <a:pt x="168" y="121"/>
                    <a:pt x="5" y="0"/>
                    <a:pt x="3" y="3"/>
                  </a:cubicBezTo>
                  <a:cubicBezTo>
                    <a:pt x="0" y="7"/>
                    <a:pt x="161" y="131"/>
                    <a:pt x="285" y="223"/>
                  </a:cubicBezTo>
                  <a:cubicBezTo>
                    <a:pt x="366" y="283"/>
                    <a:pt x="414" y="317"/>
                    <a:pt x="415" y="31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 name="Google Shape;531;p4"/>
            <p:cNvSpPr/>
            <p:nvPr/>
          </p:nvSpPr>
          <p:spPr>
            <a:xfrm>
              <a:off x="1802594" y="1974054"/>
              <a:ext cx="61913" cy="211931"/>
            </a:xfrm>
            <a:custGeom>
              <a:rect b="b" l="l" r="r" t="t"/>
              <a:pathLst>
                <a:path extrusionOk="0" h="178" w="52">
                  <a:moveTo>
                    <a:pt x="0" y="175"/>
                  </a:moveTo>
                  <a:lnTo>
                    <a:pt x="13" y="0"/>
                  </a:lnTo>
                  <a:lnTo>
                    <a:pt x="52" y="6"/>
                  </a:lnTo>
                  <a:lnTo>
                    <a:pt x="16" y="178"/>
                  </a:lnTo>
                  <a:lnTo>
                    <a:pt x="0" y="17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 name="Google Shape;532;p4"/>
            <p:cNvSpPr/>
            <p:nvPr/>
          </p:nvSpPr>
          <p:spPr>
            <a:xfrm>
              <a:off x="1804975" y="1977625"/>
              <a:ext cx="29766" cy="207169"/>
            </a:xfrm>
            <a:custGeom>
              <a:rect b="b" l="l" r="r" t="t"/>
              <a:pathLst>
                <a:path extrusionOk="0" h="174" w="25">
                  <a:moveTo>
                    <a:pt x="0" y="173"/>
                  </a:moveTo>
                  <a:lnTo>
                    <a:pt x="12" y="0"/>
                  </a:lnTo>
                  <a:lnTo>
                    <a:pt x="25" y="2"/>
                  </a:lnTo>
                  <a:lnTo>
                    <a:pt x="5" y="174"/>
                  </a:lnTo>
                  <a:lnTo>
                    <a:pt x="0" y="17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 name="Google Shape;533;p4"/>
            <p:cNvSpPr/>
            <p:nvPr/>
          </p:nvSpPr>
          <p:spPr>
            <a:xfrm>
              <a:off x="1818072" y="1991913"/>
              <a:ext cx="35802" cy="192212"/>
            </a:xfrm>
            <a:custGeom>
              <a:rect b="b" l="l" r="r" t="t"/>
              <a:pathLst>
                <a:path extrusionOk="0" h="525" w="97">
                  <a:moveTo>
                    <a:pt x="2" y="525"/>
                  </a:moveTo>
                  <a:cubicBezTo>
                    <a:pt x="0" y="524"/>
                    <a:pt x="8" y="464"/>
                    <a:pt x="25" y="362"/>
                  </a:cubicBezTo>
                  <a:cubicBezTo>
                    <a:pt x="51" y="205"/>
                    <a:pt x="89" y="0"/>
                    <a:pt x="93" y="1"/>
                  </a:cubicBezTo>
                  <a:cubicBezTo>
                    <a:pt x="97" y="2"/>
                    <a:pt x="63" y="208"/>
                    <a:pt x="35" y="364"/>
                  </a:cubicBezTo>
                  <a:cubicBezTo>
                    <a:pt x="16" y="466"/>
                    <a:pt x="4" y="525"/>
                    <a:pt x="2" y="52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 name="Google Shape;534;p4"/>
            <p:cNvSpPr/>
            <p:nvPr/>
          </p:nvSpPr>
          <p:spPr>
            <a:xfrm>
              <a:off x="1687103" y="1943097"/>
              <a:ext cx="153591" cy="54769"/>
            </a:xfrm>
            <a:custGeom>
              <a:rect b="b" l="l" r="r" t="t"/>
              <a:pathLst>
                <a:path extrusionOk="0" h="46" w="129">
                  <a:moveTo>
                    <a:pt x="2" y="0"/>
                  </a:moveTo>
                  <a:lnTo>
                    <a:pt x="129" y="7"/>
                  </a:lnTo>
                  <a:lnTo>
                    <a:pt x="128" y="46"/>
                  </a:lnTo>
                  <a:lnTo>
                    <a:pt x="0" y="39"/>
                  </a:lnTo>
                  <a:lnTo>
                    <a:pt x="2"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 name="Google Shape;535;p4"/>
            <p:cNvSpPr/>
            <p:nvPr/>
          </p:nvSpPr>
          <p:spPr>
            <a:xfrm>
              <a:off x="1687103" y="1968100"/>
              <a:ext cx="152400" cy="22622"/>
            </a:xfrm>
            <a:custGeom>
              <a:rect b="b" l="l" r="r" t="t"/>
              <a:pathLst>
                <a:path extrusionOk="0" h="19" w="128">
                  <a:moveTo>
                    <a:pt x="1" y="0"/>
                  </a:moveTo>
                  <a:lnTo>
                    <a:pt x="128" y="7"/>
                  </a:lnTo>
                  <a:lnTo>
                    <a:pt x="128" y="19"/>
                  </a:lnTo>
                  <a:lnTo>
                    <a:pt x="0" y="12"/>
                  </a:lnTo>
                  <a:lnTo>
                    <a:pt x="1"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 name="Google Shape;536;p4"/>
            <p:cNvSpPr/>
            <p:nvPr/>
          </p:nvSpPr>
          <p:spPr>
            <a:xfrm>
              <a:off x="1693056" y="1952622"/>
              <a:ext cx="144250" cy="10704"/>
            </a:xfrm>
            <a:custGeom>
              <a:rect b="b" l="l" r="r" t="t"/>
              <a:pathLst>
                <a:path extrusionOk="0" h="29" w="394">
                  <a:moveTo>
                    <a:pt x="0" y="4"/>
                  </a:moveTo>
                  <a:cubicBezTo>
                    <a:pt x="0" y="0"/>
                    <a:pt x="89" y="1"/>
                    <a:pt x="197" y="6"/>
                  </a:cubicBezTo>
                  <a:cubicBezTo>
                    <a:pt x="306" y="12"/>
                    <a:pt x="394" y="20"/>
                    <a:pt x="393" y="25"/>
                  </a:cubicBezTo>
                  <a:cubicBezTo>
                    <a:pt x="393" y="29"/>
                    <a:pt x="305" y="28"/>
                    <a:pt x="196" y="22"/>
                  </a:cubicBezTo>
                  <a:cubicBezTo>
                    <a:pt x="88" y="17"/>
                    <a:pt x="0" y="8"/>
                    <a:pt x="0" y="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 name="Google Shape;537;p4"/>
            <p:cNvSpPr/>
            <p:nvPr/>
          </p:nvSpPr>
          <p:spPr>
            <a:xfrm>
              <a:off x="1393019" y="2028822"/>
              <a:ext cx="77617" cy="80912"/>
            </a:xfrm>
            <a:custGeom>
              <a:rect b="b" l="l" r="r" t="t"/>
              <a:pathLst>
                <a:path extrusionOk="0" h="221" w="212">
                  <a:moveTo>
                    <a:pt x="19" y="149"/>
                  </a:moveTo>
                  <a:cubicBezTo>
                    <a:pt x="20" y="151"/>
                    <a:pt x="20" y="151"/>
                    <a:pt x="20" y="151"/>
                  </a:cubicBezTo>
                  <a:cubicBezTo>
                    <a:pt x="39" y="198"/>
                    <a:pt x="93" y="221"/>
                    <a:pt x="140" y="202"/>
                  </a:cubicBezTo>
                  <a:cubicBezTo>
                    <a:pt x="212" y="173"/>
                    <a:pt x="212" y="173"/>
                    <a:pt x="212" y="173"/>
                  </a:cubicBezTo>
                  <a:cubicBezTo>
                    <a:pt x="142" y="0"/>
                    <a:pt x="142" y="0"/>
                    <a:pt x="142" y="0"/>
                  </a:cubicBezTo>
                  <a:cubicBezTo>
                    <a:pt x="70" y="29"/>
                    <a:pt x="70" y="29"/>
                    <a:pt x="70" y="29"/>
                  </a:cubicBezTo>
                  <a:cubicBezTo>
                    <a:pt x="23" y="49"/>
                    <a:pt x="0" y="102"/>
                    <a:pt x="1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 name="Google Shape;538;p4"/>
            <p:cNvSpPr/>
            <p:nvPr/>
          </p:nvSpPr>
          <p:spPr>
            <a:xfrm>
              <a:off x="1445406" y="2028822"/>
              <a:ext cx="25003" cy="70247"/>
            </a:xfrm>
            <a:custGeom>
              <a:rect b="b" l="l" r="r" t="t"/>
              <a:pathLst>
                <a:path extrusionOk="0" h="59" w="21">
                  <a:moveTo>
                    <a:pt x="8" y="59"/>
                  </a:moveTo>
                  <a:lnTo>
                    <a:pt x="21" y="53"/>
                  </a:lnTo>
                  <a:lnTo>
                    <a:pt x="0" y="0"/>
                  </a:lnTo>
                  <a:lnTo>
                    <a:pt x="8" y="59"/>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 name="Google Shape;539;p4"/>
            <p:cNvSpPr/>
            <p:nvPr/>
          </p:nvSpPr>
          <p:spPr>
            <a:xfrm>
              <a:off x="1414450" y="2057397"/>
              <a:ext cx="29766" cy="28575"/>
            </a:xfrm>
            <a:custGeom>
              <a:rect b="b" l="l" r="r" t="t"/>
              <a:pathLst>
                <a:path extrusionOk="0" h="80" w="80">
                  <a:moveTo>
                    <a:pt x="27" y="8"/>
                  </a:moveTo>
                  <a:cubicBezTo>
                    <a:pt x="45" y="0"/>
                    <a:pt x="65" y="9"/>
                    <a:pt x="73" y="27"/>
                  </a:cubicBezTo>
                  <a:cubicBezTo>
                    <a:pt x="80" y="45"/>
                    <a:pt x="71" y="65"/>
                    <a:pt x="53" y="73"/>
                  </a:cubicBezTo>
                  <a:cubicBezTo>
                    <a:pt x="35" y="80"/>
                    <a:pt x="15" y="71"/>
                    <a:pt x="8" y="53"/>
                  </a:cubicBezTo>
                  <a:cubicBezTo>
                    <a:pt x="0" y="35"/>
                    <a:pt x="9" y="15"/>
                    <a:pt x="27" y="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0" name="Google Shape;540;p4"/>
            <p:cNvSpPr/>
            <p:nvPr/>
          </p:nvSpPr>
          <p:spPr>
            <a:xfrm>
              <a:off x="1421594" y="2064541"/>
              <a:ext cx="15478" cy="14288"/>
            </a:xfrm>
            <a:custGeom>
              <a:rect b="b" l="l" r="r" t="t"/>
              <a:pathLst>
                <a:path extrusionOk="0" h="40" w="40">
                  <a:moveTo>
                    <a:pt x="14" y="4"/>
                  </a:moveTo>
                  <a:cubicBezTo>
                    <a:pt x="23" y="0"/>
                    <a:pt x="33" y="4"/>
                    <a:pt x="36" y="13"/>
                  </a:cubicBezTo>
                  <a:cubicBezTo>
                    <a:pt x="40" y="22"/>
                    <a:pt x="36" y="33"/>
                    <a:pt x="27" y="36"/>
                  </a:cubicBezTo>
                  <a:cubicBezTo>
                    <a:pt x="18" y="40"/>
                    <a:pt x="8" y="36"/>
                    <a:pt x="4" y="27"/>
                  </a:cubicBezTo>
                  <a:cubicBezTo>
                    <a:pt x="0" y="18"/>
                    <a:pt x="5" y="7"/>
                    <a:pt x="14" y="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 name="Google Shape;541;p4"/>
            <p:cNvSpPr/>
            <p:nvPr/>
          </p:nvSpPr>
          <p:spPr>
            <a:xfrm>
              <a:off x="1646622" y="1928810"/>
              <a:ext cx="78879" cy="82227"/>
            </a:xfrm>
            <a:custGeom>
              <a:rect b="b" l="l" r="r" t="t"/>
              <a:pathLst>
                <a:path extrusionOk="0" h="221" w="212">
                  <a:moveTo>
                    <a:pt x="193" y="72"/>
                  </a:moveTo>
                  <a:cubicBezTo>
                    <a:pt x="193" y="70"/>
                    <a:pt x="193" y="70"/>
                    <a:pt x="193" y="70"/>
                  </a:cubicBezTo>
                  <a:cubicBezTo>
                    <a:pt x="173" y="23"/>
                    <a:pt x="120" y="0"/>
                    <a:pt x="73" y="19"/>
                  </a:cubicBezTo>
                  <a:cubicBezTo>
                    <a:pt x="0" y="49"/>
                    <a:pt x="0" y="49"/>
                    <a:pt x="0" y="49"/>
                  </a:cubicBezTo>
                  <a:cubicBezTo>
                    <a:pt x="70" y="221"/>
                    <a:pt x="70" y="221"/>
                    <a:pt x="70" y="221"/>
                  </a:cubicBezTo>
                  <a:cubicBezTo>
                    <a:pt x="143" y="192"/>
                    <a:pt x="143" y="192"/>
                    <a:pt x="143" y="192"/>
                  </a:cubicBezTo>
                  <a:cubicBezTo>
                    <a:pt x="190" y="173"/>
                    <a:pt x="212" y="119"/>
                    <a:pt x="193" y="7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 name="Google Shape;542;p4"/>
            <p:cNvSpPr/>
            <p:nvPr/>
          </p:nvSpPr>
          <p:spPr>
            <a:xfrm>
              <a:off x="1646622" y="1940716"/>
              <a:ext cx="26194" cy="70247"/>
            </a:xfrm>
            <a:custGeom>
              <a:rect b="b" l="l" r="r" t="t"/>
              <a:pathLst>
                <a:path extrusionOk="0" h="59" w="22">
                  <a:moveTo>
                    <a:pt x="14" y="0"/>
                  </a:moveTo>
                  <a:lnTo>
                    <a:pt x="0" y="6"/>
                  </a:lnTo>
                  <a:lnTo>
                    <a:pt x="22" y="59"/>
                  </a:lnTo>
                  <a:lnTo>
                    <a:pt x="14"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 name="Google Shape;543;p4"/>
            <p:cNvSpPr/>
            <p:nvPr/>
          </p:nvSpPr>
          <p:spPr>
            <a:xfrm>
              <a:off x="1674006" y="1952622"/>
              <a:ext cx="29766" cy="29766"/>
            </a:xfrm>
            <a:custGeom>
              <a:rect b="b" l="l" r="r" t="t"/>
              <a:pathLst>
                <a:path extrusionOk="0" h="80" w="80">
                  <a:moveTo>
                    <a:pt x="54" y="73"/>
                  </a:moveTo>
                  <a:cubicBezTo>
                    <a:pt x="36" y="80"/>
                    <a:pt x="15" y="71"/>
                    <a:pt x="8" y="53"/>
                  </a:cubicBezTo>
                  <a:cubicBezTo>
                    <a:pt x="0" y="35"/>
                    <a:pt x="9" y="15"/>
                    <a:pt x="27" y="8"/>
                  </a:cubicBezTo>
                  <a:cubicBezTo>
                    <a:pt x="45" y="0"/>
                    <a:pt x="66" y="9"/>
                    <a:pt x="73" y="27"/>
                  </a:cubicBezTo>
                  <a:cubicBezTo>
                    <a:pt x="80" y="45"/>
                    <a:pt x="72" y="65"/>
                    <a:pt x="54" y="7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 name="Google Shape;544;p4"/>
            <p:cNvSpPr/>
            <p:nvPr/>
          </p:nvSpPr>
          <p:spPr>
            <a:xfrm>
              <a:off x="1681150" y="1959766"/>
              <a:ext cx="14288" cy="15478"/>
            </a:xfrm>
            <a:custGeom>
              <a:rect b="b" l="l" r="r" t="t"/>
              <a:pathLst>
                <a:path extrusionOk="0" h="40" w="40">
                  <a:moveTo>
                    <a:pt x="27" y="36"/>
                  </a:moveTo>
                  <a:cubicBezTo>
                    <a:pt x="18" y="40"/>
                    <a:pt x="8" y="36"/>
                    <a:pt x="4" y="27"/>
                  </a:cubicBezTo>
                  <a:cubicBezTo>
                    <a:pt x="0" y="18"/>
                    <a:pt x="5" y="8"/>
                    <a:pt x="14" y="4"/>
                  </a:cubicBezTo>
                  <a:cubicBezTo>
                    <a:pt x="23" y="0"/>
                    <a:pt x="33" y="5"/>
                    <a:pt x="37" y="14"/>
                  </a:cubicBezTo>
                  <a:cubicBezTo>
                    <a:pt x="40" y="23"/>
                    <a:pt x="36" y="33"/>
                    <a:pt x="27" y="3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 name="Google Shape;545;p4"/>
            <p:cNvSpPr/>
            <p:nvPr/>
          </p:nvSpPr>
          <p:spPr>
            <a:xfrm>
              <a:off x="1289435" y="2145503"/>
              <a:ext cx="90785" cy="89333"/>
            </a:xfrm>
            <a:custGeom>
              <a:rect b="b" l="l" r="r" t="t"/>
              <a:pathLst>
                <a:path extrusionOk="0" h="244" w="244">
                  <a:moveTo>
                    <a:pt x="230" y="97"/>
                  </a:moveTo>
                  <a:cubicBezTo>
                    <a:pt x="216" y="37"/>
                    <a:pt x="156" y="0"/>
                    <a:pt x="97" y="14"/>
                  </a:cubicBezTo>
                  <a:cubicBezTo>
                    <a:pt x="37" y="28"/>
                    <a:pt x="0" y="88"/>
                    <a:pt x="14" y="147"/>
                  </a:cubicBezTo>
                  <a:cubicBezTo>
                    <a:pt x="28" y="207"/>
                    <a:pt x="88" y="244"/>
                    <a:pt x="147" y="230"/>
                  </a:cubicBezTo>
                  <a:cubicBezTo>
                    <a:pt x="207" y="216"/>
                    <a:pt x="244" y="157"/>
                    <a:pt x="230" y="9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 name="Google Shape;546;p4"/>
            <p:cNvSpPr/>
            <p:nvPr/>
          </p:nvSpPr>
          <p:spPr>
            <a:xfrm>
              <a:off x="1298960" y="2155029"/>
              <a:ext cx="71604" cy="70449"/>
            </a:xfrm>
            <a:custGeom>
              <a:rect b="b" l="l" r="r" t="t"/>
              <a:pathLst>
                <a:path extrusionOk="0" h="194" w="194">
                  <a:moveTo>
                    <a:pt x="183" y="77"/>
                  </a:moveTo>
                  <a:cubicBezTo>
                    <a:pt x="172" y="30"/>
                    <a:pt x="124" y="0"/>
                    <a:pt x="77" y="11"/>
                  </a:cubicBezTo>
                  <a:cubicBezTo>
                    <a:pt x="29" y="23"/>
                    <a:pt x="0" y="70"/>
                    <a:pt x="11" y="117"/>
                  </a:cubicBezTo>
                  <a:cubicBezTo>
                    <a:pt x="22" y="165"/>
                    <a:pt x="69" y="194"/>
                    <a:pt x="117" y="183"/>
                  </a:cubicBezTo>
                  <a:cubicBezTo>
                    <a:pt x="164" y="172"/>
                    <a:pt x="194" y="125"/>
                    <a:pt x="183" y="7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 name="Google Shape;547;p4"/>
            <p:cNvSpPr/>
            <p:nvPr/>
          </p:nvSpPr>
          <p:spPr>
            <a:xfrm>
              <a:off x="1314438" y="2170507"/>
              <a:ext cx="40600" cy="40639"/>
            </a:xfrm>
            <a:custGeom>
              <a:rect b="b" l="l" r="r" t="t"/>
              <a:pathLst>
                <a:path extrusionOk="0" h="111" w="110">
                  <a:moveTo>
                    <a:pt x="104" y="44"/>
                  </a:moveTo>
                  <a:cubicBezTo>
                    <a:pt x="98" y="17"/>
                    <a:pt x="71" y="0"/>
                    <a:pt x="43" y="6"/>
                  </a:cubicBezTo>
                  <a:cubicBezTo>
                    <a:pt x="16" y="12"/>
                    <a:pt x="0" y="40"/>
                    <a:pt x="6" y="67"/>
                  </a:cubicBezTo>
                  <a:cubicBezTo>
                    <a:pt x="12" y="94"/>
                    <a:pt x="39" y="111"/>
                    <a:pt x="66" y="104"/>
                  </a:cubicBezTo>
                  <a:cubicBezTo>
                    <a:pt x="94" y="98"/>
                    <a:pt x="110" y="71"/>
                    <a:pt x="104" y="44"/>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 name="Google Shape;548;p4"/>
            <p:cNvSpPr/>
            <p:nvPr/>
          </p:nvSpPr>
          <p:spPr>
            <a:xfrm>
              <a:off x="1323963" y="2180032"/>
              <a:ext cx="21503" cy="20169"/>
            </a:xfrm>
            <a:custGeom>
              <a:rect b="b" l="l" r="r" t="t"/>
              <a:pathLst>
                <a:path extrusionOk="0" h="56" w="56">
                  <a:moveTo>
                    <a:pt x="52" y="22"/>
                  </a:moveTo>
                  <a:cubicBezTo>
                    <a:pt x="49" y="9"/>
                    <a:pt x="36" y="0"/>
                    <a:pt x="22" y="4"/>
                  </a:cubicBezTo>
                  <a:cubicBezTo>
                    <a:pt x="9" y="7"/>
                    <a:pt x="0" y="20"/>
                    <a:pt x="3" y="34"/>
                  </a:cubicBezTo>
                  <a:cubicBezTo>
                    <a:pt x="7" y="47"/>
                    <a:pt x="20" y="56"/>
                    <a:pt x="34" y="53"/>
                  </a:cubicBezTo>
                  <a:cubicBezTo>
                    <a:pt x="47" y="50"/>
                    <a:pt x="56" y="36"/>
                    <a:pt x="52"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 name="Google Shape;549;p4"/>
            <p:cNvSpPr/>
            <p:nvPr/>
          </p:nvSpPr>
          <p:spPr>
            <a:xfrm>
              <a:off x="1795450" y="1928810"/>
              <a:ext cx="92643" cy="92643"/>
            </a:xfrm>
            <a:custGeom>
              <a:rect b="b" l="l" r="r" t="t"/>
              <a:pathLst>
                <a:path extrusionOk="0" h="251" w="251">
                  <a:moveTo>
                    <a:pt x="205" y="44"/>
                  </a:moveTo>
                  <a:cubicBezTo>
                    <a:pt x="160" y="0"/>
                    <a:pt x="87" y="1"/>
                    <a:pt x="44" y="46"/>
                  </a:cubicBezTo>
                  <a:cubicBezTo>
                    <a:pt x="0" y="92"/>
                    <a:pt x="1" y="164"/>
                    <a:pt x="46" y="207"/>
                  </a:cubicBezTo>
                  <a:cubicBezTo>
                    <a:pt x="92" y="251"/>
                    <a:pt x="164" y="250"/>
                    <a:pt x="208" y="205"/>
                  </a:cubicBezTo>
                  <a:cubicBezTo>
                    <a:pt x="251" y="159"/>
                    <a:pt x="250" y="87"/>
                    <a:pt x="205" y="4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 name="Google Shape;550;p4"/>
            <p:cNvSpPr/>
            <p:nvPr/>
          </p:nvSpPr>
          <p:spPr>
            <a:xfrm>
              <a:off x="1804975" y="1938335"/>
              <a:ext cx="73819" cy="73819"/>
            </a:xfrm>
            <a:custGeom>
              <a:rect b="b" l="l" r="r" t="t"/>
              <a:pathLst>
                <a:path extrusionOk="0" h="200" w="200">
                  <a:moveTo>
                    <a:pt x="163" y="35"/>
                  </a:moveTo>
                  <a:cubicBezTo>
                    <a:pt x="127" y="0"/>
                    <a:pt x="70" y="1"/>
                    <a:pt x="35" y="37"/>
                  </a:cubicBezTo>
                  <a:cubicBezTo>
                    <a:pt x="0" y="73"/>
                    <a:pt x="1" y="130"/>
                    <a:pt x="37" y="165"/>
                  </a:cubicBezTo>
                  <a:cubicBezTo>
                    <a:pt x="73" y="200"/>
                    <a:pt x="130" y="199"/>
                    <a:pt x="165" y="163"/>
                  </a:cubicBezTo>
                  <a:cubicBezTo>
                    <a:pt x="200" y="127"/>
                    <a:pt x="199" y="70"/>
                    <a:pt x="163" y="3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 name="Google Shape;551;p4"/>
            <p:cNvSpPr/>
            <p:nvPr/>
          </p:nvSpPr>
          <p:spPr>
            <a:xfrm>
              <a:off x="1820453" y="1953813"/>
              <a:ext cx="42788" cy="42788"/>
            </a:xfrm>
            <a:custGeom>
              <a:rect b="b" l="l" r="r" t="t"/>
              <a:pathLst>
                <a:path extrusionOk="0" h="115" w="115">
                  <a:moveTo>
                    <a:pt x="94" y="20"/>
                  </a:moveTo>
                  <a:cubicBezTo>
                    <a:pt x="73" y="0"/>
                    <a:pt x="40" y="1"/>
                    <a:pt x="20" y="21"/>
                  </a:cubicBezTo>
                  <a:cubicBezTo>
                    <a:pt x="0" y="42"/>
                    <a:pt x="1" y="75"/>
                    <a:pt x="22" y="95"/>
                  </a:cubicBezTo>
                  <a:cubicBezTo>
                    <a:pt x="42" y="115"/>
                    <a:pt x="75" y="114"/>
                    <a:pt x="95" y="94"/>
                  </a:cubicBezTo>
                  <a:cubicBezTo>
                    <a:pt x="115" y="73"/>
                    <a:pt x="114" y="40"/>
                    <a:pt x="94" y="20"/>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 name="Google Shape;552;p4"/>
            <p:cNvSpPr/>
            <p:nvPr/>
          </p:nvSpPr>
          <p:spPr>
            <a:xfrm>
              <a:off x="1831169" y="1964528"/>
              <a:ext cx="21378" cy="21378"/>
            </a:xfrm>
            <a:custGeom>
              <a:rect b="b" l="l" r="r" t="t"/>
              <a:pathLst>
                <a:path extrusionOk="0" h="57" w="57">
                  <a:moveTo>
                    <a:pt x="47" y="10"/>
                  </a:moveTo>
                  <a:cubicBezTo>
                    <a:pt x="36" y="0"/>
                    <a:pt x="20" y="0"/>
                    <a:pt x="10" y="10"/>
                  </a:cubicBezTo>
                  <a:cubicBezTo>
                    <a:pt x="0" y="21"/>
                    <a:pt x="0" y="37"/>
                    <a:pt x="11" y="47"/>
                  </a:cubicBezTo>
                  <a:cubicBezTo>
                    <a:pt x="21" y="57"/>
                    <a:pt x="37" y="57"/>
                    <a:pt x="47" y="47"/>
                  </a:cubicBezTo>
                  <a:cubicBezTo>
                    <a:pt x="57" y="36"/>
                    <a:pt x="57" y="20"/>
                    <a:pt x="47" y="1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 name="Google Shape;553;p4"/>
            <p:cNvSpPr/>
            <p:nvPr/>
          </p:nvSpPr>
          <p:spPr>
            <a:xfrm>
              <a:off x="1558516" y="2094307"/>
              <a:ext cx="50006" cy="76200"/>
            </a:xfrm>
            <a:custGeom>
              <a:rect b="b" l="l" r="r" t="t"/>
              <a:pathLst>
                <a:path extrusionOk="0" h="64" w="42">
                  <a:moveTo>
                    <a:pt x="42" y="57"/>
                  </a:moveTo>
                  <a:lnTo>
                    <a:pt x="23" y="64"/>
                  </a:lnTo>
                  <a:lnTo>
                    <a:pt x="0" y="8"/>
                  </a:lnTo>
                  <a:lnTo>
                    <a:pt x="19" y="0"/>
                  </a:lnTo>
                  <a:lnTo>
                    <a:pt x="42" y="5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 name="Google Shape;554;p4"/>
            <p:cNvSpPr/>
            <p:nvPr/>
          </p:nvSpPr>
          <p:spPr>
            <a:xfrm>
              <a:off x="1558516" y="2099069"/>
              <a:ext cx="38100" cy="71438"/>
            </a:xfrm>
            <a:custGeom>
              <a:rect b="b" l="l" r="r" t="t"/>
              <a:pathLst>
                <a:path extrusionOk="0" h="60" w="32">
                  <a:moveTo>
                    <a:pt x="32" y="57"/>
                  </a:moveTo>
                  <a:lnTo>
                    <a:pt x="23" y="60"/>
                  </a:lnTo>
                  <a:lnTo>
                    <a:pt x="0" y="4"/>
                  </a:lnTo>
                  <a:lnTo>
                    <a:pt x="9" y="0"/>
                  </a:lnTo>
                  <a:lnTo>
                    <a:pt x="32" y="5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 name="Google Shape;555;p4"/>
            <p:cNvSpPr/>
            <p:nvPr/>
          </p:nvSpPr>
          <p:spPr>
            <a:xfrm>
              <a:off x="1595425" y="2080019"/>
              <a:ext cx="50006" cy="76200"/>
            </a:xfrm>
            <a:custGeom>
              <a:rect b="b" l="l" r="r" t="t"/>
              <a:pathLst>
                <a:path extrusionOk="0" h="64" w="42">
                  <a:moveTo>
                    <a:pt x="42" y="56"/>
                  </a:moveTo>
                  <a:lnTo>
                    <a:pt x="23" y="64"/>
                  </a:lnTo>
                  <a:lnTo>
                    <a:pt x="0" y="7"/>
                  </a:lnTo>
                  <a:lnTo>
                    <a:pt x="19" y="0"/>
                  </a:lnTo>
                  <a:lnTo>
                    <a:pt x="42" y="5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 name="Google Shape;556;p4"/>
            <p:cNvSpPr/>
            <p:nvPr/>
          </p:nvSpPr>
          <p:spPr>
            <a:xfrm>
              <a:off x="1595425" y="2084782"/>
              <a:ext cx="39291" cy="71438"/>
            </a:xfrm>
            <a:custGeom>
              <a:rect b="b" l="l" r="r" t="t"/>
              <a:pathLst>
                <a:path extrusionOk="0" h="60" w="33">
                  <a:moveTo>
                    <a:pt x="33" y="56"/>
                  </a:moveTo>
                  <a:lnTo>
                    <a:pt x="23" y="60"/>
                  </a:lnTo>
                  <a:lnTo>
                    <a:pt x="0" y="3"/>
                  </a:lnTo>
                  <a:lnTo>
                    <a:pt x="10" y="0"/>
                  </a:lnTo>
                  <a:lnTo>
                    <a:pt x="33" y="5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 name="Google Shape;557;p4"/>
            <p:cNvSpPr/>
            <p:nvPr/>
          </p:nvSpPr>
          <p:spPr>
            <a:xfrm>
              <a:off x="1587091" y="2103832"/>
              <a:ext cx="28575" cy="39291"/>
            </a:xfrm>
            <a:custGeom>
              <a:rect b="b" l="l" r="r" t="t"/>
              <a:pathLst>
                <a:path extrusionOk="0" h="33" w="24">
                  <a:moveTo>
                    <a:pt x="24" y="28"/>
                  </a:moveTo>
                  <a:lnTo>
                    <a:pt x="12" y="33"/>
                  </a:lnTo>
                  <a:lnTo>
                    <a:pt x="0" y="5"/>
                  </a:lnTo>
                  <a:lnTo>
                    <a:pt x="12" y="0"/>
                  </a:lnTo>
                  <a:lnTo>
                    <a:pt x="24" y="2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8" name="Google Shape;558;p4"/>
            <p:cNvSpPr/>
            <p:nvPr/>
          </p:nvSpPr>
          <p:spPr>
            <a:xfrm>
              <a:off x="566725" y="1115613"/>
              <a:ext cx="450056" cy="707231"/>
            </a:xfrm>
            <a:custGeom>
              <a:rect b="b" l="l" r="r" t="t"/>
              <a:pathLst>
                <a:path extrusionOk="0" h="594" w="378">
                  <a:moveTo>
                    <a:pt x="279" y="594"/>
                  </a:moveTo>
                  <a:lnTo>
                    <a:pt x="0" y="49"/>
                  </a:lnTo>
                  <a:lnTo>
                    <a:pt x="99" y="0"/>
                  </a:lnTo>
                  <a:lnTo>
                    <a:pt x="378" y="546"/>
                  </a:lnTo>
                  <a:lnTo>
                    <a:pt x="279" y="5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 name="Google Shape;559;p4"/>
            <p:cNvSpPr/>
            <p:nvPr/>
          </p:nvSpPr>
          <p:spPr>
            <a:xfrm>
              <a:off x="581013" y="1145379"/>
              <a:ext cx="383381" cy="675084"/>
            </a:xfrm>
            <a:custGeom>
              <a:rect b="b" l="l" r="r" t="t"/>
              <a:pathLst>
                <a:path extrusionOk="0" h="567" w="322">
                  <a:moveTo>
                    <a:pt x="279" y="567"/>
                  </a:moveTo>
                  <a:lnTo>
                    <a:pt x="0" y="21"/>
                  </a:lnTo>
                  <a:lnTo>
                    <a:pt x="43" y="0"/>
                  </a:lnTo>
                  <a:lnTo>
                    <a:pt x="322" y="546"/>
                  </a:lnTo>
                  <a:lnTo>
                    <a:pt x="279" y="56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 name="Google Shape;560;p4"/>
            <p:cNvSpPr/>
            <p:nvPr/>
          </p:nvSpPr>
          <p:spPr>
            <a:xfrm>
              <a:off x="672691" y="1131091"/>
              <a:ext cx="324065" cy="617274"/>
            </a:xfrm>
            <a:custGeom>
              <a:rect b="b" l="l" r="r" t="t"/>
              <a:pathLst>
                <a:path extrusionOk="0" h="1686" w="878">
                  <a:moveTo>
                    <a:pt x="867" y="1680"/>
                  </a:moveTo>
                  <a:cubicBezTo>
                    <a:pt x="856" y="1686"/>
                    <a:pt x="784" y="1597"/>
                    <a:pt x="530" y="1084"/>
                  </a:cubicBezTo>
                  <a:cubicBezTo>
                    <a:pt x="276" y="571"/>
                    <a:pt x="0" y="11"/>
                    <a:pt x="11" y="6"/>
                  </a:cubicBezTo>
                  <a:cubicBezTo>
                    <a:pt x="22" y="0"/>
                    <a:pt x="317" y="551"/>
                    <a:pt x="571" y="1064"/>
                  </a:cubicBezTo>
                  <a:cubicBezTo>
                    <a:pt x="824" y="1576"/>
                    <a:pt x="878" y="1675"/>
                    <a:pt x="867" y="168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 name="Google Shape;561;p4"/>
            <p:cNvSpPr/>
            <p:nvPr/>
          </p:nvSpPr>
          <p:spPr>
            <a:xfrm>
              <a:off x="1028688" y="1588291"/>
              <a:ext cx="344091" cy="214313"/>
            </a:xfrm>
            <a:custGeom>
              <a:rect b="b" l="l" r="r" t="t"/>
              <a:pathLst>
                <a:path extrusionOk="0" h="180" w="289">
                  <a:moveTo>
                    <a:pt x="0" y="101"/>
                  </a:moveTo>
                  <a:lnTo>
                    <a:pt x="257" y="0"/>
                  </a:lnTo>
                  <a:lnTo>
                    <a:pt x="289" y="79"/>
                  </a:lnTo>
                  <a:lnTo>
                    <a:pt x="33" y="180"/>
                  </a:lnTo>
                  <a:lnTo>
                    <a:pt x="0" y="10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 name="Google Shape;562;p4"/>
            <p:cNvSpPr/>
            <p:nvPr/>
          </p:nvSpPr>
          <p:spPr>
            <a:xfrm>
              <a:off x="1048928" y="1639488"/>
              <a:ext cx="317897" cy="150019"/>
            </a:xfrm>
            <a:custGeom>
              <a:rect b="b" l="l" r="r" t="t"/>
              <a:pathLst>
                <a:path extrusionOk="0" h="126" w="267">
                  <a:moveTo>
                    <a:pt x="0" y="100"/>
                  </a:moveTo>
                  <a:lnTo>
                    <a:pt x="256" y="0"/>
                  </a:lnTo>
                  <a:lnTo>
                    <a:pt x="267" y="24"/>
                  </a:lnTo>
                  <a:lnTo>
                    <a:pt x="10" y="126"/>
                  </a:lnTo>
                  <a:lnTo>
                    <a:pt x="0" y="10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 name="Google Shape;563;p4"/>
            <p:cNvSpPr/>
            <p:nvPr/>
          </p:nvSpPr>
          <p:spPr>
            <a:xfrm>
              <a:off x="1004875" y="1609722"/>
              <a:ext cx="325911" cy="140994"/>
            </a:xfrm>
            <a:custGeom>
              <a:rect b="b" l="l" r="r" t="t"/>
              <a:pathLst>
                <a:path extrusionOk="0" h="382" w="883">
                  <a:moveTo>
                    <a:pt x="125" y="306"/>
                  </a:moveTo>
                  <a:cubicBezTo>
                    <a:pt x="122" y="297"/>
                    <a:pt x="0" y="349"/>
                    <a:pt x="412" y="180"/>
                  </a:cubicBezTo>
                  <a:cubicBezTo>
                    <a:pt x="825" y="12"/>
                    <a:pt x="875" y="0"/>
                    <a:pt x="879" y="9"/>
                  </a:cubicBezTo>
                  <a:cubicBezTo>
                    <a:pt x="883" y="18"/>
                    <a:pt x="838" y="44"/>
                    <a:pt x="426" y="213"/>
                  </a:cubicBezTo>
                  <a:cubicBezTo>
                    <a:pt x="13" y="382"/>
                    <a:pt x="129" y="315"/>
                    <a:pt x="125" y="306"/>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 name="Google Shape;564;p4"/>
            <p:cNvSpPr/>
            <p:nvPr/>
          </p:nvSpPr>
          <p:spPr>
            <a:xfrm>
              <a:off x="425041" y="909635"/>
              <a:ext cx="386986" cy="386986"/>
            </a:xfrm>
            <a:custGeom>
              <a:rect b="b" l="l" r="r" t="t"/>
              <a:pathLst>
                <a:path extrusionOk="0" h="1057" w="1057">
                  <a:moveTo>
                    <a:pt x="832" y="890"/>
                  </a:moveTo>
                  <a:cubicBezTo>
                    <a:pt x="632" y="1057"/>
                    <a:pt x="335" y="1031"/>
                    <a:pt x="168" y="831"/>
                  </a:cubicBezTo>
                  <a:cubicBezTo>
                    <a:pt x="0" y="632"/>
                    <a:pt x="27" y="334"/>
                    <a:pt x="226" y="167"/>
                  </a:cubicBezTo>
                  <a:cubicBezTo>
                    <a:pt x="425" y="0"/>
                    <a:pt x="723" y="26"/>
                    <a:pt x="890" y="226"/>
                  </a:cubicBezTo>
                  <a:cubicBezTo>
                    <a:pt x="1057" y="425"/>
                    <a:pt x="1031" y="722"/>
                    <a:pt x="832" y="89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 name="Google Shape;565;p4"/>
            <p:cNvSpPr/>
            <p:nvPr/>
          </p:nvSpPr>
          <p:spPr>
            <a:xfrm>
              <a:off x="665547" y="1091800"/>
              <a:ext cx="122909" cy="173540"/>
            </a:xfrm>
            <a:custGeom>
              <a:rect b="b" l="l" r="r" t="t"/>
              <a:pathLst>
                <a:path extrusionOk="0" h="474" w="333">
                  <a:moveTo>
                    <a:pt x="330" y="0"/>
                  </a:moveTo>
                  <a:cubicBezTo>
                    <a:pt x="333" y="379"/>
                    <a:pt x="0" y="474"/>
                    <a:pt x="0" y="474"/>
                  </a:cubicBezTo>
                  <a:cubicBezTo>
                    <a:pt x="0" y="474"/>
                    <a:pt x="307" y="349"/>
                    <a:pt x="330" y="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 name="Google Shape;566;p4"/>
            <p:cNvSpPr/>
            <p:nvPr/>
          </p:nvSpPr>
          <p:spPr>
            <a:xfrm>
              <a:off x="463141" y="950116"/>
              <a:ext cx="310778" cy="310778"/>
            </a:xfrm>
            <a:custGeom>
              <a:rect b="b" l="l" r="r" t="t"/>
              <a:pathLst>
                <a:path extrusionOk="0" h="842" w="842">
                  <a:moveTo>
                    <a:pt x="662" y="708"/>
                  </a:moveTo>
                  <a:cubicBezTo>
                    <a:pt x="503" y="842"/>
                    <a:pt x="267" y="821"/>
                    <a:pt x="133" y="662"/>
                  </a:cubicBezTo>
                  <a:cubicBezTo>
                    <a:pt x="0" y="503"/>
                    <a:pt x="21" y="266"/>
                    <a:pt x="180" y="133"/>
                  </a:cubicBezTo>
                  <a:cubicBezTo>
                    <a:pt x="339" y="0"/>
                    <a:pt x="576" y="20"/>
                    <a:pt x="709" y="179"/>
                  </a:cubicBezTo>
                  <a:cubicBezTo>
                    <a:pt x="842" y="338"/>
                    <a:pt x="821" y="575"/>
                    <a:pt x="662" y="7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 name="Google Shape;567;p4"/>
            <p:cNvSpPr/>
            <p:nvPr/>
          </p:nvSpPr>
          <p:spPr>
            <a:xfrm>
              <a:off x="410753" y="821529"/>
              <a:ext cx="425197" cy="388288"/>
            </a:xfrm>
            <a:custGeom>
              <a:rect b="b" l="l" r="r" t="t"/>
              <a:pathLst>
                <a:path extrusionOk="0" h="1052" w="1152">
                  <a:moveTo>
                    <a:pt x="579" y="1051"/>
                  </a:moveTo>
                  <a:cubicBezTo>
                    <a:pt x="568" y="1051"/>
                    <a:pt x="568" y="1051"/>
                    <a:pt x="568" y="1051"/>
                  </a:cubicBezTo>
                  <a:cubicBezTo>
                    <a:pt x="254" y="1050"/>
                    <a:pt x="0" y="795"/>
                    <a:pt x="1" y="481"/>
                  </a:cubicBezTo>
                  <a:cubicBezTo>
                    <a:pt x="3" y="0"/>
                    <a:pt x="3" y="0"/>
                    <a:pt x="3" y="0"/>
                  </a:cubicBezTo>
                  <a:cubicBezTo>
                    <a:pt x="1152" y="4"/>
                    <a:pt x="1152" y="4"/>
                    <a:pt x="1152" y="4"/>
                  </a:cubicBezTo>
                  <a:cubicBezTo>
                    <a:pt x="1150" y="485"/>
                    <a:pt x="1150" y="485"/>
                    <a:pt x="1150" y="485"/>
                  </a:cubicBezTo>
                  <a:cubicBezTo>
                    <a:pt x="1149" y="799"/>
                    <a:pt x="893" y="1052"/>
                    <a:pt x="579" y="105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 name="Google Shape;568;p4"/>
            <p:cNvSpPr/>
            <p:nvPr/>
          </p:nvSpPr>
          <p:spPr>
            <a:xfrm>
              <a:off x="410753" y="821529"/>
              <a:ext cx="423863" cy="177403"/>
            </a:xfrm>
            <a:custGeom>
              <a:rect b="b" l="l" r="r" t="t"/>
              <a:pathLst>
                <a:path extrusionOk="0" h="149" w="356">
                  <a:moveTo>
                    <a:pt x="0" y="149"/>
                  </a:moveTo>
                  <a:lnTo>
                    <a:pt x="1" y="0"/>
                  </a:lnTo>
                  <a:lnTo>
                    <a:pt x="356" y="2"/>
                  </a:lnTo>
                  <a:lnTo>
                    <a:pt x="0" y="14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 name="Google Shape;569;p4"/>
            <p:cNvSpPr/>
            <p:nvPr/>
          </p:nvSpPr>
          <p:spPr>
            <a:xfrm>
              <a:off x="544103" y="932257"/>
              <a:ext cx="160556" cy="160556"/>
            </a:xfrm>
            <a:custGeom>
              <a:rect b="b" l="l" r="r" t="t"/>
              <a:pathLst>
                <a:path extrusionOk="0" h="435" w="435">
                  <a:moveTo>
                    <a:pt x="435" y="218"/>
                  </a:moveTo>
                  <a:cubicBezTo>
                    <a:pt x="435" y="98"/>
                    <a:pt x="338" y="1"/>
                    <a:pt x="218" y="0"/>
                  </a:cubicBezTo>
                  <a:cubicBezTo>
                    <a:pt x="99" y="0"/>
                    <a:pt x="1" y="97"/>
                    <a:pt x="1" y="217"/>
                  </a:cubicBezTo>
                  <a:cubicBezTo>
                    <a:pt x="0" y="336"/>
                    <a:pt x="97" y="434"/>
                    <a:pt x="217" y="434"/>
                  </a:cubicBezTo>
                  <a:cubicBezTo>
                    <a:pt x="337" y="435"/>
                    <a:pt x="434" y="338"/>
                    <a:pt x="435" y="21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 name="Google Shape;570;p4"/>
            <p:cNvSpPr/>
            <p:nvPr/>
          </p:nvSpPr>
          <p:spPr>
            <a:xfrm>
              <a:off x="584584" y="972738"/>
              <a:ext cx="80094" cy="80094"/>
            </a:xfrm>
            <a:custGeom>
              <a:rect b="b" l="l" r="r" t="t"/>
              <a:pathLst>
                <a:path extrusionOk="0" h="217" w="217">
                  <a:moveTo>
                    <a:pt x="217" y="109"/>
                  </a:moveTo>
                  <a:cubicBezTo>
                    <a:pt x="217" y="49"/>
                    <a:pt x="169" y="0"/>
                    <a:pt x="109" y="0"/>
                  </a:cubicBezTo>
                  <a:cubicBezTo>
                    <a:pt x="49" y="0"/>
                    <a:pt x="0" y="48"/>
                    <a:pt x="0" y="108"/>
                  </a:cubicBezTo>
                  <a:cubicBezTo>
                    <a:pt x="0" y="168"/>
                    <a:pt x="48" y="217"/>
                    <a:pt x="108" y="217"/>
                  </a:cubicBezTo>
                  <a:cubicBezTo>
                    <a:pt x="168" y="217"/>
                    <a:pt x="217" y="169"/>
                    <a:pt x="217" y="10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 name="Google Shape;571;p4"/>
            <p:cNvSpPr/>
            <p:nvPr/>
          </p:nvSpPr>
          <p:spPr>
            <a:xfrm>
              <a:off x="642925" y="1017982"/>
              <a:ext cx="180118" cy="181226"/>
            </a:xfrm>
            <a:custGeom>
              <a:rect b="b" l="l" r="r" t="t"/>
              <a:pathLst>
                <a:path extrusionOk="0" h="491" w="488">
                  <a:moveTo>
                    <a:pt x="0" y="491"/>
                  </a:moveTo>
                  <a:cubicBezTo>
                    <a:pt x="426" y="444"/>
                    <a:pt x="488" y="0"/>
                    <a:pt x="488" y="0"/>
                  </a:cubicBezTo>
                  <a:cubicBezTo>
                    <a:pt x="488" y="0"/>
                    <a:pt x="335" y="415"/>
                    <a:pt x="0" y="49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 name="Google Shape;572;p4"/>
            <p:cNvSpPr/>
            <p:nvPr/>
          </p:nvSpPr>
          <p:spPr>
            <a:xfrm>
              <a:off x="798897" y="1645441"/>
              <a:ext cx="290847" cy="288501"/>
            </a:xfrm>
            <a:custGeom>
              <a:rect b="b" l="l" r="r" t="t"/>
              <a:pathLst>
                <a:path extrusionOk="0" h="788" w="788">
                  <a:moveTo>
                    <a:pt x="743" y="312"/>
                  </a:moveTo>
                  <a:cubicBezTo>
                    <a:pt x="788" y="504"/>
                    <a:pt x="669" y="697"/>
                    <a:pt x="476" y="743"/>
                  </a:cubicBezTo>
                  <a:cubicBezTo>
                    <a:pt x="283" y="788"/>
                    <a:pt x="90" y="668"/>
                    <a:pt x="45" y="476"/>
                  </a:cubicBezTo>
                  <a:cubicBezTo>
                    <a:pt x="0" y="283"/>
                    <a:pt x="119" y="90"/>
                    <a:pt x="312" y="45"/>
                  </a:cubicBezTo>
                  <a:cubicBezTo>
                    <a:pt x="505" y="0"/>
                    <a:pt x="698" y="119"/>
                    <a:pt x="743" y="31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 name="Google Shape;573;p4"/>
            <p:cNvSpPr/>
            <p:nvPr/>
          </p:nvSpPr>
          <p:spPr>
            <a:xfrm>
              <a:off x="828663" y="1675207"/>
              <a:ext cx="231423" cy="231792"/>
            </a:xfrm>
            <a:custGeom>
              <a:rect b="b" l="l" r="r" t="t"/>
              <a:pathLst>
                <a:path extrusionOk="0" h="628" w="627">
                  <a:moveTo>
                    <a:pt x="591" y="249"/>
                  </a:moveTo>
                  <a:cubicBezTo>
                    <a:pt x="627" y="402"/>
                    <a:pt x="532" y="556"/>
                    <a:pt x="379" y="592"/>
                  </a:cubicBezTo>
                  <a:cubicBezTo>
                    <a:pt x="225" y="628"/>
                    <a:pt x="72" y="533"/>
                    <a:pt x="36" y="380"/>
                  </a:cubicBezTo>
                  <a:cubicBezTo>
                    <a:pt x="0" y="226"/>
                    <a:pt x="95" y="72"/>
                    <a:pt x="248" y="36"/>
                  </a:cubicBezTo>
                  <a:cubicBezTo>
                    <a:pt x="402" y="0"/>
                    <a:pt x="555" y="96"/>
                    <a:pt x="591" y="2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 name="Google Shape;574;p4"/>
            <p:cNvSpPr/>
            <p:nvPr/>
          </p:nvSpPr>
          <p:spPr>
            <a:xfrm>
              <a:off x="878669" y="1724022"/>
              <a:ext cx="132136" cy="132505"/>
            </a:xfrm>
            <a:custGeom>
              <a:rect b="b" l="l" r="r" t="t"/>
              <a:pathLst>
                <a:path extrusionOk="0" h="359" w="358">
                  <a:moveTo>
                    <a:pt x="338" y="142"/>
                  </a:moveTo>
                  <a:cubicBezTo>
                    <a:pt x="358" y="230"/>
                    <a:pt x="304" y="318"/>
                    <a:pt x="216" y="339"/>
                  </a:cubicBezTo>
                  <a:cubicBezTo>
                    <a:pt x="129" y="359"/>
                    <a:pt x="41" y="305"/>
                    <a:pt x="20" y="217"/>
                  </a:cubicBezTo>
                  <a:cubicBezTo>
                    <a:pt x="0" y="129"/>
                    <a:pt x="54" y="42"/>
                    <a:pt x="142" y="21"/>
                  </a:cubicBezTo>
                  <a:cubicBezTo>
                    <a:pt x="229" y="0"/>
                    <a:pt x="317" y="55"/>
                    <a:pt x="338" y="14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 name="Google Shape;575;p4"/>
            <p:cNvSpPr/>
            <p:nvPr/>
          </p:nvSpPr>
          <p:spPr>
            <a:xfrm>
              <a:off x="910816" y="1757360"/>
              <a:ext cx="66675" cy="65484"/>
            </a:xfrm>
            <a:custGeom>
              <a:rect b="b" l="l" r="r" t="t"/>
              <a:pathLst>
                <a:path extrusionOk="0" h="179" w="180">
                  <a:moveTo>
                    <a:pt x="169" y="71"/>
                  </a:moveTo>
                  <a:cubicBezTo>
                    <a:pt x="180" y="115"/>
                    <a:pt x="152" y="159"/>
                    <a:pt x="109" y="169"/>
                  </a:cubicBezTo>
                  <a:cubicBezTo>
                    <a:pt x="65" y="179"/>
                    <a:pt x="21" y="152"/>
                    <a:pt x="11" y="108"/>
                  </a:cubicBezTo>
                  <a:cubicBezTo>
                    <a:pt x="0" y="65"/>
                    <a:pt x="28" y="21"/>
                    <a:pt x="71" y="10"/>
                  </a:cubicBezTo>
                  <a:cubicBezTo>
                    <a:pt x="115" y="0"/>
                    <a:pt x="159" y="27"/>
                    <a:pt x="169"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 name="Google Shape;576;p4"/>
            <p:cNvSpPr/>
            <p:nvPr/>
          </p:nvSpPr>
          <p:spPr>
            <a:xfrm>
              <a:off x="928675" y="1653775"/>
              <a:ext cx="138113" cy="91678"/>
            </a:xfrm>
            <a:custGeom>
              <a:rect b="b" l="l" r="r" t="t"/>
              <a:pathLst>
                <a:path extrusionOk="0" h="249" w="375">
                  <a:moveTo>
                    <a:pt x="0" y="20"/>
                  </a:moveTo>
                  <a:cubicBezTo>
                    <a:pt x="288" y="0"/>
                    <a:pt x="375" y="249"/>
                    <a:pt x="375" y="249"/>
                  </a:cubicBezTo>
                  <a:cubicBezTo>
                    <a:pt x="375" y="249"/>
                    <a:pt x="266" y="22"/>
                    <a:pt x="0" y="2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7" name="Google Shape;577;p4"/>
            <p:cNvSpPr/>
            <p:nvPr/>
          </p:nvSpPr>
          <p:spPr>
            <a:xfrm>
              <a:off x="1318010" y="1512091"/>
              <a:ext cx="196453" cy="196453"/>
            </a:xfrm>
            <a:custGeom>
              <a:rect b="b" l="l" r="r" t="t"/>
              <a:pathLst>
                <a:path extrusionOk="0" h="535" w="534">
                  <a:moveTo>
                    <a:pt x="514" y="231"/>
                  </a:moveTo>
                  <a:cubicBezTo>
                    <a:pt x="534" y="368"/>
                    <a:pt x="440" y="495"/>
                    <a:pt x="304" y="515"/>
                  </a:cubicBezTo>
                  <a:cubicBezTo>
                    <a:pt x="167" y="535"/>
                    <a:pt x="40" y="441"/>
                    <a:pt x="20" y="304"/>
                  </a:cubicBezTo>
                  <a:cubicBezTo>
                    <a:pt x="0" y="168"/>
                    <a:pt x="94" y="41"/>
                    <a:pt x="231" y="20"/>
                  </a:cubicBezTo>
                  <a:cubicBezTo>
                    <a:pt x="367" y="0"/>
                    <a:pt x="494" y="95"/>
                    <a:pt x="514" y="23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8" name="Google Shape;578;p4"/>
            <p:cNvSpPr/>
            <p:nvPr/>
          </p:nvSpPr>
          <p:spPr>
            <a:xfrm>
              <a:off x="1338250" y="1532332"/>
              <a:ext cx="155971" cy="155971"/>
            </a:xfrm>
            <a:custGeom>
              <a:rect b="b" l="l" r="r" t="t"/>
              <a:pathLst>
                <a:path extrusionOk="0" h="426" w="426">
                  <a:moveTo>
                    <a:pt x="410" y="184"/>
                  </a:moveTo>
                  <a:cubicBezTo>
                    <a:pt x="426" y="293"/>
                    <a:pt x="351" y="394"/>
                    <a:pt x="242" y="410"/>
                  </a:cubicBezTo>
                  <a:cubicBezTo>
                    <a:pt x="134" y="426"/>
                    <a:pt x="33" y="351"/>
                    <a:pt x="17" y="243"/>
                  </a:cubicBezTo>
                  <a:cubicBezTo>
                    <a:pt x="0" y="134"/>
                    <a:pt x="76" y="33"/>
                    <a:pt x="184" y="17"/>
                  </a:cubicBezTo>
                  <a:cubicBezTo>
                    <a:pt x="293" y="0"/>
                    <a:pt x="394" y="76"/>
                    <a:pt x="410"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9" name="Google Shape;579;p4"/>
            <p:cNvSpPr/>
            <p:nvPr/>
          </p:nvSpPr>
          <p:spPr>
            <a:xfrm>
              <a:off x="1371588" y="1565669"/>
              <a:ext cx="89297" cy="89297"/>
            </a:xfrm>
            <a:custGeom>
              <a:rect b="b" l="l" r="r" t="t"/>
              <a:pathLst>
                <a:path extrusionOk="0" h="243" w="244">
                  <a:moveTo>
                    <a:pt x="235" y="105"/>
                  </a:moveTo>
                  <a:cubicBezTo>
                    <a:pt x="244" y="167"/>
                    <a:pt x="201" y="225"/>
                    <a:pt x="139" y="234"/>
                  </a:cubicBezTo>
                  <a:cubicBezTo>
                    <a:pt x="77" y="243"/>
                    <a:pt x="19" y="200"/>
                    <a:pt x="10" y="138"/>
                  </a:cubicBezTo>
                  <a:cubicBezTo>
                    <a:pt x="0" y="76"/>
                    <a:pt x="43" y="18"/>
                    <a:pt x="106" y="9"/>
                  </a:cubicBezTo>
                  <a:cubicBezTo>
                    <a:pt x="168" y="0"/>
                    <a:pt x="225" y="43"/>
                    <a:pt x="235" y="105"/>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0" name="Google Shape;580;p4"/>
            <p:cNvSpPr/>
            <p:nvPr/>
          </p:nvSpPr>
          <p:spPr>
            <a:xfrm>
              <a:off x="1394210" y="1588291"/>
              <a:ext cx="44053" cy="44053"/>
            </a:xfrm>
            <a:custGeom>
              <a:rect b="b" l="l" r="r" t="t"/>
              <a:pathLst>
                <a:path extrusionOk="0" h="121" w="122">
                  <a:moveTo>
                    <a:pt x="117" y="52"/>
                  </a:moveTo>
                  <a:cubicBezTo>
                    <a:pt x="122" y="83"/>
                    <a:pt x="101" y="112"/>
                    <a:pt x="69" y="117"/>
                  </a:cubicBezTo>
                  <a:cubicBezTo>
                    <a:pt x="38" y="121"/>
                    <a:pt x="9" y="100"/>
                    <a:pt x="5" y="69"/>
                  </a:cubicBezTo>
                  <a:cubicBezTo>
                    <a:pt x="0" y="38"/>
                    <a:pt x="22" y="9"/>
                    <a:pt x="53" y="4"/>
                  </a:cubicBezTo>
                  <a:cubicBezTo>
                    <a:pt x="84" y="0"/>
                    <a:pt x="113" y="21"/>
                    <a:pt x="117" y="5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1" name="Google Shape;581;p4"/>
            <p:cNvSpPr/>
            <p:nvPr/>
          </p:nvSpPr>
          <p:spPr>
            <a:xfrm>
              <a:off x="471475" y="553638"/>
              <a:ext cx="307200" cy="1632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2" name="Google Shape;582;p4"/>
            <p:cNvSpPr/>
            <p:nvPr/>
          </p:nvSpPr>
          <p:spPr>
            <a:xfrm>
              <a:off x="736984" y="559591"/>
              <a:ext cx="19200" cy="2049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3" name="Google Shape;583;p4"/>
            <p:cNvSpPr/>
            <p:nvPr/>
          </p:nvSpPr>
          <p:spPr>
            <a:xfrm>
              <a:off x="486953" y="553638"/>
              <a:ext cx="138000" cy="163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4" name="Google Shape;584;p4"/>
            <p:cNvSpPr/>
            <p:nvPr/>
          </p:nvSpPr>
          <p:spPr>
            <a:xfrm>
              <a:off x="346459" y="271460"/>
              <a:ext cx="557100" cy="3858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5" name="Google Shape;585;p4"/>
            <p:cNvSpPr/>
            <p:nvPr/>
          </p:nvSpPr>
          <p:spPr>
            <a:xfrm>
              <a:off x="783419" y="388141"/>
              <a:ext cx="172640" cy="229790"/>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6" name="Google Shape;586;p4"/>
            <p:cNvSpPr/>
            <p:nvPr/>
          </p:nvSpPr>
          <p:spPr>
            <a:xfrm>
              <a:off x="403609" y="309560"/>
              <a:ext cx="442800" cy="3084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7" name="Google Shape;587;p4"/>
            <p:cNvSpPr/>
            <p:nvPr/>
          </p:nvSpPr>
          <p:spPr>
            <a:xfrm>
              <a:off x="202394" y="211928"/>
              <a:ext cx="841770" cy="373857"/>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8" name="Google Shape;588;p4"/>
            <p:cNvSpPr/>
            <p:nvPr/>
          </p:nvSpPr>
          <p:spPr>
            <a:xfrm>
              <a:off x="202394" y="211928"/>
              <a:ext cx="841772" cy="66675"/>
            </a:xfrm>
            <a:custGeom>
              <a:rect b="b" l="l" r="r" t="t"/>
              <a:pathLst>
                <a:path extrusionOk="0" h="56" w="707">
                  <a:moveTo>
                    <a:pt x="693" y="56"/>
                  </a:moveTo>
                  <a:lnTo>
                    <a:pt x="13" y="56"/>
                  </a:lnTo>
                  <a:lnTo>
                    <a:pt x="0" y="0"/>
                  </a:lnTo>
                  <a:lnTo>
                    <a:pt x="707" y="0"/>
                  </a:lnTo>
                  <a:lnTo>
                    <a:pt x="693" y="56"/>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89" name="Google Shape;589;p4"/>
            <p:cNvSpPr/>
            <p:nvPr/>
          </p:nvSpPr>
          <p:spPr>
            <a:xfrm>
              <a:off x="423850" y="297654"/>
              <a:ext cx="576262" cy="280987"/>
            </a:xfrm>
            <a:custGeom>
              <a:rect b="b" l="l" r="r" t="t"/>
              <a:pathLst>
                <a:path extrusionOk="0" h="767" w="1563">
                  <a:moveTo>
                    <a:pt x="0" y="762"/>
                  </a:moveTo>
                  <a:cubicBezTo>
                    <a:pt x="0" y="762"/>
                    <a:pt x="1029" y="767"/>
                    <a:pt x="1096" y="762"/>
                  </a:cubicBezTo>
                  <a:cubicBezTo>
                    <a:pt x="1351" y="748"/>
                    <a:pt x="1423" y="615"/>
                    <a:pt x="1423" y="615"/>
                  </a:cubicBezTo>
                  <a:cubicBezTo>
                    <a:pt x="1563" y="0"/>
                    <a:pt x="1563" y="0"/>
                    <a:pt x="1563" y="0"/>
                  </a:cubicBezTo>
                  <a:cubicBezTo>
                    <a:pt x="1360" y="586"/>
                    <a:pt x="1360" y="586"/>
                    <a:pt x="1360" y="586"/>
                  </a:cubicBezTo>
                  <a:cubicBezTo>
                    <a:pt x="1360" y="586"/>
                    <a:pt x="1333" y="717"/>
                    <a:pt x="1060" y="732"/>
                  </a:cubicBezTo>
                  <a:cubicBezTo>
                    <a:pt x="997"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0" name="Google Shape;590;p4"/>
            <p:cNvSpPr/>
            <p:nvPr/>
          </p:nvSpPr>
          <p:spPr>
            <a:xfrm>
              <a:off x="238113" y="288129"/>
              <a:ext cx="72628" cy="240506"/>
            </a:xfrm>
            <a:custGeom>
              <a:rect b="b" l="l" r="r" t="t"/>
              <a:pathLst>
                <a:path extrusionOk="0" h="653" w="196">
                  <a:moveTo>
                    <a:pt x="104" y="179"/>
                  </a:moveTo>
                  <a:cubicBezTo>
                    <a:pt x="65" y="0"/>
                    <a:pt x="56" y="25"/>
                    <a:pt x="38" y="25"/>
                  </a:cubicBezTo>
                  <a:cubicBezTo>
                    <a:pt x="20"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1" name="Google Shape;591;p4"/>
            <p:cNvSpPr/>
            <p:nvPr/>
          </p:nvSpPr>
          <p:spPr>
            <a:xfrm>
              <a:off x="413134" y="717944"/>
              <a:ext cx="420300" cy="1035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92" name="Google Shape;592;p4"/>
            <p:cNvSpPr/>
            <p:nvPr/>
          </p:nvSpPr>
          <p:spPr>
            <a:xfrm>
              <a:off x="423850" y="731041"/>
              <a:ext cx="394097" cy="78581"/>
            </a:xfrm>
            <a:custGeom>
              <a:rect b="b" l="l" r="r" t="t"/>
              <a:pathLst>
                <a:path extrusionOk="0" h="66" w="331">
                  <a:moveTo>
                    <a:pt x="0" y="0"/>
                  </a:moveTo>
                  <a:lnTo>
                    <a:pt x="331" y="0"/>
                  </a:lnTo>
                  <a:lnTo>
                    <a:pt x="331" y="66"/>
                  </a:lnTo>
                  <a:lnTo>
                    <a:pt x="318"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93" name="Shape 593"/>
        <p:cNvGrpSpPr/>
        <p:nvPr/>
      </p:nvGrpSpPr>
      <p:grpSpPr>
        <a:xfrm>
          <a:off x="0" y="0"/>
          <a:ext cx="0" cy="0"/>
          <a:chOff x="0" y="0"/>
          <a:chExt cx="0" cy="0"/>
        </a:xfrm>
      </p:grpSpPr>
      <p:sp>
        <p:nvSpPr>
          <p:cNvPr id="594" name="Google Shape;594;p5"/>
          <p:cNvSpPr txBox="1"/>
          <p:nvPr>
            <p:ph type="title"/>
          </p:nvPr>
        </p:nvSpPr>
        <p:spPr>
          <a:xfrm>
            <a:off x="722376" y="448056"/>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95" name="Google Shape;595;p5"/>
          <p:cNvSpPr txBox="1"/>
          <p:nvPr>
            <p:ph idx="1" type="subTitle"/>
          </p:nvPr>
        </p:nvSpPr>
        <p:spPr>
          <a:xfrm>
            <a:off x="4424319" y="2642475"/>
            <a:ext cx="3227700" cy="13137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100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596" name="Google Shape;596;p5"/>
          <p:cNvSpPr txBox="1"/>
          <p:nvPr>
            <p:ph idx="2" type="subTitle"/>
          </p:nvPr>
        </p:nvSpPr>
        <p:spPr>
          <a:xfrm>
            <a:off x="722381" y="2642475"/>
            <a:ext cx="3228900" cy="13137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b="0"/>
            </a:lvl1pPr>
            <a:lvl2pPr lvl="1" rtl="0" algn="ctr">
              <a:lnSpc>
                <a:spcPct val="100000"/>
              </a:lnSpc>
              <a:spcBef>
                <a:spcPts val="100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597" name="Google Shape;597;p5"/>
          <p:cNvSpPr txBox="1"/>
          <p:nvPr>
            <p:ph idx="3" type="subTitle"/>
          </p:nvPr>
        </p:nvSpPr>
        <p:spPr>
          <a:xfrm>
            <a:off x="722381" y="2145015"/>
            <a:ext cx="32277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598" name="Google Shape;598;p5"/>
          <p:cNvSpPr txBox="1"/>
          <p:nvPr>
            <p:ph idx="4" type="subTitle"/>
          </p:nvPr>
        </p:nvSpPr>
        <p:spPr>
          <a:xfrm>
            <a:off x="4424319" y="2145015"/>
            <a:ext cx="32277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599" name="Google Shape;599;p5"/>
          <p:cNvGrpSpPr/>
          <p:nvPr/>
        </p:nvGrpSpPr>
        <p:grpSpPr>
          <a:xfrm>
            <a:off x="-286212" y="167200"/>
            <a:ext cx="9736187" cy="4864525"/>
            <a:chOff x="-286212" y="167200"/>
            <a:chExt cx="9736187" cy="4864525"/>
          </a:xfrm>
        </p:grpSpPr>
        <p:sp>
          <p:nvSpPr>
            <p:cNvPr id="600" name="Google Shape;600;p5"/>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601" name="Google Shape;601;p5"/>
            <p:cNvGrpSpPr/>
            <p:nvPr/>
          </p:nvGrpSpPr>
          <p:grpSpPr>
            <a:xfrm>
              <a:off x="-144925" y="4747625"/>
              <a:ext cx="9594900" cy="284100"/>
              <a:chOff x="-144925" y="4747625"/>
              <a:chExt cx="9594900" cy="284100"/>
            </a:xfrm>
          </p:grpSpPr>
          <p:sp>
            <p:nvSpPr>
              <p:cNvPr id="602" name="Google Shape;602;p5"/>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03" name="Google Shape;603;p5"/>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604" name="Google Shape;604;p5"/>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5" name="Google Shape;605;p5"/>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6" name="Google Shape;606;p5"/>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7" name="Google Shape;607;p5"/>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8" name="Google Shape;608;p5"/>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09" name="Google Shape;609;p5"/>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0" name="Google Shape;610;p5"/>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1" name="Google Shape;611;p5"/>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2" name="Google Shape;612;p5"/>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3" name="Google Shape;613;p5"/>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4" name="Google Shape;614;p5"/>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5" name="Google Shape;615;p5"/>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6" name="Google Shape;616;p5"/>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7" name="Google Shape;617;p5"/>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8" name="Google Shape;618;p5"/>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19" name="Google Shape;619;p5"/>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0" name="Google Shape;620;p5"/>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1" name="Google Shape;621;p5"/>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2" name="Google Shape;622;p5"/>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3" name="Google Shape;623;p5"/>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4" name="Google Shape;624;p5"/>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5" name="Google Shape;625;p5"/>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6" name="Google Shape;626;p5"/>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7" name="Google Shape;627;p5"/>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8" name="Google Shape;628;p5"/>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29" name="Google Shape;629;p5"/>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0" name="Google Shape;630;p5"/>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1" name="Google Shape;631;p5"/>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2" name="Google Shape;632;p5"/>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3" name="Google Shape;633;p5"/>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4" name="Google Shape;634;p5"/>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5" name="Google Shape;635;p5"/>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6" name="Google Shape;636;p5"/>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7" name="Google Shape;637;p5"/>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8" name="Google Shape;638;p5"/>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39" name="Google Shape;639;p5"/>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0" name="Google Shape;640;p5"/>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1" name="Google Shape;641;p5"/>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2" name="Google Shape;642;p5"/>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3" name="Google Shape;643;p5"/>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4" name="Google Shape;644;p5"/>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5" name="Google Shape;645;p5"/>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6" name="Google Shape;646;p5"/>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7" name="Google Shape;647;p5"/>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8" name="Google Shape;648;p5"/>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49" name="Google Shape;649;p5"/>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0" name="Google Shape;650;p5"/>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1" name="Google Shape;651;p5"/>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2" name="Google Shape;652;p5"/>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3" name="Google Shape;653;p5"/>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4" name="Google Shape;654;p5"/>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5" name="Google Shape;655;p5"/>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6" name="Google Shape;656;p5"/>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7" name="Google Shape;657;p5"/>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8" name="Google Shape;658;p5"/>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59" name="Google Shape;659;p5"/>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0" name="Google Shape;660;p5"/>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1" name="Google Shape;661;p5"/>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2" name="Google Shape;662;p5"/>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3" name="Google Shape;663;p5"/>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4" name="Google Shape;664;p5"/>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5" name="Google Shape;665;p5"/>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6" name="Google Shape;666;p5"/>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7" name="Google Shape;667;p5"/>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8" name="Google Shape;668;p5"/>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69" name="Google Shape;669;p5"/>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0" name="Google Shape;670;p5"/>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1" name="Google Shape;671;p5"/>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2" name="Google Shape;672;p5"/>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3" name="Google Shape;673;p5"/>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4" name="Google Shape;674;p5"/>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5" name="Google Shape;675;p5"/>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6" name="Google Shape;676;p5"/>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7" name="Google Shape;677;p5"/>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8" name="Google Shape;678;p5"/>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79" name="Google Shape;679;p5"/>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0" name="Google Shape;680;p5"/>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1" name="Google Shape;681;p5"/>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2" name="Google Shape;682;p5"/>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3" name="Google Shape;683;p5"/>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4" name="Google Shape;684;p5"/>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5" name="Google Shape;685;p5"/>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6" name="Google Shape;686;p5"/>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7" name="Google Shape;687;p5"/>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8" name="Google Shape;688;p5"/>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89" name="Google Shape;689;p5"/>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0" name="Google Shape;690;p5"/>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1" name="Google Shape;691;p5"/>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2" name="Google Shape;692;p5"/>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3" name="Google Shape;693;p5"/>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4" name="Google Shape;694;p5"/>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5" name="Google Shape;695;p5"/>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6" name="Google Shape;696;p5"/>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7" name="Google Shape;697;p5"/>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8" name="Google Shape;698;p5"/>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699" name="Google Shape;699;p5"/>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0" name="Google Shape;700;p5"/>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1" name="Google Shape;701;p5"/>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2" name="Google Shape;702;p5"/>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3" name="Google Shape;703;p5"/>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4" name="Google Shape;704;p5"/>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5" name="Google Shape;705;p5"/>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6" name="Google Shape;706;p5"/>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7" name="Google Shape;707;p5"/>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8" name="Google Shape;708;p5"/>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09" name="Google Shape;709;p5"/>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0" name="Google Shape;710;p5"/>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1" name="Google Shape;711;p5"/>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2" name="Google Shape;712;p5"/>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3" name="Google Shape;713;p5"/>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4" name="Google Shape;714;p5"/>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5" name="Google Shape;715;p5"/>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6" name="Google Shape;716;p5"/>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7" name="Google Shape;717;p5"/>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8" name="Google Shape;718;p5"/>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19" name="Google Shape;719;p5"/>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0" name="Google Shape;720;p5"/>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1" name="Google Shape;721;p5"/>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2" name="Google Shape;722;p5"/>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3" name="Google Shape;723;p5"/>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4" name="Google Shape;724;p5"/>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5" name="Google Shape;725;p5"/>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6" name="Google Shape;726;p5"/>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7" name="Google Shape;727;p5"/>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8" name="Google Shape;728;p5"/>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29" name="Google Shape;729;p5"/>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0" name="Google Shape;730;p5"/>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1" name="Google Shape;731;p5"/>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2" name="Google Shape;732;p5"/>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3" name="Google Shape;733;p5"/>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4" name="Google Shape;734;p5"/>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5" name="Google Shape;735;p5"/>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6" name="Google Shape;736;p5"/>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7" name="Google Shape;737;p5"/>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8" name="Google Shape;738;p5"/>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39" name="Google Shape;739;p5"/>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0" name="Google Shape;740;p5"/>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1" name="Google Shape;741;p5"/>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2" name="Google Shape;742;p5"/>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3" name="Google Shape;743;p5"/>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4" name="Google Shape;744;p5"/>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5" name="Google Shape;745;p5"/>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6" name="Google Shape;746;p5"/>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7" name="Google Shape;747;p5"/>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8" name="Google Shape;748;p5"/>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49" name="Google Shape;749;p5"/>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0" name="Google Shape;750;p5"/>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1" name="Google Shape;751;p5"/>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752" name="Google Shape;752;p5"/>
          <p:cNvGrpSpPr/>
          <p:nvPr/>
        </p:nvGrpSpPr>
        <p:grpSpPr>
          <a:xfrm flipH="1">
            <a:off x="8430779" y="167193"/>
            <a:ext cx="1291535" cy="2221272"/>
            <a:chOff x="6247172" y="165604"/>
            <a:chExt cx="1096566" cy="1885950"/>
          </a:xfrm>
        </p:grpSpPr>
        <p:sp>
          <p:nvSpPr>
            <p:cNvPr id="753" name="Google Shape;753;p5"/>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4" name="Google Shape;754;p5"/>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5" name="Google Shape;755;p5"/>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6" name="Google Shape;756;p5"/>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7" name="Google Shape;757;p5"/>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8" name="Google Shape;758;p5"/>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59" name="Google Shape;759;p5"/>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0" name="Google Shape;760;p5"/>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1" name="Google Shape;761;p5"/>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2" name="Google Shape;762;p5"/>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3" name="Google Shape;763;p5"/>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4" name="Google Shape;764;p5"/>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5" name="Google Shape;765;p5"/>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6" name="Google Shape;766;p5"/>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7" name="Google Shape;767;p5"/>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8" name="Google Shape;768;p5"/>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69" name="Google Shape;769;p5"/>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0" name="Google Shape;770;p5"/>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1" name="Google Shape;771;p5"/>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2" name="Google Shape;772;p5"/>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3" name="Google Shape;773;p5"/>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4" name="Google Shape;774;p5"/>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5" name="Google Shape;775;p5"/>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6" name="Google Shape;776;p5"/>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7" name="Google Shape;777;p5"/>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8" name="Google Shape;778;p5"/>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79" name="Google Shape;779;p5"/>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0" name="Google Shape;780;p5"/>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1" name="Google Shape;781;p5"/>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2" name="Google Shape;782;p5"/>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3" name="Google Shape;783;p5"/>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4" name="Google Shape;784;p5"/>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5" name="Google Shape;785;p5"/>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6" name="Google Shape;786;p5"/>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7" name="Google Shape;787;p5"/>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8" name="Google Shape;788;p5"/>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89" name="Google Shape;789;p5"/>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0" name="Google Shape;790;p5"/>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1" name="Google Shape;791;p5"/>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2" name="Google Shape;792;p5"/>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3" name="Google Shape;793;p5"/>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4" name="Google Shape;794;p5"/>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5" name="Google Shape;795;p5"/>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6" name="Google Shape;796;p5"/>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7" name="Google Shape;797;p5"/>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8" name="Google Shape;798;p5"/>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799" name="Google Shape;799;p5"/>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0" name="Google Shape;800;p5"/>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1" name="Google Shape;801;p5"/>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2" name="Google Shape;802;p5"/>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3" name="Google Shape;803;p5"/>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4" name="Google Shape;804;p5"/>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5" name="Google Shape;805;p5"/>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6" name="Google Shape;806;p5"/>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7" name="Google Shape;807;p5"/>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8" name="Google Shape;808;p5"/>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09" name="Google Shape;809;p5"/>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10" name="Google Shape;810;p5"/>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11" name="Google Shape;811;p5"/>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2" name="Shape 812"/>
        <p:cNvGrpSpPr/>
        <p:nvPr/>
      </p:nvGrpSpPr>
      <p:grpSpPr>
        <a:xfrm>
          <a:off x="0" y="0"/>
          <a:ext cx="0" cy="0"/>
          <a:chOff x="0" y="0"/>
          <a:chExt cx="0" cy="0"/>
        </a:xfrm>
      </p:grpSpPr>
      <p:sp>
        <p:nvSpPr>
          <p:cNvPr id="813" name="Google Shape;813;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grpSp>
        <p:nvGrpSpPr>
          <p:cNvPr id="814" name="Google Shape;814;p6"/>
          <p:cNvGrpSpPr/>
          <p:nvPr/>
        </p:nvGrpSpPr>
        <p:grpSpPr>
          <a:xfrm>
            <a:off x="-286212" y="167200"/>
            <a:ext cx="9736187" cy="4864525"/>
            <a:chOff x="-286212" y="167200"/>
            <a:chExt cx="9736187" cy="4864525"/>
          </a:xfrm>
        </p:grpSpPr>
        <p:sp>
          <p:nvSpPr>
            <p:cNvPr id="815" name="Google Shape;815;p6"/>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816" name="Google Shape;816;p6"/>
            <p:cNvGrpSpPr/>
            <p:nvPr/>
          </p:nvGrpSpPr>
          <p:grpSpPr>
            <a:xfrm>
              <a:off x="-144925" y="4747625"/>
              <a:ext cx="9594900" cy="284100"/>
              <a:chOff x="-144925" y="4747625"/>
              <a:chExt cx="9594900" cy="284100"/>
            </a:xfrm>
          </p:grpSpPr>
          <p:sp>
            <p:nvSpPr>
              <p:cNvPr id="817" name="Google Shape;817;p6"/>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8" name="Google Shape;818;p6"/>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819" name="Google Shape;819;p6"/>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0" name="Google Shape;820;p6"/>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1" name="Google Shape;821;p6"/>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2" name="Google Shape;822;p6"/>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3" name="Google Shape;823;p6"/>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4" name="Google Shape;824;p6"/>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5" name="Google Shape;825;p6"/>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6" name="Google Shape;826;p6"/>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7" name="Google Shape;827;p6"/>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8" name="Google Shape;828;p6"/>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29" name="Google Shape;829;p6"/>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0" name="Google Shape;830;p6"/>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1" name="Google Shape;831;p6"/>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2" name="Google Shape;832;p6"/>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3" name="Google Shape;833;p6"/>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4" name="Google Shape;834;p6"/>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5" name="Google Shape;835;p6"/>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6" name="Google Shape;836;p6"/>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7" name="Google Shape;837;p6"/>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8" name="Google Shape;838;p6"/>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39" name="Google Shape;839;p6"/>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0" name="Google Shape;840;p6"/>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1" name="Google Shape;841;p6"/>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2" name="Google Shape;842;p6"/>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3" name="Google Shape;843;p6"/>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4" name="Google Shape;844;p6"/>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5" name="Google Shape;845;p6"/>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6" name="Google Shape;846;p6"/>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7" name="Google Shape;847;p6"/>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8" name="Google Shape;848;p6"/>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49" name="Google Shape;849;p6"/>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0" name="Google Shape;850;p6"/>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1" name="Google Shape;851;p6"/>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2" name="Google Shape;852;p6"/>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3" name="Google Shape;853;p6"/>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4" name="Google Shape;854;p6"/>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5" name="Google Shape;855;p6"/>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6" name="Google Shape;856;p6"/>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7" name="Google Shape;857;p6"/>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8" name="Google Shape;858;p6"/>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59" name="Google Shape;859;p6"/>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0" name="Google Shape;860;p6"/>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1" name="Google Shape;861;p6"/>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2" name="Google Shape;862;p6"/>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3" name="Google Shape;863;p6"/>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4" name="Google Shape;864;p6"/>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5" name="Google Shape;865;p6"/>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6" name="Google Shape;866;p6"/>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7" name="Google Shape;867;p6"/>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8" name="Google Shape;868;p6"/>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69" name="Google Shape;869;p6"/>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0" name="Google Shape;870;p6"/>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1" name="Google Shape;871;p6"/>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2" name="Google Shape;872;p6"/>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3" name="Google Shape;873;p6"/>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4" name="Google Shape;874;p6"/>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5" name="Google Shape;875;p6"/>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6" name="Google Shape;876;p6"/>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7" name="Google Shape;877;p6"/>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8" name="Google Shape;878;p6"/>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79" name="Google Shape;879;p6"/>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0" name="Google Shape;880;p6"/>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1" name="Google Shape;881;p6"/>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2" name="Google Shape;882;p6"/>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3" name="Google Shape;883;p6"/>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4" name="Google Shape;884;p6"/>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5" name="Google Shape;885;p6"/>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6" name="Google Shape;886;p6"/>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7" name="Google Shape;887;p6"/>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8" name="Google Shape;888;p6"/>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89" name="Google Shape;889;p6"/>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0" name="Google Shape;890;p6"/>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1" name="Google Shape;891;p6"/>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2" name="Google Shape;892;p6"/>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3" name="Google Shape;893;p6"/>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4" name="Google Shape;894;p6"/>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5" name="Google Shape;895;p6"/>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6" name="Google Shape;896;p6"/>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7" name="Google Shape;897;p6"/>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8" name="Google Shape;898;p6"/>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899" name="Google Shape;899;p6"/>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0" name="Google Shape;900;p6"/>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1" name="Google Shape;901;p6"/>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2" name="Google Shape;902;p6"/>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3" name="Google Shape;903;p6"/>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4" name="Google Shape;904;p6"/>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5" name="Google Shape;905;p6"/>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6" name="Google Shape;906;p6"/>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7" name="Google Shape;907;p6"/>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8" name="Google Shape;908;p6"/>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09" name="Google Shape;909;p6"/>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0" name="Google Shape;910;p6"/>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1" name="Google Shape;911;p6"/>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2" name="Google Shape;912;p6"/>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3" name="Google Shape;913;p6"/>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4" name="Google Shape;914;p6"/>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5" name="Google Shape;915;p6"/>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6" name="Google Shape;916;p6"/>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7" name="Google Shape;917;p6"/>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8" name="Google Shape;918;p6"/>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19" name="Google Shape;919;p6"/>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0" name="Google Shape;920;p6"/>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1" name="Google Shape;921;p6"/>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2" name="Google Shape;922;p6"/>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3" name="Google Shape;923;p6"/>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4" name="Google Shape;924;p6"/>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5" name="Google Shape;925;p6"/>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6" name="Google Shape;926;p6"/>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7" name="Google Shape;927;p6"/>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8" name="Google Shape;928;p6"/>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29" name="Google Shape;929;p6"/>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0" name="Google Shape;930;p6"/>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1" name="Google Shape;931;p6"/>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2" name="Google Shape;932;p6"/>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3" name="Google Shape;933;p6"/>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4" name="Google Shape;934;p6"/>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5" name="Google Shape;935;p6"/>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6" name="Google Shape;936;p6"/>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7" name="Google Shape;937;p6"/>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8" name="Google Shape;938;p6"/>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39" name="Google Shape;939;p6"/>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0" name="Google Shape;940;p6"/>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1" name="Google Shape;941;p6"/>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2" name="Google Shape;942;p6"/>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3" name="Google Shape;943;p6"/>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4" name="Google Shape;944;p6"/>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5" name="Google Shape;945;p6"/>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6" name="Google Shape;946;p6"/>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7" name="Google Shape;947;p6"/>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8" name="Google Shape;948;p6"/>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49" name="Google Shape;949;p6"/>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0" name="Google Shape;950;p6"/>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1" name="Google Shape;951;p6"/>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2" name="Google Shape;952;p6"/>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3" name="Google Shape;953;p6"/>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4" name="Google Shape;954;p6"/>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5" name="Google Shape;955;p6"/>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6" name="Google Shape;956;p6"/>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7" name="Google Shape;957;p6"/>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8" name="Google Shape;958;p6"/>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59" name="Google Shape;959;p6"/>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0" name="Google Shape;960;p6"/>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1" name="Google Shape;961;p6"/>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2" name="Google Shape;962;p6"/>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3" name="Google Shape;963;p6"/>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4" name="Google Shape;964;p6"/>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5" name="Google Shape;965;p6"/>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6" name="Google Shape;966;p6"/>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967" name="Google Shape;967;p6"/>
          <p:cNvGrpSpPr/>
          <p:nvPr/>
        </p:nvGrpSpPr>
        <p:grpSpPr>
          <a:xfrm>
            <a:off x="8500189" y="167200"/>
            <a:ext cx="1399411" cy="2479320"/>
            <a:chOff x="7777589" y="212450"/>
            <a:chExt cx="1399411" cy="2479320"/>
          </a:xfrm>
        </p:grpSpPr>
        <p:sp>
          <p:nvSpPr>
            <p:cNvPr id="968" name="Google Shape;968;p6"/>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69" name="Google Shape;969;p6"/>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0" name="Google Shape;970;p6"/>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1" name="Google Shape;971;p6"/>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2" name="Google Shape;972;p6"/>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3" name="Google Shape;973;p6"/>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4" name="Google Shape;974;p6"/>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5" name="Google Shape;975;p6"/>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6" name="Google Shape;976;p6"/>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7" name="Google Shape;977;p6"/>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8" name="Google Shape;978;p6"/>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79" name="Google Shape;979;p6"/>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0" name="Google Shape;980;p6"/>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1" name="Google Shape;981;p6"/>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2" name="Google Shape;982;p6"/>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3" name="Google Shape;983;p6"/>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4" name="Google Shape;984;p6"/>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5" name="Google Shape;985;p6"/>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6" name="Google Shape;986;p6"/>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87" name="Google Shape;987;p6"/>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988" name="Google Shape;988;p6"/>
            <p:cNvGrpSpPr/>
            <p:nvPr/>
          </p:nvGrpSpPr>
          <p:grpSpPr>
            <a:xfrm>
              <a:off x="8487989" y="2317697"/>
              <a:ext cx="149880" cy="35100"/>
              <a:chOff x="8487989" y="2317697"/>
              <a:chExt cx="149880" cy="35100"/>
            </a:xfrm>
          </p:grpSpPr>
          <p:sp>
            <p:nvSpPr>
              <p:cNvPr id="989" name="Google Shape;989;p6"/>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0" name="Google Shape;990;p6"/>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1" name="Google Shape;991;p6"/>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2" name="Google Shape;992;p6"/>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3" name="Google Shape;993;p6"/>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4" name="Google Shape;994;p6"/>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5" name="Google Shape;995;p6"/>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6" name="Google Shape;996;p6"/>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7" name="Google Shape;997;p6"/>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8" name="Google Shape;998;p6"/>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999" name="Google Shape;999;p6"/>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0" name="Google Shape;1000;p6"/>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1" name="Google Shape;1001;p6"/>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2" name="Google Shape;1002;p6"/>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3" name="Google Shape;1003;p6"/>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4" name="Google Shape;1004;p6"/>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5" name="Google Shape;1005;p6"/>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1006" name="Google Shape;1006;p6"/>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7" name="Google Shape;1007;p6"/>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8" name="Google Shape;1008;p6"/>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09" name="Google Shape;1009;p6"/>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0" name="Google Shape;1010;p6"/>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1" name="Google Shape;1011;p6"/>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2" name="Google Shape;1012;p6"/>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3" name="Google Shape;1013;p6"/>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4" name="Google Shape;1014;p6"/>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5" name="Google Shape;1015;p6"/>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6" name="Google Shape;1016;p6"/>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7" name="Google Shape;1017;p6"/>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8" name="Google Shape;1018;p6"/>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19" name="Google Shape;1019;p6"/>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0" name="Google Shape;1020;p6"/>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1" name="Google Shape;1021;p6"/>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2" name="Google Shape;1022;p6"/>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3" name="Google Shape;1023;p6"/>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4" name="Google Shape;1024;p6"/>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5" name="Google Shape;1025;p6"/>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6" name="Google Shape;1026;p6"/>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7" name="Google Shape;1027;p6"/>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8" name="Google Shape;1028;p6"/>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29" name="Google Shape;1029;p6"/>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0" name="Google Shape;1030;p6"/>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1" name="Google Shape;1031;p6"/>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2" name="Google Shape;1032;p6"/>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3" name="Google Shape;1033;p6"/>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4" name="Google Shape;1034;p6"/>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5" name="Google Shape;1035;p6"/>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6" name="Google Shape;1036;p6"/>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7" name="Google Shape;1037;p6"/>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8" name="Google Shape;1038;p6"/>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39" name="Google Shape;1039;p6"/>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0" name="Google Shape;1040;p6"/>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1" name="Google Shape;1041;p6"/>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2" name="Google Shape;1042;p6"/>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3" name="Google Shape;1043;p6"/>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4" name="Google Shape;1044;p6"/>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5" name="Google Shape;1045;p6"/>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6" name="Google Shape;1046;p6"/>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7" name="Google Shape;1047;p6"/>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8" name="Google Shape;1048;p6"/>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49" name="Google Shape;1049;p6"/>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0" name="Google Shape;1050;p6"/>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1" name="Google Shape;1051;p6"/>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2" name="Google Shape;1052;p6"/>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3" name="Google Shape;1053;p6"/>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4" name="Google Shape;1054;p6"/>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5" name="Google Shape;1055;p6"/>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6" name="Google Shape;1056;p6"/>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7" name="Google Shape;1057;p6"/>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8" name="Google Shape;1058;p6"/>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59" name="Google Shape;1059;p6"/>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0" name="Google Shape;1060;p6"/>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1" name="Google Shape;1061;p6"/>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2" name="Google Shape;1062;p6"/>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3" name="Google Shape;1063;p6"/>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4" name="Google Shape;1064;p6"/>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5" name="Google Shape;1065;p6"/>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6" name="Google Shape;1066;p6"/>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7" name="Google Shape;1067;p6"/>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8" name="Google Shape;1068;p6"/>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69" name="Google Shape;1069;p6"/>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0" name="Google Shape;1070;p6"/>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1" name="Google Shape;1071;p6"/>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2" name="Google Shape;1072;p6"/>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3" name="Google Shape;1073;p6"/>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4" name="Google Shape;1074;p6"/>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5" name="Google Shape;1075;p6"/>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6" name="Google Shape;1076;p6"/>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7" name="Google Shape;1077;p6"/>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8" name="Google Shape;1078;p6"/>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79" name="Google Shape;1079;p6"/>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80" name="Google Shape;1080;p6"/>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81" name="Shape 1081"/>
        <p:cNvGrpSpPr/>
        <p:nvPr/>
      </p:nvGrpSpPr>
      <p:grpSpPr>
        <a:xfrm>
          <a:off x="0" y="0"/>
          <a:ext cx="0" cy="0"/>
          <a:chOff x="0" y="0"/>
          <a:chExt cx="0" cy="0"/>
        </a:xfrm>
      </p:grpSpPr>
      <p:sp>
        <p:nvSpPr>
          <p:cNvPr id="1082" name="Google Shape;1082;p7"/>
          <p:cNvSpPr txBox="1"/>
          <p:nvPr>
            <p:ph type="title"/>
          </p:nvPr>
        </p:nvSpPr>
        <p:spPr>
          <a:xfrm>
            <a:off x="713219" y="1349550"/>
            <a:ext cx="3156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083" name="Google Shape;1083;p7"/>
          <p:cNvSpPr txBox="1"/>
          <p:nvPr>
            <p:ph idx="1" type="subTitle"/>
          </p:nvPr>
        </p:nvSpPr>
        <p:spPr>
          <a:xfrm>
            <a:off x="713219" y="2032350"/>
            <a:ext cx="3156000" cy="1761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Nunito Light"/>
              <a:buChar char="●"/>
              <a:defRPr/>
            </a:lvl1pPr>
            <a:lvl2pPr lvl="1" rtl="0" algn="ctr">
              <a:lnSpc>
                <a:spcPct val="100000"/>
              </a:lnSpc>
              <a:spcBef>
                <a:spcPts val="0"/>
              </a:spcBef>
              <a:spcAft>
                <a:spcPts val="0"/>
              </a:spcAft>
              <a:buClr>
                <a:srgbClr val="E76A28"/>
              </a:buClr>
              <a:buSzPts val="1200"/>
              <a:buFont typeface="Nunito Light"/>
              <a:buChar char="○"/>
              <a:defRPr/>
            </a:lvl2pPr>
            <a:lvl3pPr lvl="2" rtl="0" algn="ctr">
              <a:lnSpc>
                <a:spcPct val="100000"/>
              </a:lnSpc>
              <a:spcBef>
                <a:spcPts val="1600"/>
              </a:spcBef>
              <a:spcAft>
                <a:spcPts val="0"/>
              </a:spcAft>
              <a:buClr>
                <a:srgbClr val="E76A28"/>
              </a:buClr>
              <a:buSzPts val="1200"/>
              <a:buFont typeface="Nunito Light"/>
              <a:buChar char="■"/>
              <a:defRPr/>
            </a:lvl3pPr>
            <a:lvl4pPr lvl="3" rtl="0" algn="ctr">
              <a:lnSpc>
                <a:spcPct val="100000"/>
              </a:lnSpc>
              <a:spcBef>
                <a:spcPts val="1600"/>
              </a:spcBef>
              <a:spcAft>
                <a:spcPts val="0"/>
              </a:spcAft>
              <a:buClr>
                <a:srgbClr val="E76A28"/>
              </a:buClr>
              <a:buSzPts val="1200"/>
              <a:buFont typeface="Nunito Light"/>
              <a:buChar char="●"/>
              <a:defRPr/>
            </a:lvl4pPr>
            <a:lvl5pPr lvl="4" rtl="0" algn="ctr">
              <a:lnSpc>
                <a:spcPct val="100000"/>
              </a:lnSpc>
              <a:spcBef>
                <a:spcPts val="1600"/>
              </a:spcBef>
              <a:spcAft>
                <a:spcPts val="0"/>
              </a:spcAft>
              <a:buClr>
                <a:srgbClr val="E76A28"/>
              </a:buClr>
              <a:buSzPts val="1200"/>
              <a:buFont typeface="Nunito Light"/>
              <a:buChar char="○"/>
              <a:defRPr/>
            </a:lvl5pPr>
            <a:lvl6pPr lvl="5" rtl="0" algn="ctr">
              <a:lnSpc>
                <a:spcPct val="100000"/>
              </a:lnSpc>
              <a:spcBef>
                <a:spcPts val="1600"/>
              </a:spcBef>
              <a:spcAft>
                <a:spcPts val="0"/>
              </a:spcAft>
              <a:buClr>
                <a:srgbClr val="999999"/>
              </a:buClr>
              <a:buSzPts val="1200"/>
              <a:buFont typeface="Nunito Light"/>
              <a:buChar char="■"/>
              <a:defRPr/>
            </a:lvl6pPr>
            <a:lvl7pPr lvl="6" rtl="0" algn="ctr">
              <a:lnSpc>
                <a:spcPct val="100000"/>
              </a:lnSpc>
              <a:spcBef>
                <a:spcPts val="1600"/>
              </a:spcBef>
              <a:spcAft>
                <a:spcPts val="0"/>
              </a:spcAft>
              <a:buClr>
                <a:srgbClr val="999999"/>
              </a:buClr>
              <a:buSzPts val="1200"/>
              <a:buFont typeface="Nunito Light"/>
              <a:buChar char="●"/>
              <a:defRPr/>
            </a:lvl7pPr>
            <a:lvl8pPr lvl="7" rtl="0" algn="ctr">
              <a:lnSpc>
                <a:spcPct val="100000"/>
              </a:lnSpc>
              <a:spcBef>
                <a:spcPts val="1600"/>
              </a:spcBef>
              <a:spcAft>
                <a:spcPts val="0"/>
              </a:spcAft>
              <a:buClr>
                <a:srgbClr val="999999"/>
              </a:buClr>
              <a:buSzPts val="1200"/>
              <a:buFont typeface="Nunito Light"/>
              <a:buChar char="○"/>
              <a:defRPr/>
            </a:lvl8pPr>
            <a:lvl9pPr lvl="8" rtl="0" algn="ctr">
              <a:lnSpc>
                <a:spcPct val="100000"/>
              </a:lnSpc>
              <a:spcBef>
                <a:spcPts val="1600"/>
              </a:spcBef>
              <a:spcAft>
                <a:spcPts val="1600"/>
              </a:spcAft>
              <a:buClr>
                <a:srgbClr val="999999"/>
              </a:buClr>
              <a:buSzPts val="1200"/>
              <a:buFont typeface="Nunito Light"/>
              <a:buChar char="■"/>
              <a:defRPr/>
            </a:lvl9pPr>
          </a:lstStyle>
          <a:p/>
        </p:txBody>
      </p:sp>
      <p:sp>
        <p:nvSpPr>
          <p:cNvPr id="1084" name="Google Shape;1084;p7"/>
          <p:cNvSpPr/>
          <p:nvPr>
            <p:ph idx="2" type="pic"/>
          </p:nvPr>
        </p:nvSpPr>
        <p:spPr>
          <a:xfrm>
            <a:off x="5019598" y="539500"/>
            <a:ext cx="2895000" cy="4064400"/>
          </a:xfrm>
          <a:prstGeom prst="rect">
            <a:avLst/>
          </a:prstGeom>
          <a:noFill/>
          <a:ln>
            <a:noFill/>
          </a:ln>
        </p:spPr>
      </p:sp>
      <p:sp>
        <p:nvSpPr>
          <p:cNvPr id="1085" name="Google Shape;1085;p7"/>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086" name="Google Shape;1086;p7"/>
          <p:cNvGrpSpPr/>
          <p:nvPr/>
        </p:nvGrpSpPr>
        <p:grpSpPr>
          <a:xfrm>
            <a:off x="-144925" y="4747625"/>
            <a:ext cx="9594900" cy="284100"/>
            <a:chOff x="-144925" y="4747625"/>
            <a:chExt cx="9594900" cy="284100"/>
          </a:xfrm>
        </p:grpSpPr>
        <p:sp>
          <p:nvSpPr>
            <p:cNvPr id="1087" name="Google Shape;1087;p7"/>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88" name="Google Shape;1088;p7"/>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089" name="Google Shape;1089;p7"/>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0" name="Google Shape;1090;p7"/>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1" name="Google Shape;1091;p7"/>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2" name="Google Shape;1092;p7"/>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3" name="Google Shape;1093;p7"/>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4" name="Google Shape;1094;p7"/>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5" name="Google Shape;1095;p7"/>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6" name="Google Shape;1096;p7"/>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7" name="Google Shape;1097;p7"/>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8" name="Google Shape;1098;p7"/>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099" name="Google Shape;1099;p7"/>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0" name="Google Shape;1100;p7"/>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1" name="Google Shape;1101;p7"/>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2" name="Google Shape;1102;p7"/>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3" name="Google Shape;1103;p7"/>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4" name="Google Shape;1104;p7"/>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5" name="Google Shape;1105;p7"/>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6" name="Google Shape;1106;p7"/>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7" name="Google Shape;1107;p7"/>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8" name="Google Shape;1108;p7"/>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09" name="Google Shape;1109;p7"/>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0" name="Google Shape;1110;p7"/>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1" name="Google Shape;1111;p7"/>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2" name="Google Shape;1112;p7"/>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3" name="Google Shape;1113;p7"/>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4" name="Google Shape;1114;p7"/>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5" name="Google Shape;1115;p7"/>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6" name="Google Shape;1116;p7"/>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7" name="Google Shape;1117;p7"/>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8" name="Google Shape;1118;p7"/>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19" name="Google Shape;1119;p7"/>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0" name="Google Shape;1120;p7"/>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1" name="Google Shape;1121;p7"/>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2" name="Google Shape;1122;p7"/>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3" name="Google Shape;1123;p7"/>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4" name="Google Shape;1124;p7"/>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5" name="Google Shape;1125;p7"/>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6" name="Google Shape;1126;p7"/>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7" name="Google Shape;1127;p7"/>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8" name="Google Shape;1128;p7"/>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29" name="Google Shape;1129;p7"/>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0" name="Google Shape;1130;p7"/>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1" name="Google Shape;1131;p7"/>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2" name="Google Shape;1132;p7"/>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3" name="Google Shape;1133;p7"/>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4" name="Google Shape;1134;p7"/>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5" name="Google Shape;1135;p7"/>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6" name="Google Shape;1136;p7"/>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7" name="Google Shape;1137;p7"/>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8" name="Google Shape;1138;p7"/>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39" name="Google Shape;1139;p7"/>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0" name="Google Shape;1140;p7"/>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1" name="Google Shape;1141;p7"/>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2" name="Google Shape;1142;p7"/>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3" name="Google Shape;1143;p7"/>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4" name="Google Shape;1144;p7"/>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5" name="Google Shape;1145;p7"/>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6" name="Google Shape;1146;p7"/>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7" name="Google Shape;1147;p7"/>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8" name="Google Shape;1148;p7"/>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49" name="Google Shape;1149;p7"/>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0" name="Google Shape;1150;p7"/>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1" name="Google Shape;1151;p7"/>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2" name="Google Shape;1152;p7"/>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3" name="Google Shape;1153;p7"/>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4" name="Google Shape;1154;p7"/>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5" name="Google Shape;1155;p7"/>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6" name="Google Shape;1156;p7"/>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7" name="Google Shape;1157;p7"/>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8" name="Google Shape;1158;p7"/>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59" name="Google Shape;1159;p7"/>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0" name="Google Shape;1160;p7"/>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1" name="Google Shape;1161;p7"/>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2" name="Google Shape;1162;p7"/>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3" name="Google Shape;1163;p7"/>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4" name="Google Shape;1164;p7"/>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5" name="Google Shape;1165;p7"/>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6" name="Google Shape;1166;p7"/>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7" name="Google Shape;1167;p7"/>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8" name="Google Shape;1168;p7"/>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69" name="Google Shape;1169;p7"/>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0" name="Google Shape;1170;p7"/>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1" name="Google Shape;1171;p7"/>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2" name="Google Shape;1172;p7"/>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3" name="Google Shape;1173;p7"/>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4" name="Google Shape;1174;p7"/>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5" name="Google Shape;1175;p7"/>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6" name="Google Shape;1176;p7"/>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7" name="Google Shape;1177;p7"/>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8" name="Google Shape;1178;p7"/>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79" name="Google Shape;1179;p7"/>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0" name="Google Shape;1180;p7"/>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1" name="Google Shape;1181;p7"/>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2" name="Google Shape;1182;p7"/>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3" name="Google Shape;1183;p7"/>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4" name="Google Shape;1184;p7"/>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5" name="Google Shape;1185;p7"/>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6" name="Google Shape;1186;p7"/>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7" name="Google Shape;1187;p7"/>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8" name="Google Shape;1188;p7"/>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89" name="Google Shape;1189;p7"/>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0" name="Google Shape;1190;p7"/>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1" name="Google Shape;1191;p7"/>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2" name="Google Shape;1192;p7"/>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3" name="Google Shape;1193;p7"/>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4" name="Google Shape;1194;p7"/>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5" name="Google Shape;1195;p7"/>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6" name="Google Shape;1196;p7"/>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7" name="Google Shape;1197;p7"/>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8" name="Google Shape;1198;p7"/>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199" name="Google Shape;1199;p7"/>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0" name="Google Shape;1200;p7"/>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1" name="Google Shape;1201;p7"/>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2" name="Google Shape;1202;p7"/>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3" name="Google Shape;1203;p7"/>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4" name="Google Shape;1204;p7"/>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5" name="Google Shape;1205;p7"/>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6" name="Google Shape;1206;p7"/>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7" name="Google Shape;1207;p7"/>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8" name="Google Shape;1208;p7"/>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09" name="Google Shape;1209;p7"/>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0" name="Google Shape;1210;p7"/>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1" name="Google Shape;1211;p7"/>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2" name="Google Shape;1212;p7"/>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3" name="Google Shape;1213;p7"/>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4" name="Google Shape;1214;p7"/>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5" name="Google Shape;1215;p7"/>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6" name="Google Shape;1216;p7"/>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7" name="Google Shape;1217;p7"/>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8" name="Google Shape;1218;p7"/>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19" name="Google Shape;1219;p7"/>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0" name="Google Shape;1220;p7"/>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1" name="Google Shape;1221;p7"/>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2" name="Google Shape;1222;p7"/>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3" name="Google Shape;1223;p7"/>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4" name="Google Shape;1224;p7"/>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5" name="Google Shape;1225;p7"/>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6" name="Google Shape;1226;p7"/>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7" name="Google Shape;1227;p7"/>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8" name="Google Shape;1228;p7"/>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29" name="Google Shape;1229;p7"/>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0" name="Google Shape;1230;p7"/>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1" name="Google Shape;1231;p7"/>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2" name="Google Shape;1232;p7"/>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3" name="Google Shape;1233;p7"/>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4" name="Google Shape;1234;p7"/>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5" name="Google Shape;1235;p7"/>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6" name="Google Shape;1236;p7"/>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1237" name="Google Shape;1237;p7"/>
          <p:cNvGrpSpPr/>
          <p:nvPr/>
        </p:nvGrpSpPr>
        <p:grpSpPr>
          <a:xfrm>
            <a:off x="8300592" y="167192"/>
            <a:ext cx="1881577" cy="2479470"/>
            <a:chOff x="202394" y="211928"/>
            <a:chExt cx="1685699" cy="2221349"/>
          </a:xfrm>
        </p:grpSpPr>
        <p:sp>
          <p:nvSpPr>
            <p:cNvPr id="1238" name="Google Shape;1238;p7"/>
            <p:cNvSpPr/>
            <p:nvPr/>
          </p:nvSpPr>
          <p:spPr>
            <a:xfrm>
              <a:off x="1706197" y="2107997"/>
              <a:ext cx="83344" cy="53578"/>
            </a:xfrm>
            <a:custGeom>
              <a:rect b="b" l="l" r="r" t="t"/>
              <a:pathLst>
                <a:path extrusionOk="0" h="45" w="70">
                  <a:moveTo>
                    <a:pt x="70" y="28"/>
                  </a:moveTo>
                  <a:lnTo>
                    <a:pt x="63" y="45"/>
                  </a:lnTo>
                  <a:lnTo>
                    <a:pt x="0" y="17"/>
                  </a:lnTo>
                  <a:lnTo>
                    <a:pt x="7" y="0"/>
                  </a:lnTo>
                  <a:lnTo>
                    <a:pt x="70" y="28"/>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39" name="Google Shape;1239;p7"/>
            <p:cNvSpPr/>
            <p:nvPr/>
          </p:nvSpPr>
          <p:spPr>
            <a:xfrm>
              <a:off x="1482310" y="2184797"/>
              <a:ext cx="53578" cy="84534"/>
            </a:xfrm>
            <a:custGeom>
              <a:rect b="b" l="l" r="r" t="t"/>
              <a:pathLst>
                <a:path extrusionOk="0" h="71" w="45">
                  <a:moveTo>
                    <a:pt x="28" y="0"/>
                  </a:moveTo>
                  <a:lnTo>
                    <a:pt x="45" y="8"/>
                  </a:lnTo>
                  <a:lnTo>
                    <a:pt x="17" y="71"/>
                  </a:lnTo>
                  <a:lnTo>
                    <a:pt x="0" y="63"/>
                  </a:lnTo>
                  <a:lnTo>
                    <a:pt x="28"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0" name="Google Shape;1240;p7"/>
            <p:cNvSpPr/>
            <p:nvPr/>
          </p:nvSpPr>
          <p:spPr>
            <a:xfrm rot="-1376346">
              <a:off x="1467026" y="1876659"/>
              <a:ext cx="86978" cy="99624"/>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241" name="Google Shape;1241;p7"/>
            <p:cNvSpPr/>
            <p:nvPr/>
          </p:nvSpPr>
          <p:spPr>
            <a:xfrm>
              <a:off x="1490650" y="2170507"/>
              <a:ext cx="169069" cy="170259"/>
            </a:xfrm>
            <a:custGeom>
              <a:rect b="b" l="l" r="r" t="t"/>
              <a:pathLst>
                <a:path extrusionOk="0" h="143" w="142">
                  <a:moveTo>
                    <a:pt x="44" y="0"/>
                  </a:moveTo>
                  <a:lnTo>
                    <a:pt x="142" y="43"/>
                  </a:lnTo>
                  <a:lnTo>
                    <a:pt x="98" y="143"/>
                  </a:lnTo>
                  <a:lnTo>
                    <a:pt x="0" y="99"/>
                  </a:lnTo>
                  <a:lnTo>
                    <a:pt x="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2" name="Google Shape;1242;p7"/>
            <p:cNvSpPr/>
            <p:nvPr/>
          </p:nvSpPr>
          <p:spPr>
            <a:xfrm>
              <a:off x="1632335" y="2115738"/>
              <a:ext cx="171450" cy="169069"/>
            </a:xfrm>
            <a:custGeom>
              <a:rect b="b" l="l" r="r" t="t"/>
              <a:pathLst>
                <a:path extrusionOk="0" h="142" w="144">
                  <a:moveTo>
                    <a:pt x="144" y="44"/>
                  </a:moveTo>
                  <a:lnTo>
                    <a:pt x="100" y="142"/>
                  </a:lnTo>
                  <a:lnTo>
                    <a:pt x="0" y="98"/>
                  </a:lnTo>
                  <a:lnTo>
                    <a:pt x="44" y="0"/>
                  </a:lnTo>
                  <a:lnTo>
                    <a:pt x="144" y="4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3" name="Google Shape;1243;p7"/>
            <p:cNvSpPr/>
            <p:nvPr/>
          </p:nvSpPr>
          <p:spPr>
            <a:xfrm>
              <a:off x="1726394" y="2231229"/>
              <a:ext cx="67866" cy="70247"/>
            </a:xfrm>
            <a:custGeom>
              <a:rect b="b" l="l" r="r" t="t"/>
              <a:pathLst>
                <a:path extrusionOk="0" h="59" w="57">
                  <a:moveTo>
                    <a:pt x="57" y="17"/>
                  </a:moveTo>
                  <a:lnTo>
                    <a:pt x="38" y="59"/>
                  </a:lnTo>
                  <a:lnTo>
                    <a:pt x="0" y="42"/>
                  </a:lnTo>
                  <a:lnTo>
                    <a:pt x="18" y="0"/>
                  </a:lnTo>
                  <a:lnTo>
                    <a:pt x="57" y="1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4" name="Google Shape;1244;p7"/>
            <p:cNvSpPr/>
            <p:nvPr/>
          </p:nvSpPr>
          <p:spPr>
            <a:xfrm>
              <a:off x="1747825" y="2209797"/>
              <a:ext cx="55959" cy="41672"/>
            </a:xfrm>
            <a:custGeom>
              <a:rect b="b" l="l" r="r" t="t"/>
              <a:pathLst>
                <a:path extrusionOk="0" h="35" w="47">
                  <a:moveTo>
                    <a:pt x="47" y="17"/>
                  </a:moveTo>
                  <a:lnTo>
                    <a:pt x="39" y="35"/>
                  </a:lnTo>
                  <a:lnTo>
                    <a:pt x="0" y="18"/>
                  </a:lnTo>
                  <a:lnTo>
                    <a:pt x="8" y="0"/>
                  </a:lnTo>
                  <a:lnTo>
                    <a:pt x="47" y="1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5" name="Google Shape;1245;p7"/>
            <p:cNvSpPr/>
            <p:nvPr/>
          </p:nvSpPr>
          <p:spPr>
            <a:xfrm>
              <a:off x="1554944" y="2297904"/>
              <a:ext cx="69056" cy="67866"/>
            </a:xfrm>
            <a:custGeom>
              <a:rect b="b" l="l" r="r" t="t"/>
              <a:pathLst>
                <a:path extrusionOk="0" h="57" w="58">
                  <a:moveTo>
                    <a:pt x="0" y="39"/>
                  </a:moveTo>
                  <a:lnTo>
                    <a:pt x="41" y="57"/>
                  </a:lnTo>
                  <a:lnTo>
                    <a:pt x="58" y="19"/>
                  </a:lnTo>
                  <a:lnTo>
                    <a:pt x="17" y="0"/>
                  </a:lnTo>
                  <a:lnTo>
                    <a:pt x="0"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6" name="Google Shape;1246;p7"/>
            <p:cNvSpPr/>
            <p:nvPr/>
          </p:nvSpPr>
          <p:spPr>
            <a:xfrm>
              <a:off x="1532322" y="2288379"/>
              <a:ext cx="42863" cy="55959"/>
            </a:xfrm>
            <a:custGeom>
              <a:rect b="b" l="l" r="r" t="t"/>
              <a:pathLst>
                <a:path extrusionOk="0" h="47" w="36">
                  <a:moveTo>
                    <a:pt x="0" y="39"/>
                  </a:moveTo>
                  <a:lnTo>
                    <a:pt x="19" y="47"/>
                  </a:lnTo>
                  <a:lnTo>
                    <a:pt x="36" y="8"/>
                  </a:lnTo>
                  <a:lnTo>
                    <a:pt x="18" y="0"/>
                  </a:lnTo>
                  <a:lnTo>
                    <a:pt x="0" y="39"/>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7" name="Google Shape;1247;p7"/>
            <p:cNvSpPr/>
            <p:nvPr/>
          </p:nvSpPr>
          <p:spPr>
            <a:xfrm>
              <a:off x="1639478" y="2333622"/>
              <a:ext cx="134365" cy="99656"/>
            </a:xfrm>
            <a:custGeom>
              <a:rect b="b" l="l" r="r" t="t"/>
              <a:pathLst>
                <a:path extrusionOk="0" h="270" w="367">
                  <a:moveTo>
                    <a:pt x="343" y="165"/>
                  </a:moveTo>
                  <a:cubicBezTo>
                    <a:pt x="89" y="264"/>
                    <a:pt x="89" y="264"/>
                    <a:pt x="89" y="264"/>
                  </a:cubicBezTo>
                  <a:cubicBezTo>
                    <a:pt x="73" y="270"/>
                    <a:pt x="55" y="262"/>
                    <a:pt x="49" y="246"/>
                  </a:cubicBezTo>
                  <a:cubicBezTo>
                    <a:pt x="0" y="121"/>
                    <a:pt x="0" y="121"/>
                    <a:pt x="0" y="121"/>
                  </a:cubicBezTo>
                  <a:cubicBezTo>
                    <a:pt x="313" y="0"/>
                    <a:pt x="313" y="0"/>
                    <a:pt x="313" y="0"/>
                  </a:cubicBezTo>
                  <a:cubicBezTo>
                    <a:pt x="361" y="125"/>
                    <a:pt x="361" y="125"/>
                    <a:pt x="361" y="125"/>
                  </a:cubicBezTo>
                  <a:cubicBezTo>
                    <a:pt x="367" y="141"/>
                    <a:pt x="359" y="159"/>
                    <a:pt x="343" y="16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8" name="Google Shape;1248;p7"/>
            <p:cNvSpPr/>
            <p:nvPr/>
          </p:nvSpPr>
          <p:spPr>
            <a:xfrm>
              <a:off x="1534703" y="2164554"/>
              <a:ext cx="245817" cy="240650"/>
            </a:xfrm>
            <a:custGeom>
              <a:rect b="b" l="l" r="r" t="t"/>
              <a:pathLst>
                <a:path extrusionOk="0" h="652" w="666">
                  <a:moveTo>
                    <a:pt x="625" y="515"/>
                  </a:moveTo>
                  <a:cubicBezTo>
                    <a:pt x="299" y="642"/>
                    <a:pt x="299" y="642"/>
                    <a:pt x="299" y="642"/>
                  </a:cubicBezTo>
                  <a:cubicBezTo>
                    <a:pt x="273" y="652"/>
                    <a:pt x="243" y="642"/>
                    <a:pt x="228" y="617"/>
                  </a:cubicBezTo>
                  <a:cubicBezTo>
                    <a:pt x="19" y="277"/>
                    <a:pt x="19" y="277"/>
                    <a:pt x="19" y="277"/>
                  </a:cubicBezTo>
                  <a:cubicBezTo>
                    <a:pt x="0" y="246"/>
                    <a:pt x="14" y="204"/>
                    <a:pt x="48" y="191"/>
                  </a:cubicBezTo>
                  <a:cubicBezTo>
                    <a:pt x="506" y="13"/>
                    <a:pt x="506" y="13"/>
                    <a:pt x="506" y="13"/>
                  </a:cubicBezTo>
                  <a:cubicBezTo>
                    <a:pt x="540" y="0"/>
                    <a:pt x="578" y="21"/>
                    <a:pt x="585" y="57"/>
                  </a:cubicBezTo>
                  <a:cubicBezTo>
                    <a:pt x="661" y="449"/>
                    <a:pt x="661" y="449"/>
                    <a:pt x="661" y="449"/>
                  </a:cubicBezTo>
                  <a:cubicBezTo>
                    <a:pt x="666" y="477"/>
                    <a:pt x="651" y="505"/>
                    <a:pt x="625" y="51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49" name="Google Shape;1249;p7"/>
            <p:cNvSpPr/>
            <p:nvPr/>
          </p:nvSpPr>
          <p:spPr>
            <a:xfrm>
              <a:off x="1700200" y="2178841"/>
              <a:ext cx="42836" cy="42836"/>
            </a:xfrm>
            <a:custGeom>
              <a:rect b="b" l="l" r="r" t="t"/>
              <a:pathLst>
                <a:path extrusionOk="0" h="117" w="117">
                  <a:moveTo>
                    <a:pt x="107" y="40"/>
                  </a:moveTo>
                  <a:cubicBezTo>
                    <a:pt x="117" y="66"/>
                    <a:pt x="104" y="96"/>
                    <a:pt x="77" y="106"/>
                  </a:cubicBezTo>
                  <a:cubicBezTo>
                    <a:pt x="51" y="117"/>
                    <a:pt x="21" y="103"/>
                    <a:pt x="11" y="77"/>
                  </a:cubicBezTo>
                  <a:cubicBezTo>
                    <a:pt x="0" y="50"/>
                    <a:pt x="14" y="21"/>
                    <a:pt x="40" y="10"/>
                  </a:cubicBezTo>
                  <a:cubicBezTo>
                    <a:pt x="67" y="0"/>
                    <a:pt x="96" y="13"/>
                    <a:pt x="107"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0" name="Google Shape;1250;p7"/>
            <p:cNvSpPr/>
            <p:nvPr/>
          </p:nvSpPr>
          <p:spPr>
            <a:xfrm>
              <a:off x="1740681" y="2319335"/>
              <a:ext cx="28504" cy="28504"/>
            </a:xfrm>
            <a:custGeom>
              <a:rect b="b" l="l" r="r" t="t"/>
              <a:pathLst>
                <a:path extrusionOk="0" h="76" w="76">
                  <a:moveTo>
                    <a:pt x="69" y="26"/>
                  </a:moveTo>
                  <a:cubicBezTo>
                    <a:pt x="76" y="43"/>
                    <a:pt x="67" y="63"/>
                    <a:pt x="50" y="70"/>
                  </a:cubicBezTo>
                  <a:cubicBezTo>
                    <a:pt x="32" y="76"/>
                    <a:pt x="13" y="68"/>
                    <a:pt x="6" y="50"/>
                  </a:cubicBezTo>
                  <a:cubicBezTo>
                    <a:pt x="0" y="33"/>
                    <a:pt x="8" y="14"/>
                    <a:pt x="25" y="7"/>
                  </a:cubicBezTo>
                  <a:cubicBezTo>
                    <a:pt x="43" y="0"/>
                    <a:pt x="62" y="9"/>
                    <a:pt x="69"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1" name="Google Shape;1251;p7"/>
            <p:cNvSpPr/>
            <p:nvPr/>
          </p:nvSpPr>
          <p:spPr>
            <a:xfrm>
              <a:off x="1625191" y="2364579"/>
              <a:ext cx="28649" cy="27373"/>
            </a:xfrm>
            <a:custGeom>
              <a:rect b="b" l="l" r="r" t="t"/>
              <a:pathLst>
                <a:path extrusionOk="0" h="76" w="77">
                  <a:moveTo>
                    <a:pt x="70" y="26"/>
                  </a:moveTo>
                  <a:cubicBezTo>
                    <a:pt x="77" y="43"/>
                    <a:pt x="68" y="63"/>
                    <a:pt x="51" y="70"/>
                  </a:cubicBezTo>
                  <a:cubicBezTo>
                    <a:pt x="33" y="76"/>
                    <a:pt x="14" y="68"/>
                    <a:pt x="7" y="51"/>
                  </a:cubicBezTo>
                  <a:cubicBezTo>
                    <a:pt x="0" y="33"/>
                    <a:pt x="9" y="14"/>
                    <a:pt x="26" y="7"/>
                  </a:cubicBezTo>
                  <a:cubicBezTo>
                    <a:pt x="44" y="0"/>
                    <a:pt x="63" y="9"/>
                    <a:pt x="70"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2" name="Google Shape;1252;p7"/>
            <p:cNvSpPr/>
            <p:nvPr/>
          </p:nvSpPr>
          <p:spPr>
            <a:xfrm>
              <a:off x="1550181" y="2235991"/>
              <a:ext cx="42836" cy="42836"/>
            </a:xfrm>
            <a:custGeom>
              <a:rect b="b" l="l" r="r" t="t"/>
              <a:pathLst>
                <a:path extrusionOk="0" h="117" w="117">
                  <a:moveTo>
                    <a:pt x="106" y="40"/>
                  </a:moveTo>
                  <a:cubicBezTo>
                    <a:pt x="117" y="66"/>
                    <a:pt x="104" y="96"/>
                    <a:pt x="77" y="106"/>
                  </a:cubicBezTo>
                  <a:cubicBezTo>
                    <a:pt x="51" y="117"/>
                    <a:pt x="21" y="103"/>
                    <a:pt x="10" y="77"/>
                  </a:cubicBezTo>
                  <a:cubicBezTo>
                    <a:pt x="0" y="50"/>
                    <a:pt x="13" y="21"/>
                    <a:pt x="40" y="10"/>
                  </a:cubicBezTo>
                  <a:cubicBezTo>
                    <a:pt x="66" y="0"/>
                    <a:pt x="96" y="13"/>
                    <a:pt x="106"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3" name="Google Shape;1253;p7"/>
            <p:cNvSpPr/>
            <p:nvPr/>
          </p:nvSpPr>
          <p:spPr>
            <a:xfrm>
              <a:off x="1572803" y="2152647"/>
              <a:ext cx="120325" cy="71604"/>
            </a:xfrm>
            <a:custGeom>
              <a:rect b="b" l="l" r="r" t="t"/>
              <a:pathLst>
                <a:path extrusionOk="0" h="194" w="326">
                  <a:moveTo>
                    <a:pt x="47" y="86"/>
                  </a:moveTo>
                  <a:cubicBezTo>
                    <a:pt x="236" y="12"/>
                    <a:pt x="236" y="12"/>
                    <a:pt x="236" y="12"/>
                  </a:cubicBezTo>
                  <a:cubicBezTo>
                    <a:pt x="267" y="0"/>
                    <a:pt x="302" y="16"/>
                    <a:pt x="314" y="47"/>
                  </a:cubicBezTo>
                  <a:cubicBezTo>
                    <a:pt x="326" y="76"/>
                    <a:pt x="326" y="76"/>
                    <a:pt x="326" y="76"/>
                  </a:cubicBezTo>
                  <a:cubicBezTo>
                    <a:pt x="24" y="194"/>
                    <a:pt x="24" y="194"/>
                    <a:pt x="24" y="194"/>
                  </a:cubicBezTo>
                  <a:cubicBezTo>
                    <a:pt x="12" y="164"/>
                    <a:pt x="12" y="164"/>
                    <a:pt x="12" y="164"/>
                  </a:cubicBezTo>
                  <a:cubicBezTo>
                    <a:pt x="0" y="133"/>
                    <a:pt x="16" y="98"/>
                    <a:pt x="47" y="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4" name="Google Shape;1254;p7"/>
            <p:cNvSpPr/>
            <p:nvPr/>
          </p:nvSpPr>
          <p:spPr>
            <a:xfrm>
              <a:off x="1610903" y="2181222"/>
              <a:ext cx="58317" cy="73819"/>
            </a:xfrm>
            <a:custGeom>
              <a:rect b="b" l="l" r="r" t="t"/>
              <a:pathLst>
                <a:path extrusionOk="0" h="200" w="158">
                  <a:moveTo>
                    <a:pt x="158" y="169"/>
                  </a:moveTo>
                  <a:cubicBezTo>
                    <a:pt x="80" y="200"/>
                    <a:pt x="80" y="200"/>
                    <a:pt x="80" y="200"/>
                  </a:cubicBezTo>
                  <a:cubicBezTo>
                    <a:pt x="9" y="93"/>
                    <a:pt x="9" y="93"/>
                    <a:pt x="9" y="93"/>
                  </a:cubicBezTo>
                  <a:cubicBezTo>
                    <a:pt x="0" y="70"/>
                    <a:pt x="11" y="44"/>
                    <a:pt x="35" y="34"/>
                  </a:cubicBezTo>
                  <a:cubicBezTo>
                    <a:pt x="124" y="0"/>
                    <a:pt x="124" y="0"/>
                    <a:pt x="124" y="0"/>
                  </a:cubicBezTo>
                  <a:lnTo>
                    <a:pt x="158" y="169"/>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5" name="Google Shape;1255;p7"/>
            <p:cNvSpPr/>
            <p:nvPr/>
          </p:nvSpPr>
          <p:spPr>
            <a:xfrm>
              <a:off x="1665672" y="2184794"/>
              <a:ext cx="63338" cy="71235"/>
            </a:xfrm>
            <a:custGeom>
              <a:rect b="b" l="l" r="r" t="t"/>
              <a:pathLst>
                <a:path extrusionOk="0" h="193" w="173">
                  <a:moveTo>
                    <a:pt x="77" y="193"/>
                  </a:moveTo>
                  <a:cubicBezTo>
                    <a:pt x="0" y="159"/>
                    <a:pt x="0" y="159"/>
                    <a:pt x="0" y="159"/>
                  </a:cubicBezTo>
                  <a:cubicBezTo>
                    <a:pt x="25" y="33"/>
                    <a:pt x="25" y="33"/>
                    <a:pt x="25" y="33"/>
                  </a:cubicBezTo>
                  <a:cubicBezTo>
                    <a:pt x="35" y="10"/>
                    <a:pt x="62" y="0"/>
                    <a:pt x="85" y="10"/>
                  </a:cubicBezTo>
                  <a:cubicBezTo>
                    <a:pt x="173" y="49"/>
                    <a:pt x="173" y="49"/>
                    <a:pt x="173" y="49"/>
                  </a:cubicBezTo>
                  <a:lnTo>
                    <a:pt x="77" y="193"/>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6" name="Google Shape;1256;p7"/>
            <p:cNvSpPr/>
            <p:nvPr/>
          </p:nvSpPr>
          <p:spPr>
            <a:xfrm>
              <a:off x="1691866" y="2224085"/>
              <a:ext cx="73819" cy="58317"/>
            </a:xfrm>
            <a:custGeom>
              <a:rect b="b" l="l" r="r" t="t"/>
              <a:pathLst>
                <a:path extrusionOk="0" h="158" w="200">
                  <a:moveTo>
                    <a:pt x="31" y="158"/>
                  </a:moveTo>
                  <a:cubicBezTo>
                    <a:pt x="0" y="80"/>
                    <a:pt x="0" y="80"/>
                    <a:pt x="0" y="80"/>
                  </a:cubicBezTo>
                  <a:cubicBezTo>
                    <a:pt x="107" y="9"/>
                    <a:pt x="107" y="9"/>
                    <a:pt x="107" y="9"/>
                  </a:cubicBezTo>
                  <a:cubicBezTo>
                    <a:pt x="130" y="0"/>
                    <a:pt x="156" y="11"/>
                    <a:pt x="165" y="35"/>
                  </a:cubicBezTo>
                  <a:cubicBezTo>
                    <a:pt x="200" y="124"/>
                    <a:pt x="200" y="124"/>
                    <a:pt x="200" y="124"/>
                  </a:cubicBezTo>
                  <a:lnTo>
                    <a:pt x="31" y="158"/>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7" name="Google Shape;1257;p7"/>
            <p:cNvSpPr/>
            <p:nvPr/>
          </p:nvSpPr>
          <p:spPr>
            <a:xfrm>
              <a:off x="1690675" y="2278854"/>
              <a:ext cx="71235" cy="63338"/>
            </a:xfrm>
            <a:custGeom>
              <a:rect b="b" l="l" r="r" t="t"/>
              <a:pathLst>
                <a:path extrusionOk="0" h="173" w="193">
                  <a:moveTo>
                    <a:pt x="0" y="77"/>
                  </a:moveTo>
                  <a:cubicBezTo>
                    <a:pt x="34" y="0"/>
                    <a:pt x="34" y="0"/>
                    <a:pt x="34" y="0"/>
                  </a:cubicBezTo>
                  <a:cubicBezTo>
                    <a:pt x="160" y="25"/>
                    <a:pt x="160" y="25"/>
                    <a:pt x="160" y="25"/>
                  </a:cubicBezTo>
                  <a:cubicBezTo>
                    <a:pt x="182" y="35"/>
                    <a:pt x="193" y="62"/>
                    <a:pt x="183" y="85"/>
                  </a:cubicBezTo>
                  <a:cubicBezTo>
                    <a:pt x="144" y="173"/>
                    <a:pt x="144" y="173"/>
                    <a:pt x="144" y="173"/>
                  </a:cubicBezTo>
                  <a:lnTo>
                    <a:pt x="0" y="77"/>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8" name="Google Shape;1258;p7"/>
            <p:cNvSpPr/>
            <p:nvPr/>
          </p:nvSpPr>
          <p:spPr>
            <a:xfrm>
              <a:off x="1664481" y="2305047"/>
              <a:ext cx="58317" cy="73819"/>
            </a:xfrm>
            <a:custGeom>
              <a:rect b="b" l="l" r="r" t="t"/>
              <a:pathLst>
                <a:path extrusionOk="0" h="200" w="158">
                  <a:moveTo>
                    <a:pt x="0" y="31"/>
                  </a:moveTo>
                  <a:cubicBezTo>
                    <a:pt x="78" y="0"/>
                    <a:pt x="78" y="0"/>
                    <a:pt x="78" y="0"/>
                  </a:cubicBezTo>
                  <a:cubicBezTo>
                    <a:pt x="149" y="107"/>
                    <a:pt x="149" y="107"/>
                    <a:pt x="149" y="107"/>
                  </a:cubicBezTo>
                  <a:cubicBezTo>
                    <a:pt x="158" y="130"/>
                    <a:pt x="146" y="156"/>
                    <a:pt x="123" y="165"/>
                  </a:cubicBezTo>
                  <a:cubicBezTo>
                    <a:pt x="33" y="200"/>
                    <a:pt x="33" y="200"/>
                    <a:pt x="33" y="200"/>
                  </a:cubicBezTo>
                  <a:lnTo>
                    <a:pt x="0" y="31"/>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59" name="Google Shape;1259;p7"/>
            <p:cNvSpPr/>
            <p:nvPr/>
          </p:nvSpPr>
          <p:spPr>
            <a:xfrm>
              <a:off x="1603760" y="2303857"/>
              <a:ext cx="64508" cy="71235"/>
            </a:xfrm>
            <a:custGeom>
              <a:rect b="b" l="l" r="r" t="t"/>
              <a:pathLst>
                <a:path extrusionOk="0" h="193" w="172">
                  <a:moveTo>
                    <a:pt x="96" y="0"/>
                  </a:moveTo>
                  <a:cubicBezTo>
                    <a:pt x="172" y="34"/>
                    <a:pt x="172" y="34"/>
                    <a:pt x="172" y="34"/>
                  </a:cubicBezTo>
                  <a:cubicBezTo>
                    <a:pt x="147" y="160"/>
                    <a:pt x="147" y="160"/>
                    <a:pt x="147" y="160"/>
                  </a:cubicBezTo>
                  <a:cubicBezTo>
                    <a:pt x="137" y="182"/>
                    <a:pt x="111" y="193"/>
                    <a:pt x="88" y="183"/>
                  </a:cubicBezTo>
                  <a:cubicBezTo>
                    <a:pt x="0" y="144"/>
                    <a:pt x="0" y="144"/>
                    <a:pt x="0" y="144"/>
                  </a:cubicBezTo>
                  <a:lnTo>
                    <a:pt x="96"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0" name="Google Shape;1260;p7"/>
            <p:cNvSpPr/>
            <p:nvPr/>
          </p:nvSpPr>
          <p:spPr>
            <a:xfrm>
              <a:off x="1568041" y="2277663"/>
              <a:ext cx="73819" cy="58317"/>
            </a:xfrm>
            <a:custGeom>
              <a:rect b="b" l="l" r="r" t="t"/>
              <a:pathLst>
                <a:path extrusionOk="0" h="158" w="200">
                  <a:moveTo>
                    <a:pt x="169" y="0"/>
                  </a:moveTo>
                  <a:cubicBezTo>
                    <a:pt x="200" y="78"/>
                    <a:pt x="200" y="78"/>
                    <a:pt x="200" y="78"/>
                  </a:cubicBezTo>
                  <a:cubicBezTo>
                    <a:pt x="93" y="149"/>
                    <a:pt x="93" y="149"/>
                    <a:pt x="93" y="149"/>
                  </a:cubicBezTo>
                  <a:cubicBezTo>
                    <a:pt x="70" y="158"/>
                    <a:pt x="44" y="146"/>
                    <a:pt x="34" y="123"/>
                  </a:cubicBezTo>
                  <a:cubicBezTo>
                    <a:pt x="0" y="33"/>
                    <a:pt x="0" y="33"/>
                    <a:pt x="0" y="33"/>
                  </a:cubicBezTo>
                  <a:lnTo>
                    <a:pt x="169"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1" name="Google Shape;1261;p7"/>
            <p:cNvSpPr/>
            <p:nvPr/>
          </p:nvSpPr>
          <p:spPr>
            <a:xfrm>
              <a:off x="1571613" y="2218132"/>
              <a:ext cx="71235" cy="62972"/>
            </a:xfrm>
            <a:custGeom>
              <a:rect b="b" l="l" r="r" t="t"/>
              <a:pathLst>
                <a:path extrusionOk="0" h="172" w="193">
                  <a:moveTo>
                    <a:pt x="193" y="96"/>
                  </a:moveTo>
                  <a:cubicBezTo>
                    <a:pt x="159" y="172"/>
                    <a:pt x="159" y="172"/>
                    <a:pt x="159" y="172"/>
                  </a:cubicBezTo>
                  <a:cubicBezTo>
                    <a:pt x="33" y="147"/>
                    <a:pt x="33" y="147"/>
                    <a:pt x="33" y="147"/>
                  </a:cubicBezTo>
                  <a:cubicBezTo>
                    <a:pt x="10" y="137"/>
                    <a:pt x="0" y="111"/>
                    <a:pt x="10" y="88"/>
                  </a:cubicBezTo>
                  <a:cubicBezTo>
                    <a:pt x="49" y="0"/>
                    <a:pt x="49" y="0"/>
                    <a:pt x="49" y="0"/>
                  </a:cubicBezTo>
                  <a:lnTo>
                    <a:pt x="193" y="96"/>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2" name="Google Shape;1262;p7"/>
            <p:cNvSpPr/>
            <p:nvPr/>
          </p:nvSpPr>
          <p:spPr>
            <a:xfrm>
              <a:off x="1614475" y="2227657"/>
              <a:ext cx="104454" cy="103245"/>
            </a:xfrm>
            <a:custGeom>
              <a:rect b="b" l="l" r="r" t="t"/>
              <a:pathLst>
                <a:path extrusionOk="0" h="282" w="283">
                  <a:moveTo>
                    <a:pt x="258" y="96"/>
                  </a:moveTo>
                  <a:cubicBezTo>
                    <a:pt x="283" y="160"/>
                    <a:pt x="251" y="232"/>
                    <a:pt x="187" y="257"/>
                  </a:cubicBezTo>
                  <a:cubicBezTo>
                    <a:pt x="123" y="282"/>
                    <a:pt x="50" y="250"/>
                    <a:pt x="25" y="186"/>
                  </a:cubicBezTo>
                  <a:cubicBezTo>
                    <a:pt x="0" y="122"/>
                    <a:pt x="32" y="50"/>
                    <a:pt x="96" y="25"/>
                  </a:cubicBezTo>
                  <a:cubicBezTo>
                    <a:pt x="160" y="0"/>
                    <a:pt x="233" y="32"/>
                    <a:pt x="258" y="9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3" name="Google Shape;1263;p7"/>
            <p:cNvSpPr/>
            <p:nvPr/>
          </p:nvSpPr>
          <p:spPr>
            <a:xfrm>
              <a:off x="1624000" y="2237182"/>
              <a:ext cx="85999" cy="85671"/>
            </a:xfrm>
            <a:custGeom>
              <a:rect b="b" l="l" r="r" t="t"/>
              <a:pathLst>
                <a:path extrusionOk="0" h="234" w="233">
                  <a:moveTo>
                    <a:pt x="213" y="80"/>
                  </a:moveTo>
                  <a:cubicBezTo>
                    <a:pt x="233" y="133"/>
                    <a:pt x="207" y="193"/>
                    <a:pt x="154" y="213"/>
                  </a:cubicBezTo>
                  <a:cubicBezTo>
                    <a:pt x="101" y="234"/>
                    <a:pt x="41" y="208"/>
                    <a:pt x="20" y="154"/>
                  </a:cubicBezTo>
                  <a:cubicBezTo>
                    <a:pt x="0" y="101"/>
                    <a:pt x="26" y="42"/>
                    <a:pt x="79" y="21"/>
                  </a:cubicBezTo>
                  <a:cubicBezTo>
                    <a:pt x="132" y="0"/>
                    <a:pt x="192" y="27"/>
                    <a:pt x="213" y="8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4" name="Google Shape;1264;p7"/>
            <p:cNvSpPr/>
            <p:nvPr/>
          </p:nvSpPr>
          <p:spPr>
            <a:xfrm>
              <a:off x="1652575" y="2265757"/>
              <a:ext cx="28557" cy="28557"/>
            </a:xfrm>
            <a:custGeom>
              <a:rect b="b" l="l" r="r" t="t"/>
              <a:pathLst>
                <a:path extrusionOk="0" h="78" w="78">
                  <a:moveTo>
                    <a:pt x="72" y="26"/>
                  </a:moveTo>
                  <a:cubicBezTo>
                    <a:pt x="78" y="44"/>
                    <a:pt x="70" y="64"/>
                    <a:pt x="52" y="71"/>
                  </a:cubicBezTo>
                  <a:cubicBezTo>
                    <a:pt x="34" y="78"/>
                    <a:pt x="14" y="69"/>
                    <a:pt x="7" y="51"/>
                  </a:cubicBezTo>
                  <a:cubicBezTo>
                    <a:pt x="0" y="34"/>
                    <a:pt x="9" y="14"/>
                    <a:pt x="27" y="7"/>
                  </a:cubicBezTo>
                  <a:cubicBezTo>
                    <a:pt x="45" y="0"/>
                    <a:pt x="65" y="9"/>
                    <a:pt x="72" y="26"/>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5" name="Google Shape;1265;p7"/>
            <p:cNvSpPr/>
            <p:nvPr/>
          </p:nvSpPr>
          <p:spPr>
            <a:xfrm>
              <a:off x="1376350" y="1587100"/>
              <a:ext cx="129778" cy="160734"/>
            </a:xfrm>
            <a:custGeom>
              <a:rect b="b" l="l" r="r" t="t"/>
              <a:pathLst>
                <a:path extrusionOk="0" h="135" w="109">
                  <a:moveTo>
                    <a:pt x="44" y="135"/>
                  </a:moveTo>
                  <a:lnTo>
                    <a:pt x="0" y="27"/>
                  </a:lnTo>
                  <a:lnTo>
                    <a:pt x="65" y="0"/>
                  </a:lnTo>
                  <a:lnTo>
                    <a:pt x="109" y="109"/>
                  </a:lnTo>
                  <a:lnTo>
                    <a:pt x="44" y="135"/>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6" name="Google Shape;1266;p7"/>
            <p:cNvSpPr/>
            <p:nvPr/>
          </p:nvSpPr>
          <p:spPr>
            <a:xfrm>
              <a:off x="1370397" y="1678779"/>
              <a:ext cx="213447" cy="255184"/>
            </a:xfrm>
            <a:custGeom>
              <a:rect b="b" l="l" r="r" t="t"/>
              <a:pathLst>
                <a:path extrusionOk="0" h="697" w="583">
                  <a:moveTo>
                    <a:pt x="150" y="697"/>
                  </a:moveTo>
                  <a:cubicBezTo>
                    <a:pt x="0" y="327"/>
                    <a:pt x="0" y="327"/>
                    <a:pt x="0" y="327"/>
                  </a:cubicBezTo>
                  <a:cubicBezTo>
                    <a:pt x="36" y="244"/>
                    <a:pt x="56" y="197"/>
                    <a:pt x="91" y="114"/>
                  </a:cubicBezTo>
                  <a:cubicBezTo>
                    <a:pt x="372" y="0"/>
                    <a:pt x="372" y="0"/>
                    <a:pt x="372" y="0"/>
                  </a:cubicBezTo>
                  <a:cubicBezTo>
                    <a:pt x="583" y="522"/>
                    <a:pt x="583" y="522"/>
                    <a:pt x="583" y="522"/>
                  </a:cubicBezTo>
                  <a:lnTo>
                    <a:pt x="150" y="69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7" name="Google Shape;1267;p7"/>
            <p:cNvSpPr/>
            <p:nvPr/>
          </p:nvSpPr>
          <p:spPr>
            <a:xfrm>
              <a:off x="1429928" y="1691875"/>
              <a:ext cx="142875" cy="232172"/>
            </a:xfrm>
            <a:custGeom>
              <a:rect b="b" l="l" r="r" t="t"/>
              <a:pathLst>
                <a:path extrusionOk="0" h="195" w="120">
                  <a:moveTo>
                    <a:pt x="61" y="0"/>
                  </a:moveTo>
                  <a:lnTo>
                    <a:pt x="120" y="146"/>
                  </a:lnTo>
                  <a:lnTo>
                    <a:pt x="0" y="195"/>
                  </a:lnTo>
                  <a:lnTo>
                    <a:pt x="111" y="142"/>
                  </a:lnTo>
                  <a:lnTo>
                    <a:pt x="61"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8" name="Google Shape;1268;p7"/>
            <p:cNvSpPr/>
            <p:nvPr/>
          </p:nvSpPr>
          <p:spPr>
            <a:xfrm>
              <a:off x="1379922" y="1726404"/>
              <a:ext cx="55959" cy="75009"/>
            </a:xfrm>
            <a:custGeom>
              <a:rect b="b" l="l" r="r" t="t"/>
              <a:pathLst>
                <a:path extrusionOk="0" h="63" w="47">
                  <a:moveTo>
                    <a:pt x="29" y="0"/>
                  </a:moveTo>
                  <a:lnTo>
                    <a:pt x="0" y="63"/>
                  </a:lnTo>
                  <a:lnTo>
                    <a:pt x="47" y="44"/>
                  </a:lnTo>
                  <a:lnTo>
                    <a:pt x="29"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69" name="Google Shape;1269;p7"/>
            <p:cNvSpPr/>
            <p:nvPr/>
          </p:nvSpPr>
          <p:spPr>
            <a:xfrm>
              <a:off x="1451360" y="1759741"/>
              <a:ext cx="73956" cy="73956"/>
            </a:xfrm>
            <a:custGeom>
              <a:rect b="b" l="l" r="r" t="t"/>
              <a:pathLst>
                <a:path extrusionOk="0" h="202" w="202">
                  <a:moveTo>
                    <a:pt x="135" y="183"/>
                  </a:moveTo>
                  <a:cubicBezTo>
                    <a:pt x="89" y="202"/>
                    <a:pt x="37" y="180"/>
                    <a:pt x="19" y="134"/>
                  </a:cubicBezTo>
                  <a:cubicBezTo>
                    <a:pt x="0" y="89"/>
                    <a:pt x="22" y="37"/>
                    <a:pt x="68" y="18"/>
                  </a:cubicBezTo>
                  <a:cubicBezTo>
                    <a:pt x="113" y="0"/>
                    <a:pt x="165" y="22"/>
                    <a:pt x="184" y="67"/>
                  </a:cubicBezTo>
                  <a:cubicBezTo>
                    <a:pt x="202" y="113"/>
                    <a:pt x="180" y="165"/>
                    <a:pt x="135" y="18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0" name="Google Shape;1270;p7"/>
            <p:cNvSpPr/>
            <p:nvPr/>
          </p:nvSpPr>
          <p:spPr>
            <a:xfrm>
              <a:off x="1458503" y="1766885"/>
              <a:ext cx="59555" cy="59555"/>
            </a:xfrm>
            <a:custGeom>
              <a:rect b="b" l="l" r="r" t="t"/>
              <a:pathLst>
                <a:path extrusionOk="0" h="164" w="164">
                  <a:moveTo>
                    <a:pt x="109" y="149"/>
                  </a:moveTo>
                  <a:cubicBezTo>
                    <a:pt x="72" y="164"/>
                    <a:pt x="30" y="146"/>
                    <a:pt x="15" y="109"/>
                  </a:cubicBezTo>
                  <a:cubicBezTo>
                    <a:pt x="0" y="72"/>
                    <a:pt x="18" y="30"/>
                    <a:pt x="55" y="15"/>
                  </a:cubicBezTo>
                  <a:cubicBezTo>
                    <a:pt x="92" y="0"/>
                    <a:pt x="134" y="18"/>
                    <a:pt x="149" y="55"/>
                  </a:cubicBezTo>
                  <a:cubicBezTo>
                    <a:pt x="164" y="92"/>
                    <a:pt x="146" y="134"/>
                    <a:pt x="10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1" name="Google Shape;1271;p7"/>
            <p:cNvSpPr/>
            <p:nvPr/>
          </p:nvSpPr>
          <p:spPr>
            <a:xfrm>
              <a:off x="1470410" y="1778791"/>
              <a:ext cx="35719" cy="35719"/>
            </a:xfrm>
            <a:custGeom>
              <a:rect b="b" l="l" r="r" t="t"/>
              <a:pathLst>
                <a:path extrusionOk="0" h="96" w="96">
                  <a:moveTo>
                    <a:pt x="64" y="87"/>
                  </a:moveTo>
                  <a:cubicBezTo>
                    <a:pt x="42" y="96"/>
                    <a:pt x="18" y="85"/>
                    <a:pt x="9" y="64"/>
                  </a:cubicBezTo>
                  <a:cubicBezTo>
                    <a:pt x="0" y="42"/>
                    <a:pt x="11" y="17"/>
                    <a:pt x="32" y="8"/>
                  </a:cubicBezTo>
                  <a:cubicBezTo>
                    <a:pt x="54" y="0"/>
                    <a:pt x="79" y="10"/>
                    <a:pt x="87" y="32"/>
                  </a:cubicBezTo>
                  <a:cubicBezTo>
                    <a:pt x="96" y="54"/>
                    <a:pt x="86" y="78"/>
                    <a:pt x="64" y="87"/>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2" name="Google Shape;1272;p7"/>
            <p:cNvSpPr/>
            <p:nvPr/>
          </p:nvSpPr>
          <p:spPr>
            <a:xfrm>
              <a:off x="1445406" y="1947860"/>
              <a:ext cx="227409" cy="144066"/>
            </a:xfrm>
            <a:custGeom>
              <a:rect b="b" l="l" r="r" t="t"/>
              <a:pathLst>
                <a:path extrusionOk="0" h="121" w="191">
                  <a:moveTo>
                    <a:pt x="21" y="121"/>
                  </a:moveTo>
                  <a:lnTo>
                    <a:pt x="191" y="53"/>
                  </a:lnTo>
                  <a:lnTo>
                    <a:pt x="169" y="0"/>
                  </a:lnTo>
                  <a:lnTo>
                    <a:pt x="0" y="68"/>
                  </a:lnTo>
                  <a:lnTo>
                    <a:pt x="21" y="121"/>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3" name="Google Shape;1273;p7"/>
            <p:cNvSpPr/>
            <p:nvPr/>
          </p:nvSpPr>
          <p:spPr>
            <a:xfrm>
              <a:off x="1551372" y="1977625"/>
              <a:ext cx="42863" cy="69056"/>
            </a:xfrm>
            <a:custGeom>
              <a:rect b="b" l="l" r="r" t="t"/>
              <a:pathLst>
                <a:path extrusionOk="0" h="58" w="36">
                  <a:moveTo>
                    <a:pt x="36" y="52"/>
                  </a:moveTo>
                  <a:lnTo>
                    <a:pt x="21" y="58"/>
                  </a:lnTo>
                  <a:lnTo>
                    <a:pt x="0" y="7"/>
                  </a:lnTo>
                  <a:lnTo>
                    <a:pt x="15" y="0"/>
                  </a:lnTo>
                  <a:lnTo>
                    <a:pt x="36" y="5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4" name="Google Shape;1274;p7"/>
            <p:cNvSpPr/>
            <p:nvPr/>
          </p:nvSpPr>
          <p:spPr>
            <a:xfrm>
              <a:off x="1434691" y="1903807"/>
              <a:ext cx="211931" cy="125016"/>
            </a:xfrm>
            <a:custGeom>
              <a:rect b="b" l="l" r="r" t="t"/>
              <a:pathLst>
                <a:path extrusionOk="0" h="105" w="178">
                  <a:moveTo>
                    <a:pt x="9" y="105"/>
                  </a:moveTo>
                  <a:lnTo>
                    <a:pt x="178" y="37"/>
                  </a:lnTo>
                  <a:lnTo>
                    <a:pt x="154" y="0"/>
                  </a:lnTo>
                  <a:lnTo>
                    <a:pt x="0" y="62"/>
                  </a:lnTo>
                  <a:lnTo>
                    <a:pt x="9" y="10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5" name="Google Shape;1275;p7"/>
            <p:cNvSpPr/>
            <p:nvPr/>
          </p:nvSpPr>
          <p:spPr>
            <a:xfrm>
              <a:off x="1438263" y="1916904"/>
              <a:ext cx="208359" cy="111919"/>
            </a:xfrm>
            <a:custGeom>
              <a:rect b="b" l="l" r="r" t="t"/>
              <a:pathLst>
                <a:path extrusionOk="0" h="94" w="175">
                  <a:moveTo>
                    <a:pt x="6" y="94"/>
                  </a:moveTo>
                  <a:lnTo>
                    <a:pt x="175" y="26"/>
                  </a:lnTo>
                  <a:lnTo>
                    <a:pt x="158" y="0"/>
                  </a:lnTo>
                  <a:lnTo>
                    <a:pt x="0" y="64"/>
                  </a:lnTo>
                  <a:lnTo>
                    <a:pt x="6" y="94"/>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6" name="Google Shape;1276;p7"/>
            <p:cNvSpPr/>
            <p:nvPr/>
          </p:nvSpPr>
          <p:spPr>
            <a:xfrm>
              <a:off x="1316819" y="2062160"/>
              <a:ext cx="128588" cy="141684"/>
            </a:xfrm>
            <a:custGeom>
              <a:rect b="b" l="l" r="r" t="t"/>
              <a:pathLst>
                <a:path extrusionOk="0" h="119" w="108">
                  <a:moveTo>
                    <a:pt x="80" y="0"/>
                  </a:moveTo>
                  <a:lnTo>
                    <a:pt x="0" y="94"/>
                  </a:lnTo>
                  <a:lnTo>
                    <a:pt x="28" y="119"/>
                  </a:lnTo>
                  <a:lnTo>
                    <a:pt x="108" y="24"/>
                  </a:lnTo>
                  <a:lnTo>
                    <a:pt x="8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7" name="Google Shape;1277;p7"/>
            <p:cNvSpPr/>
            <p:nvPr/>
          </p:nvSpPr>
          <p:spPr>
            <a:xfrm>
              <a:off x="1318010" y="2065732"/>
              <a:ext cx="105966" cy="122634"/>
            </a:xfrm>
            <a:custGeom>
              <a:rect b="b" l="l" r="r" t="t"/>
              <a:pathLst>
                <a:path extrusionOk="0" h="103" w="89">
                  <a:moveTo>
                    <a:pt x="80" y="0"/>
                  </a:moveTo>
                  <a:lnTo>
                    <a:pt x="0" y="95"/>
                  </a:lnTo>
                  <a:lnTo>
                    <a:pt x="9" y="103"/>
                  </a:lnTo>
                  <a:lnTo>
                    <a:pt x="89" y="8"/>
                  </a:lnTo>
                  <a:lnTo>
                    <a:pt x="8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8" name="Google Shape;1278;p7"/>
            <p:cNvSpPr/>
            <p:nvPr/>
          </p:nvSpPr>
          <p:spPr>
            <a:xfrm>
              <a:off x="1346585" y="2085972"/>
              <a:ext cx="93012" cy="108216"/>
            </a:xfrm>
            <a:custGeom>
              <a:rect b="b" l="l" r="r" t="t"/>
              <a:pathLst>
                <a:path extrusionOk="0" h="298" w="252">
                  <a:moveTo>
                    <a:pt x="249" y="3"/>
                  </a:moveTo>
                  <a:cubicBezTo>
                    <a:pt x="246" y="0"/>
                    <a:pt x="188" y="63"/>
                    <a:pt x="120" y="144"/>
                  </a:cubicBezTo>
                  <a:cubicBezTo>
                    <a:pt x="52" y="225"/>
                    <a:pt x="0" y="293"/>
                    <a:pt x="3" y="296"/>
                  </a:cubicBezTo>
                  <a:cubicBezTo>
                    <a:pt x="6" y="298"/>
                    <a:pt x="64" y="235"/>
                    <a:pt x="132" y="154"/>
                  </a:cubicBezTo>
                  <a:cubicBezTo>
                    <a:pt x="200" y="73"/>
                    <a:pt x="252" y="6"/>
                    <a:pt x="249" y="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79" name="Google Shape;1279;p7"/>
            <p:cNvSpPr/>
            <p:nvPr/>
          </p:nvSpPr>
          <p:spPr>
            <a:xfrm>
              <a:off x="1545419" y="2016916"/>
              <a:ext cx="76403" cy="115896"/>
            </a:xfrm>
            <a:custGeom>
              <a:rect b="b" l="l" r="r" t="t"/>
              <a:pathLst>
                <a:path extrusionOk="0" h="314" w="207">
                  <a:moveTo>
                    <a:pt x="207" y="274"/>
                  </a:moveTo>
                  <a:cubicBezTo>
                    <a:pt x="112" y="40"/>
                    <a:pt x="112" y="40"/>
                    <a:pt x="112" y="40"/>
                  </a:cubicBezTo>
                  <a:cubicBezTo>
                    <a:pt x="100" y="13"/>
                    <a:pt x="69" y="0"/>
                    <a:pt x="42" y="11"/>
                  </a:cubicBezTo>
                  <a:cubicBezTo>
                    <a:pt x="41" y="11"/>
                    <a:pt x="41" y="11"/>
                    <a:pt x="41" y="11"/>
                  </a:cubicBezTo>
                  <a:cubicBezTo>
                    <a:pt x="14" y="22"/>
                    <a:pt x="0" y="54"/>
                    <a:pt x="12" y="81"/>
                  </a:cubicBezTo>
                  <a:cubicBezTo>
                    <a:pt x="107" y="314"/>
                    <a:pt x="107" y="314"/>
                    <a:pt x="107" y="314"/>
                  </a:cubicBezTo>
                  <a:lnTo>
                    <a:pt x="207" y="27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0" name="Google Shape;1280;p7"/>
            <p:cNvSpPr/>
            <p:nvPr/>
          </p:nvSpPr>
          <p:spPr>
            <a:xfrm>
              <a:off x="1550181" y="2019297"/>
              <a:ext cx="51143" cy="110728"/>
            </a:xfrm>
            <a:custGeom>
              <a:rect b="b" l="l" r="r" t="t"/>
              <a:pathLst>
                <a:path extrusionOk="0" h="300" w="142">
                  <a:moveTo>
                    <a:pt x="142" y="287"/>
                  </a:moveTo>
                  <a:cubicBezTo>
                    <a:pt x="142" y="287"/>
                    <a:pt x="24" y="0"/>
                    <a:pt x="26" y="5"/>
                  </a:cubicBezTo>
                  <a:cubicBezTo>
                    <a:pt x="6" y="13"/>
                    <a:pt x="0" y="31"/>
                    <a:pt x="0" y="31"/>
                  </a:cubicBezTo>
                  <a:cubicBezTo>
                    <a:pt x="110" y="300"/>
                    <a:pt x="110" y="300"/>
                    <a:pt x="110" y="300"/>
                  </a:cubicBezTo>
                  <a:lnTo>
                    <a:pt x="142" y="28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1" name="Google Shape;1281;p7"/>
            <p:cNvSpPr/>
            <p:nvPr/>
          </p:nvSpPr>
          <p:spPr>
            <a:xfrm>
              <a:off x="1575185" y="2028822"/>
              <a:ext cx="39439" cy="88969"/>
            </a:xfrm>
            <a:custGeom>
              <a:rect b="b" l="l" r="r" t="t"/>
              <a:pathLst>
                <a:path extrusionOk="0" h="245" w="106">
                  <a:moveTo>
                    <a:pt x="102" y="244"/>
                  </a:moveTo>
                  <a:cubicBezTo>
                    <a:pt x="106" y="242"/>
                    <a:pt x="87" y="187"/>
                    <a:pt x="59" y="120"/>
                  </a:cubicBezTo>
                  <a:cubicBezTo>
                    <a:pt x="32" y="53"/>
                    <a:pt x="7" y="0"/>
                    <a:pt x="3" y="2"/>
                  </a:cubicBezTo>
                  <a:cubicBezTo>
                    <a:pt x="0" y="3"/>
                    <a:pt x="19" y="58"/>
                    <a:pt x="47" y="125"/>
                  </a:cubicBezTo>
                  <a:cubicBezTo>
                    <a:pt x="74" y="192"/>
                    <a:pt x="99" y="245"/>
                    <a:pt x="102" y="24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2" name="Google Shape;1282;p7"/>
            <p:cNvSpPr/>
            <p:nvPr/>
          </p:nvSpPr>
          <p:spPr>
            <a:xfrm>
              <a:off x="1588281" y="2125263"/>
              <a:ext cx="71438" cy="127397"/>
            </a:xfrm>
            <a:custGeom>
              <a:rect b="b" l="l" r="r" t="t"/>
              <a:pathLst>
                <a:path extrusionOk="0" h="107" w="60">
                  <a:moveTo>
                    <a:pt x="60" y="104"/>
                  </a:moveTo>
                  <a:lnTo>
                    <a:pt x="31" y="0"/>
                  </a:lnTo>
                  <a:lnTo>
                    <a:pt x="0" y="14"/>
                  </a:lnTo>
                  <a:lnTo>
                    <a:pt x="50" y="107"/>
                  </a:lnTo>
                  <a:lnTo>
                    <a:pt x="60" y="10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3" name="Google Shape;1283;p7"/>
            <p:cNvSpPr/>
            <p:nvPr/>
          </p:nvSpPr>
          <p:spPr>
            <a:xfrm>
              <a:off x="1594235" y="2134788"/>
              <a:ext cx="59531" cy="117872"/>
            </a:xfrm>
            <a:custGeom>
              <a:rect b="b" l="l" r="r" t="t"/>
              <a:pathLst>
                <a:path extrusionOk="0" h="99" w="50">
                  <a:moveTo>
                    <a:pt x="50" y="98"/>
                  </a:moveTo>
                  <a:lnTo>
                    <a:pt x="10" y="0"/>
                  </a:lnTo>
                  <a:lnTo>
                    <a:pt x="0" y="4"/>
                  </a:lnTo>
                  <a:lnTo>
                    <a:pt x="47" y="99"/>
                  </a:lnTo>
                  <a:lnTo>
                    <a:pt x="50" y="9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4" name="Google Shape;1284;p7"/>
            <p:cNvSpPr/>
            <p:nvPr/>
          </p:nvSpPr>
          <p:spPr>
            <a:xfrm>
              <a:off x="1619238" y="2138360"/>
              <a:ext cx="38017" cy="110934"/>
            </a:xfrm>
            <a:custGeom>
              <a:rect b="b" l="l" r="r" t="t"/>
              <a:pathLst>
                <a:path extrusionOk="0" h="303" w="103">
                  <a:moveTo>
                    <a:pt x="102" y="302"/>
                  </a:moveTo>
                  <a:cubicBezTo>
                    <a:pt x="103" y="302"/>
                    <a:pt x="96" y="276"/>
                    <a:pt x="81" y="229"/>
                  </a:cubicBezTo>
                  <a:cubicBezTo>
                    <a:pt x="54" y="143"/>
                    <a:pt x="6" y="0"/>
                    <a:pt x="3" y="1"/>
                  </a:cubicBezTo>
                  <a:cubicBezTo>
                    <a:pt x="0" y="3"/>
                    <a:pt x="46" y="147"/>
                    <a:pt x="75" y="231"/>
                  </a:cubicBezTo>
                  <a:cubicBezTo>
                    <a:pt x="91" y="278"/>
                    <a:pt x="101" y="303"/>
                    <a:pt x="102" y="30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5" name="Google Shape;1285;p7"/>
            <p:cNvSpPr/>
            <p:nvPr/>
          </p:nvSpPr>
          <p:spPr>
            <a:xfrm>
              <a:off x="1320391" y="2174079"/>
              <a:ext cx="184547" cy="142875"/>
            </a:xfrm>
            <a:custGeom>
              <a:rect b="b" l="l" r="r" t="t"/>
              <a:pathLst>
                <a:path extrusionOk="0" h="120" w="155">
                  <a:moveTo>
                    <a:pt x="155" y="106"/>
                  </a:moveTo>
                  <a:lnTo>
                    <a:pt x="22" y="0"/>
                  </a:lnTo>
                  <a:lnTo>
                    <a:pt x="0" y="30"/>
                  </a:lnTo>
                  <a:lnTo>
                    <a:pt x="146" y="120"/>
                  </a:lnTo>
                  <a:lnTo>
                    <a:pt x="155" y="10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6" name="Google Shape;1286;p7"/>
            <p:cNvSpPr/>
            <p:nvPr/>
          </p:nvSpPr>
          <p:spPr>
            <a:xfrm>
              <a:off x="1325153" y="2193129"/>
              <a:ext cx="173831" cy="120253"/>
            </a:xfrm>
            <a:custGeom>
              <a:rect b="b" l="l" r="r" t="t"/>
              <a:pathLst>
                <a:path extrusionOk="0" h="101" w="146">
                  <a:moveTo>
                    <a:pt x="146" y="97"/>
                  </a:moveTo>
                  <a:lnTo>
                    <a:pt x="6" y="0"/>
                  </a:lnTo>
                  <a:lnTo>
                    <a:pt x="0" y="10"/>
                  </a:lnTo>
                  <a:lnTo>
                    <a:pt x="143" y="101"/>
                  </a:lnTo>
                  <a:lnTo>
                    <a:pt x="146" y="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7" name="Google Shape;1287;p7"/>
            <p:cNvSpPr/>
            <p:nvPr/>
          </p:nvSpPr>
          <p:spPr>
            <a:xfrm>
              <a:off x="1347775" y="2187175"/>
              <a:ext cx="153544" cy="115115"/>
            </a:xfrm>
            <a:custGeom>
              <a:rect b="b" l="l" r="r" t="t"/>
              <a:pathLst>
                <a:path extrusionOk="0" h="317" w="416">
                  <a:moveTo>
                    <a:pt x="415" y="315"/>
                  </a:moveTo>
                  <a:cubicBezTo>
                    <a:pt x="416" y="314"/>
                    <a:pt x="370" y="277"/>
                    <a:pt x="290" y="215"/>
                  </a:cubicBezTo>
                  <a:cubicBezTo>
                    <a:pt x="168" y="121"/>
                    <a:pt x="5" y="0"/>
                    <a:pt x="3" y="3"/>
                  </a:cubicBezTo>
                  <a:cubicBezTo>
                    <a:pt x="0" y="7"/>
                    <a:pt x="161" y="131"/>
                    <a:pt x="285" y="223"/>
                  </a:cubicBezTo>
                  <a:cubicBezTo>
                    <a:pt x="366" y="283"/>
                    <a:pt x="414" y="317"/>
                    <a:pt x="415" y="31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8" name="Google Shape;1288;p7"/>
            <p:cNvSpPr/>
            <p:nvPr/>
          </p:nvSpPr>
          <p:spPr>
            <a:xfrm>
              <a:off x="1802594" y="1974054"/>
              <a:ext cx="61913" cy="211931"/>
            </a:xfrm>
            <a:custGeom>
              <a:rect b="b" l="l" r="r" t="t"/>
              <a:pathLst>
                <a:path extrusionOk="0" h="178" w="52">
                  <a:moveTo>
                    <a:pt x="0" y="175"/>
                  </a:moveTo>
                  <a:lnTo>
                    <a:pt x="13" y="0"/>
                  </a:lnTo>
                  <a:lnTo>
                    <a:pt x="52" y="6"/>
                  </a:lnTo>
                  <a:lnTo>
                    <a:pt x="16" y="178"/>
                  </a:lnTo>
                  <a:lnTo>
                    <a:pt x="0" y="17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89" name="Google Shape;1289;p7"/>
            <p:cNvSpPr/>
            <p:nvPr/>
          </p:nvSpPr>
          <p:spPr>
            <a:xfrm>
              <a:off x="1804975" y="1977625"/>
              <a:ext cx="29766" cy="207169"/>
            </a:xfrm>
            <a:custGeom>
              <a:rect b="b" l="l" r="r" t="t"/>
              <a:pathLst>
                <a:path extrusionOk="0" h="174" w="25">
                  <a:moveTo>
                    <a:pt x="0" y="173"/>
                  </a:moveTo>
                  <a:lnTo>
                    <a:pt x="12" y="0"/>
                  </a:lnTo>
                  <a:lnTo>
                    <a:pt x="25" y="2"/>
                  </a:lnTo>
                  <a:lnTo>
                    <a:pt x="5" y="174"/>
                  </a:lnTo>
                  <a:lnTo>
                    <a:pt x="0" y="17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0" name="Google Shape;1290;p7"/>
            <p:cNvSpPr/>
            <p:nvPr/>
          </p:nvSpPr>
          <p:spPr>
            <a:xfrm>
              <a:off x="1818072" y="1991913"/>
              <a:ext cx="35802" cy="192212"/>
            </a:xfrm>
            <a:custGeom>
              <a:rect b="b" l="l" r="r" t="t"/>
              <a:pathLst>
                <a:path extrusionOk="0" h="525" w="97">
                  <a:moveTo>
                    <a:pt x="2" y="525"/>
                  </a:moveTo>
                  <a:cubicBezTo>
                    <a:pt x="0" y="524"/>
                    <a:pt x="8" y="464"/>
                    <a:pt x="25" y="362"/>
                  </a:cubicBezTo>
                  <a:cubicBezTo>
                    <a:pt x="51" y="205"/>
                    <a:pt x="89" y="0"/>
                    <a:pt x="93" y="1"/>
                  </a:cubicBezTo>
                  <a:cubicBezTo>
                    <a:pt x="97" y="2"/>
                    <a:pt x="63" y="208"/>
                    <a:pt x="35" y="364"/>
                  </a:cubicBezTo>
                  <a:cubicBezTo>
                    <a:pt x="16" y="466"/>
                    <a:pt x="4" y="525"/>
                    <a:pt x="2" y="52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1" name="Google Shape;1291;p7"/>
            <p:cNvSpPr/>
            <p:nvPr/>
          </p:nvSpPr>
          <p:spPr>
            <a:xfrm>
              <a:off x="1687103" y="1943097"/>
              <a:ext cx="153591" cy="54769"/>
            </a:xfrm>
            <a:custGeom>
              <a:rect b="b" l="l" r="r" t="t"/>
              <a:pathLst>
                <a:path extrusionOk="0" h="46" w="129">
                  <a:moveTo>
                    <a:pt x="2" y="0"/>
                  </a:moveTo>
                  <a:lnTo>
                    <a:pt x="129" y="7"/>
                  </a:lnTo>
                  <a:lnTo>
                    <a:pt x="128" y="46"/>
                  </a:lnTo>
                  <a:lnTo>
                    <a:pt x="0" y="39"/>
                  </a:lnTo>
                  <a:lnTo>
                    <a:pt x="2"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2" name="Google Shape;1292;p7"/>
            <p:cNvSpPr/>
            <p:nvPr/>
          </p:nvSpPr>
          <p:spPr>
            <a:xfrm>
              <a:off x="1687103" y="1968100"/>
              <a:ext cx="152400" cy="22622"/>
            </a:xfrm>
            <a:custGeom>
              <a:rect b="b" l="l" r="r" t="t"/>
              <a:pathLst>
                <a:path extrusionOk="0" h="19" w="128">
                  <a:moveTo>
                    <a:pt x="1" y="0"/>
                  </a:moveTo>
                  <a:lnTo>
                    <a:pt x="128" y="7"/>
                  </a:lnTo>
                  <a:lnTo>
                    <a:pt x="128" y="19"/>
                  </a:lnTo>
                  <a:lnTo>
                    <a:pt x="0" y="12"/>
                  </a:lnTo>
                  <a:lnTo>
                    <a:pt x="1"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3" name="Google Shape;1293;p7"/>
            <p:cNvSpPr/>
            <p:nvPr/>
          </p:nvSpPr>
          <p:spPr>
            <a:xfrm>
              <a:off x="1693056" y="1952622"/>
              <a:ext cx="144250" cy="10704"/>
            </a:xfrm>
            <a:custGeom>
              <a:rect b="b" l="l" r="r" t="t"/>
              <a:pathLst>
                <a:path extrusionOk="0" h="29" w="394">
                  <a:moveTo>
                    <a:pt x="0" y="4"/>
                  </a:moveTo>
                  <a:cubicBezTo>
                    <a:pt x="0" y="0"/>
                    <a:pt x="89" y="1"/>
                    <a:pt x="197" y="6"/>
                  </a:cubicBezTo>
                  <a:cubicBezTo>
                    <a:pt x="306" y="12"/>
                    <a:pt x="394" y="20"/>
                    <a:pt x="393" y="25"/>
                  </a:cubicBezTo>
                  <a:cubicBezTo>
                    <a:pt x="393" y="29"/>
                    <a:pt x="305" y="28"/>
                    <a:pt x="196" y="22"/>
                  </a:cubicBezTo>
                  <a:cubicBezTo>
                    <a:pt x="88" y="17"/>
                    <a:pt x="0" y="8"/>
                    <a:pt x="0" y="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4" name="Google Shape;1294;p7"/>
            <p:cNvSpPr/>
            <p:nvPr/>
          </p:nvSpPr>
          <p:spPr>
            <a:xfrm>
              <a:off x="1393019" y="2028822"/>
              <a:ext cx="77617" cy="80912"/>
            </a:xfrm>
            <a:custGeom>
              <a:rect b="b" l="l" r="r" t="t"/>
              <a:pathLst>
                <a:path extrusionOk="0" h="221" w="212">
                  <a:moveTo>
                    <a:pt x="19" y="149"/>
                  </a:moveTo>
                  <a:cubicBezTo>
                    <a:pt x="20" y="151"/>
                    <a:pt x="20" y="151"/>
                    <a:pt x="20" y="151"/>
                  </a:cubicBezTo>
                  <a:cubicBezTo>
                    <a:pt x="39" y="198"/>
                    <a:pt x="93" y="221"/>
                    <a:pt x="140" y="202"/>
                  </a:cubicBezTo>
                  <a:cubicBezTo>
                    <a:pt x="212" y="173"/>
                    <a:pt x="212" y="173"/>
                    <a:pt x="212" y="173"/>
                  </a:cubicBezTo>
                  <a:cubicBezTo>
                    <a:pt x="142" y="0"/>
                    <a:pt x="142" y="0"/>
                    <a:pt x="142" y="0"/>
                  </a:cubicBezTo>
                  <a:cubicBezTo>
                    <a:pt x="70" y="29"/>
                    <a:pt x="70" y="29"/>
                    <a:pt x="70" y="29"/>
                  </a:cubicBezTo>
                  <a:cubicBezTo>
                    <a:pt x="23" y="49"/>
                    <a:pt x="0" y="102"/>
                    <a:pt x="1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5" name="Google Shape;1295;p7"/>
            <p:cNvSpPr/>
            <p:nvPr/>
          </p:nvSpPr>
          <p:spPr>
            <a:xfrm>
              <a:off x="1445406" y="2028822"/>
              <a:ext cx="25003" cy="70247"/>
            </a:xfrm>
            <a:custGeom>
              <a:rect b="b" l="l" r="r" t="t"/>
              <a:pathLst>
                <a:path extrusionOk="0" h="59" w="21">
                  <a:moveTo>
                    <a:pt x="8" y="59"/>
                  </a:moveTo>
                  <a:lnTo>
                    <a:pt x="21" y="53"/>
                  </a:lnTo>
                  <a:lnTo>
                    <a:pt x="0" y="0"/>
                  </a:lnTo>
                  <a:lnTo>
                    <a:pt x="8" y="59"/>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6" name="Google Shape;1296;p7"/>
            <p:cNvSpPr/>
            <p:nvPr/>
          </p:nvSpPr>
          <p:spPr>
            <a:xfrm>
              <a:off x="1414450" y="2057397"/>
              <a:ext cx="29766" cy="28575"/>
            </a:xfrm>
            <a:custGeom>
              <a:rect b="b" l="l" r="r" t="t"/>
              <a:pathLst>
                <a:path extrusionOk="0" h="80" w="80">
                  <a:moveTo>
                    <a:pt x="27" y="8"/>
                  </a:moveTo>
                  <a:cubicBezTo>
                    <a:pt x="45" y="0"/>
                    <a:pt x="65" y="9"/>
                    <a:pt x="73" y="27"/>
                  </a:cubicBezTo>
                  <a:cubicBezTo>
                    <a:pt x="80" y="45"/>
                    <a:pt x="71" y="65"/>
                    <a:pt x="53" y="73"/>
                  </a:cubicBezTo>
                  <a:cubicBezTo>
                    <a:pt x="35" y="80"/>
                    <a:pt x="15" y="71"/>
                    <a:pt x="8" y="53"/>
                  </a:cubicBezTo>
                  <a:cubicBezTo>
                    <a:pt x="0" y="35"/>
                    <a:pt x="9" y="15"/>
                    <a:pt x="27" y="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7" name="Google Shape;1297;p7"/>
            <p:cNvSpPr/>
            <p:nvPr/>
          </p:nvSpPr>
          <p:spPr>
            <a:xfrm>
              <a:off x="1421594" y="2064541"/>
              <a:ext cx="15478" cy="14288"/>
            </a:xfrm>
            <a:custGeom>
              <a:rect b="b" l="l" r="r" t="t"/>
              <a:pathLst>
                <a:path extrusionOk="0" h="40" w="40">
                  <a:moveTo>
                    <a:pt x="14" y="4"/>
                  </a:moveTo>
                  <a:cubicBezTo>
                    <a:pt x="23" y="0"/>
                    <a:pt x="33" y="4"/>
                    <a:pt x="36" y="13"/>
                  </a:cubicBezTo>
                  <a:cubicBezTo>
                    <a:pt x="40" y="22"/>
                    <a:pt x="36" y="33"/>
                    <a:pt x="27" y="36"/>
                  </a:cubicBezTo>
                  <a:cubicBezTo>
                    <a:pt x="18" y="40"/>
                    <a:pt x="8" y="36"/>
                    <a:pt x="4" y="27"/>
                  </a:cubicBezTo>
                  <a:cubicBezTo>
                    <a:pt x="0" y="18"/>
                    <a:pt x="5" y="7"/>
                    <a:pt x="14" y="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8" name="Google Shape;1298;p7"/>
            <p:cNvSpPr/>
            <p:nvPr/>
          </p:nvSpPr>
          <p:spPr>
            <a:xfrm>
              <a:off x="1646622" y="1928810"/>
              <a:ext cx="78879" cy="82227"/>
            </a:xfrm>
            <a:custGeom>
              <a:rect b="b" l="l" r="r" t="t"/>
              <a:pathLst>
                <a:path extrusionOk="0" h="221" w="212">
                  <a:moveTo>
                    <a:pt x="193" y="72"/>
                  </a:moveTo>
                  <a:cubicBezTo>
                    <a:pt x="193" y="70"/>
                    <a:pt x="193" y="70"/>
                    <a:pt x="193" y="70"/>
                  </a:cubicBezTo>
                  <a:cubicBezTo>
                    <a:pt x="173" y="23"/>
                    <a:pt x="120" y="0"/>
                    <a:pt x="73" y="19"/>
                  </a:cubicBezTo>
                  <a:cubicBezTo>
                    <a:pt x="0" y="49"/>
                    <a:pt x="0" y="49"/>
                    <a:pt x="0" y="49"/>
                  </a:cubicBezTo>
                  <a:cubicBezTo>
                    <a:pt x="70" y="221"/>
                    <a:pt x="70" y="221"/>
                    <a:pt x="70" y="221"/>
                  </a:cubicBezTo>
                  <a:cubicBezTo>
                    <a:pt x="143" y="192"/>
                    <a:pt x="143" y="192"/>
                    <a:pt x="143" y="192"/>
                  </a:cubicBezTo>
                  <a:cubicBezTo>
                    <a:pt x="190" y="173"/>
                    <a:pt x="212" y="119"/>
                    <a:pt x="193" y="7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299" name="Google Shape;1299;p7"/>
            <p:cNvSpPr/>
            <p:nvPr/>
          </p:nvSpPr>
          <p:spPr>
            <a:xfrm>
              <a:off x="1646622" y="1940716"/>
              <a:ext cx="26194" cy="70247"/>
            </a:xfrm>
            <a:custGeom>
              <a:rect b="b" l="l" r="r" t="t"/>
              <a:pathLst>
                <a:path extrusionOk="0" h="59" w="22">
                  <a:moveTo>
                    <a:pt x="14" y="0"/>
                  </a:moveTo>
                  <a:lnTo>
                    <a:pt x="0" y="6"/>
                  </a:lnTo>
                  <a:lnTo>
                    <a:pt x="22" y="59"/>
                  </a:lnTo>
                  <a:lnTo>
                    <a:pt x="14"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0" name="Google Shape;1300;p7"/>
            <p:cNvSpPr/>
            <p:nvPr/>
          </p:nvSpPr>
          <p:spPr>
            <a:xfrm>
              <a:off x="1674006" y="1952622"/>
              <a:ext cx="29766" cy="29766"/>
            </a:xfrm>
            <a:custGeom>
              <a:rect b="b" l="l" r="r" t="t"/>
              <a:pathLst>
                <a:path extrusionOk="0" h="80" w="80">
                  <a:moveTo>
                    <a:pt x="54" y="73"/>
                  </a:moveTo>
                  <a:cubicBezTo>
                    <a:pt x="36" y="80"/>
                    <a:pt x="15" y="71"/>
                    <a:pt x="8" y="53"/>
                  </a:cubicBezTo>
                  <a:cubicBezTo>
                    <a:pt x="0" y="35"/>
                    <a:pt x="9" y="15"/>
                    <a:pt x="27" y="8"/>
                  </a:cubicBezTo>
                  <a:cubicBezTo>
                    <a:pt x="45" y="0"/>
                    <a:pt x="66" y="9"/>
                    <a:pt x="73" y="27"/>
                  </a:cubicBezTo>
                  <a:cubicBezTo>
                    <a:pt x="80" y="45"/>
                    <a:pt x="72" y="65"/>
                    <a:pt x="54" y="7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1" name="Google Shape;1301;p7"/>
            <p:cNvSpPr/>
            <p:nvPr/>
          </p:nvSpPr>
          <p:spPr>
            <a:xfrm>
              <a:off x="1681150" y="1959766"/>
              <a:ext cx="14288" cy="15478"/>
            </a:xfrm>
            <a:custGeom>
              <a:rect b="b" l="l" r="r" t="t"/>
              <a:pathLst>
                <a:path extrusionOk="0" h="40" w="40">
                  <a:moveTo>
                    <a:pt x="27" y="36"/>
                  </a:moveTo>
                  <a:cubicBezTo>
                    <a:pt x="18" y="40"/>
                    <a:pt x="8" y="36"/>
                    <a:pt x="4" y="27"/>
                  </a:cubicBezTo>
                  <a:cubicBezTo>
                    <a:pt x="0" y="18"/>
                    <a:pt x="5" y="8"/>
                    <a:pt x="14" y="4"/>
                  </a:cubicBezTo>
                  <a:cubicBezTo>
                    <a:pt x="23" y="0"/>
                    <a:pt x="33" y="5"/>
                    <a:pt x="37" y="14"/>
                  </a:cubicBezTo>
                  <a:cubicBezTo>
                    <a:pt x="40" y="23"/>
                    <a:pt x="36" y="33"/>
                    <a:pt x="27" y="3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2" name="Google Shape;1302;p7"/>
            <p:cNvSpPr/>
            <p:nvPr/>
          </p:nvSpPr>
          <p:spPr>
            <a:xfrm>
              <a:off x="1289435" y="2145503"/>
              <a:ext cx="90785" cy="89333"/>
            </a:xfrm>
            <a:custGeom>
              <a:rect b="b" l="l" r="r" t="t"/>
              <a:pathLst>
                <a:path extrusionOk="0" h="244" w="244">
                  <a:moveTo>
                    <a:pt x="230" y="97"/>
                  </a:moveTo>
                  <a:cubicBezTo>
                    <a:pt x="216" y="37"/>
                    <a:pt x="156" y="0"/>
                    <a:pt x="97" y="14"/>
                  </a:cubicBezTo>
                  <a:cubicBezTo>
                    <a:pt x="37" y="28"/>
                    <a:pt x="0" y="88"/>
                    <a:pt x="14" y="147"/>
                  </a:cubicBezTo>
                  <a:cubicBezTo>
                    <a:pt x="28" y="207"/>
                    <a:pt x="88" y="244"/>
                    <a:pt x="147" y="230"/>
                  </a:cubicBezTo>
                  <a:cubicBezTo>
                    <a:pt x="207" y="216"/>
                    <a:pt x="244" y="157"/>
                    <a:pt x="230" y="9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3" name="Google Shape;1303;p7"/>
            <p:cNvSpPr/>
            <p:nvPr/>
          </p:nvSpPr>
          <p:spPr>
            <a:xfrm>
              <a:off x="1298960" y="2155029"/>
              <a:ext cx="71604" cy="70449"/>
            </a:xfrm>
            <a:custGeom>
              <a:rect b="b" l="l" r="r" t="t"/>
              <a:pathLst>
                <a:path extrusionOk="0" h="194" w="194">
                  <a:moveTo>
                    <a:pt x="183" y="77"/>
                  </a:moveTo>
                  <a:cubicBezTo>
                    <a:pt x="172" y="30"/>
                    <a:pt x="124" y="0"/>
                    <a:pt x="77" y="11"/>
                  </a:cubicBezTo>
                  <a:cubicBezTo>
                    <a:pt x="29" y="23"/>
                    <a:pt x="0" y="70"/>
                    <a:pt x="11" y="117"/>
                  </a:cubicBezTo>
                  <a:cubicBezTo>
                    <a:pt x="22" y="165"/>
                    <a:pt x="69" y="194"/>
                    <a:pt x="117" y="183"/>
                  </a:cubicBezTo>
                  <a:cubicBezTo>
                    <a:pt x="164" y="172"/>
                    <a:pt x="194" y="125"/>
                    <a:pt x="183" y="7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4" name="Google Shape;1304;p7"/>
            <p:cNvSpPr/>
            <p:nvPr/>
          </p:nvSpPr>
          <p:spPr>
            <a:xfrm>
              <a:off x="1314438" y="2170507"/>
              <a:ext cx="40600" cy="40639"/>
            </a:xfrm>
            <a:custGeom>
              <a:rect b="b" l="l" r="r" t="t"/>
              <a:pathLst>
                <a:path extrusionOk="0" h="111" w="110">
                  <a:moveTo>
                    <a:pt x="104" y="44"/>
                  </a:moveTo>
                  <a:cubicBezTo>
                    <a:pt x="98" y="17"/>
                    <a:pt x="71" y="0"/>
                    <a:pt x="43" y="6"/>
                  </a:cubicBezTo>
                  <a:cubicBezTo>
                    <a:pt x="16" y="12"/>
                    <a:pt x="0" y="40"/>
                    <a:pt x="6" y="67"/>
                  </a:cubicBezTo>
                  <a:cubicBezTo>
                    <a:pt x="12" y="94"/>
                    <a:pt x="39" y="111"/>
                    <a:pt x="66" y="104"/>
                  </a:cubicBezTo>
                  <a:cubicBezTo>
                    <a:pt x="94" y="98"/>
                    <a:pt x="110" y="71"/>
                    <a:pt x="104" y="44"/>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5" name="Google Shape;1305;p7"/>
            <p:cNvSpPr/>
            <p:nvPr/>
          </p:nvSpPr>
          <p:spPr>
            <a:xfrm>
              <a:off x="1323963" y="2180032"/>
              <a:ext cx="21503" cy="20169"/>
            </a:xfrm>
            <a:custGeom>
              <a:rect b="b" l="l" r="r" t="t"/>
              <a:pathLst>
                <a:path extrusionOk="0" h="56" w="56">
                  <a:moveTo>
                    <a:pt x="52" y="22"/>
                  </a:moveTo>
                  <a:cubicBezTo>
                    <a:pt x="49" y="9"/>
                    <a:pt x="36" y="0"/>
                    <a:pt x="22" y="4"/>
                  </a:cubicBezTo>
                  <a:cubicBezTo>
                    <a:pt x="9" y="7"/>
                    <a:pt x="0" y="20"/>
                    <a:pt x="3" y="34"/>
                  </a:cubicBezTo>
                  <a:cubicBezTo>
                    <a:pt x="7" y="47"/>
                    <a:pt x="20" y="56"/>
                    <a:pt x="34" y="53"/>
                  </a:cubicBezTo>
                  <a:cubicBezTo>
                    <a:pt x="47" y="50"/>
                    <a:pt x="56" y="36"/>
                    <a:pt x="52"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6" name="Google Shape;1306;p7"/>
            <p:cNvSpPr/>
            <p:nvPr/>
          </p:nvSpPr>
          <p:spPr>
            <a:xfrm>
              <a:off x="1795450" y="1928810"/>
              <a:ext cx="92643" cy="92643"/>
            </a:xfrm>
            <a:custGeom>
              <a:rect b="b" l="l" r="r" t="t"/>
              <a:pathLst>
                <a:path extrusionOk="0" h="251" w="251">
                  <a:moveTo>
                    <a:pt x="205" y="44"/>
                  </a:moveTo>
                  <a:cubicBezTo>
                    <a:pt x="160" y="0"/>
                    <a:pt x="87" y="1"/>
                    <a:pt x="44" y="46"/>
                  </a:cubicBezTo>
                  <a:cubicBezTo>
                    <a:pt x="0" y="92"/>
                    <a:pt x="1" y="164"/>
                    <a:pt x="46" y="207"/>
                  </a:cubicBezTo>
                  <a:cubicBezTo>
                    <a:pt x="92" y="251"/>
                    <a:pt x="164" y="250"/>
                    <a:pt x="208" y="205"/>
                  </a:cubicBezTo>
                  <a:cubicBezTo>
                    <a:pt x="251" y="159"/>
                    <a:pt x="250" y="87"/>
                    <a:pt x="205" y="4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7" name="Google Shape;1307;p7"/>
            <p:cNvSpPr/>
            <p:nvPr/>
          </p:nvSpPr>
          <p:spPr>
            <a:xfrm>
              <a:off x="1804975" y="1938335"/>
              <a:ext cx="73819" cy="73819"/>
            </a:xfrm>
            <a:custGeom>
              <a:rect b="b" l="l" r="r" t="t"/>
              <a:pathLst>
                <a:path extrusionOk="0" h="200" w="200">
                  <a:moveTo>
                    <a:pt x="163" y="35"/>
                  </a:moveTo>
                  <a:cubicBezTo>
                    <a:pt x="127" y="0"/>
                    <a:pt x="70" y="1"/>
                    <a:pt x="35" y="37"/>
                  </a:cubicBezTo>
                  <a:cubicBezTo>
                    <a:pt x="0" y="73"/>
                    <a:pt x="1" y="130"/>
                    <a:pt x="37" y="165"/>
                  </a:cubicBezTo>
                  <a:cubicBezTo>
                    <a:pt x="73" y="200"/>
                    <a:pt x="130" y="199"/>
                    <a:pt x="165" y="163"/>
                  </a:cubicBezTo>
                  <a:cubicBezTo>
                    <a:pt x="200" y="127"/>
                    <a:pt x="199" y="70"/>
                    <a:pt x="163" y="3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8" name="Google Shape;1308;p7"/>
            <p:cNvSpPr/>
            <p:nvPr/>
          </p:nvSpPr>
          <p:spPr>
            <a:xfrm>
              <a:off x="1820453" y="1953813"/>
              <a:ext cx="42788" cy="42788"/>
            </a:xfrm>
            <a:custGeom>
              <a:rect b="b" l="l" r="r" t="t"/>
              <a:pathLst>
                <a:path extrusionOk="0" h="115" w="115">
                  <a:moveTo>
                    <a:pt x="94" y="20"/>
                  </a:moveTo>
                  <a:cubicBezTo>
                    <a:pt x="73" y="0"/>
                    <a:pt x="40" y="1"/>
                    <a:pt x="20" y="21"/>
                  </a:cubicBezTo>
                  <a:cubicBezTo>
                    <a:pt x="0" y="42"/>
                    <a:pt x="1" y="75"/>
                    <a:pt x="22" y="95"/>
                  </a:cubicBezTo>
                  <a:cubicBezTo>
                    <a:pt x="42" y="115"/>
                    <a:pt x="75" y="114"/>
                    <a:pt x="95" y="94"/>
                  </a:cubicBezTo>
                  <a:cubicBezTo>
                    <a:pt x="115" y="73"/>
                    <a:pt x="114" y="40"/>
                    <a:pt x="94" y="20"/>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09" name="Google Shape;1309;p7"/>
            <p:cNvSpPr/>
            <p:nvPr/>
          </p:nvSpPr>
          <p:spPr>
            <a:xfrm>
              <a:off x="1831169" y="1964528"/>
              <a:ext cx="21378" cy="21378"/>
            </a:xfrm>
            <a:custGeom>
              <a:rect b="b" l="l" r="r" t="t"/>
              <a:pathLst>
                <a:path extrusionOk="0" h="57" w="57">
                  <a:moveTo>
                    <a:pt x="47" y="10"/>
                  </a:moveTo>
                  <a:cubicBezTo>
                    <a:pt x="36" y="0"/>
                    <a:pt x="20" y="0"/>
                    <a:pt x="10" y="10"/>
                  </a:cubicBezTo>
                  <a:cubicBezTo>
                    <a:pt x="0" y="21"/>
                    <a:pt x="0" y="37"/>
                    <a:pt x="11" y="47"/>
                  </a:cubicBezTo>
                  <a:cubicBezTo>
                    <a:pt x="21" y="57"/>
                    <a:pt x="37" y="57"/>
                    <a:pt x="47" y="47"/>
                  </a:cubicBezTo>
                  <a:cubicBezTo>
                    <a:pt x="57" y="36"/>
                    <a:pt x="57" y="20"/>
                    <a:pt x="47" y="1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0" name="Google Shape;1310;p7"/>
            <p:cNvSpPr/>
            <p:nvPr/>
          </p:nvSpPr>
          <p:spPr>
            <a:xfrm>
              <a:off x="1558516" y="2094307"/>
              <a:ext cx="50006" cy="76200"/>
            </a:xfrm>
            <a:custGeom>
              <a:rect b="b" l="l" r="r" t="t"/>
              <a:pathLst>
                <a:path extrusionOk="0" h="64" w="42">
                  <a:moveTo>
                    <a:pt x="42" y="57"/>
                  </a:moveTo>
                  <a:lnTo>
                    <a:pt x="23" y="64"/>
                  </a:lnTo>
                  <a:lnTo>
                    <a:pt x="0" y="8"/>
                  </a:lnTo>
                  <a:lnTo>
                    <a:pt x="19" y="0"/>
                  </a:lnTo>
                  <a:lnTo>
                    <a:pt x="42" y="5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1" name="Google Shape;1311;p7"/>
            <p:cNvSpPr/>
            <p:nvPr/>
          </p:nvSpPr>
          <p:spPr>
            <a:xfrm>
              <a:off x="1558516" y="2099069"/>
              <a:ext cx="38100" cy="71438"/>
            </a:xfrm>
            <a:custGeom>
              <a:rect b="b" l="l" r="r" t="t"/>
              <a:pathLst>
                <a:path extrusionOk="0" h="60" w="32">
                  <a:moveTo>
                    <a:pt x="32" y="57"/>
                  </a:moveTo>
                  <a:lnTo>
                    <a:pt x="23" y="60"/>
                  </a:lnTo>
                  <a:lnTo>
                    <a:pt x="0" y="4"/>
                  </a:lnTo>
                  <a:lnTo>
                    <a:pt x="9" y="0"/>
                  </a:lnTo>
                  <a:lnTo>
                    <a:pt x="32" y="5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2" name="Google Shape;1312;p7"/>
            <p:cNvSpPr/>
            <p:nvPr/>
          </p:nvSpPr>
          <p:spPr>
            <a:xfrm>
              <a:off x="1595425" y="2080019"/>
              <a:ext cx="50006" cy="76200"/>
            </a:xfrm>
            <a:custGeom>
              <a:rect b="b" l="l" r="r" t="t"/>
              <a:pathLst>
                <a:path extrusionOk="0" h="64" w="42">
                  <a:moveTo>
                    <a:pt x="42" y="56"/>
                  </a:moveTo>
                  <a:lnTo>
                    <a:pt x="23" y="64"/>
                  </a:lnTo>
                  <a:lnTo>
                    <a:pt x="0" y="7"/>
                  </a:lnTo>
                  <a:lnTo>
                    <a:pt x="19" y="0"/>
                  </a:lnTo>
                  <a:lnTo>
                    <a:pt x="42" y="5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3" name="Google Shape;1313;p7"/>
            <p:cNvSpPr/>
            <p:nvPr/>
          </p:nvSpPr>
          <p:spPr>
            <a:xfrm>
              <a:off x="1595425" y="2084782"/>
              <a:ext cx="39291" cy="71438"/>
            </a:xfrm>
            <a:custGeom>
              <a:rect b="b" l="l" r="r" t="t"/>
              <a:pathLst>
                <a:path extrusionOk="0" h="60" w="33">
                  <a:moveTo>
                    <a:pt x="33" y="56"/>
                  </a:moveTo>
                  <a:lnTo>
                    <a:pt x="23" y="60"/>
                  </a:lnTo>
                  <a:lnTo>
                    <a:pt x="0" y="3"/>
                  </a:lnTo>
                  <a:lnTo>
                    <a:pt x="10" y="0"/>
                  </a:lnTo>
                  <a:lnTo>
                    <a:pt x="33" y="5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4" name="Google Shape;1314;p7"/>
            <p:cNvSpPr/>
            <p:nvPr/>
          </p:nvSpPr>
          <p:spPr>
            <a:xfrm>
              <a:off x="1587091" y="2103832"/>
              <a:ext cx="28575" cy="39291"/>
            </a:xfrm>
            <a:custGeom>
              <a:rect b="b" l="l" r="r" t="t"/>
              <a:pathLst>
                <a:path extrusionOk="0" h="33" w="24">
                  <a:moveTo>
                    <a:pt x="24" y="28"/>
                  </a:moveTo>
                  <a:lnTo>
                    <a:pt x="12" y="33"/>
                  </a:lnTo>
                  <a:lnTo>
                    <a:pt x="0" y="5"/>
                  </a:lnTo>
                  <a:lnTo>
                    <a:pt x="12" y="0"/>
                  </a:lnTo>
                  <a:lnTo>
                    <a:pt x="24" y="2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5" name="Google Shape;1315;p7"/>
            <p:cNvSpPr/>
            <p:nvPr/>
          </p:nvSpPr>
          <p:spPr>
            <a:xfrm>
              <a:off x="566725" y="1115613"/>
              <a:ext cx="450056" cy="707231"/>
            </a:xfrm>
            <a:custGeom>
              <a:rect b="b" l="l" r="r" t="t"/>
              <a:pathLst>
                <a:path extrusionOk="0" h="594" w="378">
                  <a:moveTo>
                    <a:pt x="279" y="594"/>
                  </a:moveTo>
                  <a:lnTo>
                    <a:pt x="0" y="49"/>
                  </a:lnTo>
                  <a:lnTo>
                    <a:pt x="99" y="0"/>
                  </a:lnTo>
                  <a:lnTo>
                    <a:pt x="378" y="546"/>
                  </a:lnTo>
                  <a:lnTo>
                    <a:pt x="279" y="5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6" name="Google Shape;1316;p7"/>
            <p:cNvSpPr/>
            <p:nvPr/>
          </p:nvSpPr>
          <p:spPr>
            <a:xfrm>
              <a:off x="581013" y="1145379"/>
              <a:ext cx="383381" cy="675084"/>
            </a:xfrm>
            <a:custGeom>
              <a:rect b="b" l="l" r="r" t="t"/>
              <a:pathLst>
                <a:path extrusionOk="0" h="567" w="322">
                  <a:moveTo>
                    <a:pt x="279" y="567"/>
                  </a:moveTo>
                  <a:lnTo>
                    <a:pt x="0" y="21"/>
                  </a:lnTo>
                  <a:lnTo>
                    <a:pt x="43" y="0"/>
                  </a:lnTo>
                  <a:lnTo>
                    <a:pt x="322" y="546"/>
                  </a:lnTo>
                  <a:lnTo>
                    <a:pt x="279" y="56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7" name="Google Shape;1317;p7"/>
            <p:cNvSpPr/>
            <p:nvPr/>
          </p:nvSpPr>
          <p:spPr>
            <a:xfrm>
              <a:off x="672691" y="1131091"/>
              <a:ext cx="324065" cy="617274"/>
            </a:xfrm>
            <a:custGeom>
              <a:rect b="b" l="l" r="r" t="t"/>
              <a:pathLst>
                <a:path extrusionOk="0" h="1686" w="878">
                  <a:moveTo>
                    <a:pt x="867" y="1680"/>
                  </a:moveTo>
                  <a:cubicBezTo>
                    <a:pt x="856" y="1686"/>
                    <a:pt x="784" y="1597"/>
                    <a:pt x="530" y="1084"/>
                  </a:cubicBezTo>
                  <a:cubicBezTo>
                    <a:pt x="276" y="571"/>
                    <a:pt x="0" y="11"/>
                    <a:pt x="11" y="6"/>
                  </a:cubicBezTo>
                  <a:cubicBezTo>
                    <a:pt x="22" y="0"/>
                    <a:pt x="317" y="551"/>
                    <a:pt x="571" y="1064"/>
                  </a:cubicBezTo>
                  <a:cubicBezTo>
                    <a:pt x="824" y="1576"/>
                    <a:pt x="878" y="1675"/>
                    <a:pt x="867" y="168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8" name="Google Shape;1318;p7"/>
            <p:cNvSpPr/>
            <p:nvPr/>
          </p:nvSpPr>
          <p:spPr>
            <a:xfrm>
              <a:off x="1028688" y="1588291"/>
              <a:ext cx="344091" cy="214313"/>
            </a:xfrm>
            <a:custGeom>
              <a:rect b="b" l="l" r="r" t="t"/>
              <a:pathLst>
                <a:path extrusionOk="0" h="180" w="289">
                  <a:moveTo>
                    <a:pt x="0" y="101"/>
                  </a:moveTo>
                  <a:lnTo>
                    <a:pt x="257" y="0"/>
                  </a:lnTo>
                  <a:lnTo>
                    <a:pt x="289" y="79"/>
                  </a:lnTo>
                  <a:lnTo>
                    <a:pt x="33" y="180"/>
                  </a:lnTo>
                  <a:lnTo>
                    <a:pt x="0" y="10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19" name="Google Shape;1319;p7"/>
            <p:cNvSpPr/>
            <p:nvPr/>
          </p:nvSpPr>
          <p:spPr>
            <a:xfrm>
              <a:off x="1048928" y="1639488"/>
              <a:ext cx="317897" cy="150019"/>
            </a:xfrm>
            <a:custGeom>
              <a:rect b="b" l="l" r="r" t="t"/>
              <a:pathLst>
                <a:path extrusionOk="0" h="126" w="267">
                  <a:moveTo>
                    <a:pt x="0" y="100"/>
                  </a:moveTo>
                  <a:lnTo>
                    <a:pt x="256" y="0"/>
                  </a:lnTo>
                  <a:lnTo>
                    <a:pt x="267" y="24"/>
                  </a:lnTo>
                  <a:lnTo>
                    <a:pt x="10" y="126"/>
                  </a:lnTo>
                  <a:lnTo>
                    <a:pt x="0" y="10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0" name="Google Shape;1320;p7"/>
            <p:cNvSpPr/>
            <p:nvPr/>
          </p:nvSpPr>
          <p:spPr>
            <a:xfrm>
              <a:off x="1004875" y="1609722"/>
              <a:ext cx="325911" cy="140994"/>
            </a:xfrm>
            <a:custGeom>
              <a:rect b="b" l="l" r="r" t="t"/>
              <a:pathLst>
                <a:path extrusionOk="0" h="382" w="883">
                  <a:moveTo>
                    <a:pt x="125" y="306"/>
                  </a:moveTo>
                  <a:cubicBezTo>
                    <a:pt x="122" y="297"/>
                    <a:pt x="0" y="349"/>
                    <a:pt x="412" y="180"/>
                  </a:cubicBezTo>
                  <a:cubicBezTo>
                    <a:pt x="825" y="12"/>
                    <a:pt x="875" y="0"/>
                    <a:pt x="879" y="9"/>
                  </a:cubicBezTo>
                  <a:cubicBezTo>
                    <a:pt x="883" y="18"/>
                    <a:pt x="838" y="44"/>
                    <a:pt x="426" y="213"/>
                  </a:cubicBezTo>
                  <a:cubicBezTo>
                    <a:pt x="13" y="382"/>
                    <a:pt x="129" y="315"/>
                    <a:pt x="125" y="306"/>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1" name="Google Shape;1321;p7"/>
            <p:cNvSpPr/>
            <p:nvPr/>
          </p:nvSpPr>
          <p:spPr>
            <a:xfrm>
              <a:off x="425041" y="909635"/>
              <a:ext cx="386986" cy="386986"/>
            </a:xfrm>
            <a:custGeom>
              <a:rect b="b" l="l" r="r" t="t"/>
              <a:pathLst>
                <a:path extrusionOk="0" h="1057" w="1057">
                  <a:moveTo>
                    <a:pt x="832" y="890"/>
                  </a:moveTo>
                  <a:cubicBezTo>
                    <a:pt x="632" y="1057"/>
                    <a:pt x="335" y="1031"/>
                    <a:pt x="168" y="831"/>
                  </a:cubicBezTo>
                  <a:cubicBezTo>
                    <a:pt x="0" y="632"/>
                    <a:pt x="27" y="334"/>
                    <a:pt x="226" y="167"/>
                  </a:cubicBezTo>
                  <a:cubicBezTo>
                    <a:pt x="425" y="0"/>
                    <a:pt x="723" y="26"/>
                    <a:pt x="890" y="226"/>
                  </a:cubicBezTo>
                  <a:cubicBezTo>
                    <a:pt x="1057" y="425"/>
                    <a:pt x="1031" y="722"/>
                    <a:pt x="832" y="89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2" name="Google Shape;1322;p7"/>
            <p:cNvSpPr/>
            <p:nvPr/>
          </p:nvSpPr>
          <p:spPr>
            <a:xfrm>
              <a:off x="665547" y="1091800"/>
              <a:ext cx="122909" cy="173540"/>
            </a:xfrm>
            <a:custGeom>
              <a:rect b="b" l="l" r="r" t="t"/>
              <a:pathLst>
                <a:path extrusionOk="0" h="474" w="333">
                  <a:moveTo>
                    <a:pt x="330" y="0"/>
                  </a:moveTo>
                  <a:cubicBezTo>
                    <a:pt x="333" y="379"/>
                    <a:pt x="0" y="474"/>
                    <a:pt x="0" y="474"/>
                  </a:cubicBezTo>
                  <a:cubicBezTo>
                    <a:pt x="0" y="474"/>
                    <a:pt x="307" y="349"/>
                    <a:pt x="330" y="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3" name="Google Shape;1323;p7"/>
            <p:cNvSpPr/>
            <p:nvPr/>
          </p:nvSpPr>
          <p:spPr>
            <a:xfrm>
              <a:off x="463141" y="950116"/>
              <a:ext cx="310778" cy="310778"/>
            </a:xfrm>
            <a:custGeom>
              <a:rect b="b" l="l" r="r" t="t"/>
              <a:pathLst>
                <a:path extrusionOk="0" h="842" w="842">
                  <a:moveTo>
                    <a:pt x="662" y="708"/>
                  </a:moveTo>
                  <a:cubicBezTo>
                    <a:pt x="503" y="842"/>
                    <a:pt x="267" y="821"/>
                    <a:pt x="133" y="662"/>
                  </a:cubicBezTo>
                  <a:cubicBezTo>
                    <a:pt x="0" y="503"/>
                    <a:pt x="21" y="266"/>
                    <a:pt x="180" y="133"/>
                  </a:cubicBezTo>
                  <a:cubicBezTo>
                    <a:pt x="339" y="0"/>
                    <a:pt x="576" y="20"/>
                    <a:pt x="709" y="179"/>
                  </a:cubicBezTo>
                  <a:cubicBezTo>
                    <a:pt x="842" y="338"/>
                    <a:pt x="821" y="575"/>
                    <a:pt x="662" y="7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4" name="Google Shape;1324;p7"/>
            <p:cNvSpPr/>
            <p:nvPr/>
          </p:nvSpPr>
          <p:spPr>
            <a:xfrm>
              <a:off x="410753" y="821529"/>
              <a:ext cx="425197" cy="388288"/>
            </a:xfrm>
            <a:custGeom>
              <a:rect b="b" l="l" r="r" t="t"/>
              <a:pathLst>
                <a:path extrusionOk="0" h="1052" w="1152">
                  <a:moveTo>
                    <a:pt x="579" y="1051"/>
                  </a:moveTo>
                  <a:cubicBezTo>
                    <a:pt x="568" y="1051"/>
                    <a:pt x="568" y="1051"/>
                    <a:pt x="568" y="1051"/>
                  </a:cubicBezTo>
                  <a:cubicBezTo>
                    <a:pt x="254" y="1050"/>
                    <a:pt x="0" y="795"/>
                    <a:pt x="1" y="481"/>
                  </a:cubicBezTo>
                  <a:cubicBezTo>
                    <a:pt x="3" y="0"/>
                    <a:pt x="3" y="0"/>
                    <a:pt x="3" y="0"/>
                  </a:cubicBezTo>
                  <a:cubicBezTo>
                    <a:pt x="1152" y="4"/>
                    <a:pt x="1152" y="4"/>
                    <a:pt x="1152" y="4"/>
                  </a:cubicBezTo>
                  <a:cubicBezTo>
                    <a:pt x="1150" y="485"/>
                    <a:pt x="1150" y="485"/>
                    <a:pt x="1150" y="485"/>
                  </a:cubicBezTo>
                  <a:cubicBezTo>
                    <a:pt x="1149" y="799"/>
                    <a:pt x="893" y="1052"/>
                    <a:pt x="579" y="105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5" name="Google Shape;1325;p7"/>
            <p:cNvSpPr/>
            <p:nvPr/>
          </p:nvSpPr>
          <p:spPr>
            <a:xfrm>
              <a:off x="410753" y="821529"/>
              <a:ext cx="423863" cy="177403"/>
            </a:xfrm>
            <a:custGeom>
              <a:rect b="b" l="l" r="r" t="t"/>
              <a:pathLst>
                <a:path extrusionOk="0" h="149" w="356">
                  <a:moveTo>
                    <a:pt x="0" y="149"/>
                  </a:moveTo>
                  <a:lnTo>
                    <a:pt x="1" y="0"/>
                  </a:lnTo>
                  <a:lnTo>
                    <a:pt x="356" y="2"/>
                  </a:lnTo>
                  <a:lnTo>
                    <a:pt x="0" y="149"/>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6" name="Google Shape;1326;p7"/>
            <p:cNvSpPr/>
            <p:nvPr/>
          </p:nvSpPr>
          <p:spPr>
            <a:xfrm>
              <a:off x="544103" y="932257"/>
              <a:ext cx="160556" cy="160556"/>
            </a:xfrm>
            <a:custGeom>
              <a:rect b="b" l="l" r="r" t="t"/>
              <a:pathLst>
                <a:path extrusionOk="0" h="435" w="435">
                  <a:moveTo>
                    <a:pt x="435" y="218"/>
                  </a:moveTo>
                  <a:cubicBezTo>
                    <a:pt x="435" y="98"/>
                    <a:pt x="338" y="1"/>
                    <a:pt x="218" y="0"/>
                  </a:cubicBezTo>
                  <a:cubicBezTo>
                    <a:pt x="99" y="0"/>
                    <a:pt x="1" y="97"/>
                    <a:pt x="1" y="217"/>
                  </a:cubicBezTo>
                  <a:cubicBezTo>
                    <a:pt x="0" y="336"/>
                    <a:pt x="97" y="434"/>
                    <a:pt x="217" y="434"/>
                  </a:cubicBezTo>
                  <a:cubicBezTo>
                    <a:pt x="337" y="435"/>
                    <a:pt x="434" y="338"/>
                    <a:pt x="435" y="21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7" name="Google Shape;1327;p7"/>
            <p:cNvSpPr/>
            <p:nvPr/>
          </p:nvSpPr>
          <p:spPr>
            <a:xfrm>
              <a:off x="584584" y="972738"/>
              <a:ext cx="80094" cy="80094"/>
            </a:xfrm>
            <a:custGeom>
              <a:rect b="b" l="l" r="r" t="t"/>
              <a:pathLst>
                <a:path extrusionOk="0" h="217" w="217">
                  <a:moveTo>
                    <a:pt x="217" y="109"/>
                  </a:moveTo>
                  <a:cubicBezTo>
                    <a:pt x="217" y="49"/>
                    <a:pt x="169" y="0"/>
                    <a:pt x="109" y="0"/>
                  </a:cubicBezTo>
                  <a:cubicBezTo>
                    <a:pt x="49" y="0"/>
                    <a:pt x="0" y="48"/>
                    <a:pt x="0" y="108"/>
                  </a:cubicBezTo>
                  <a:cubicBezTo>
                    <a:pt x="0" y="168"/>
                    <a:pt x="48" y="217"/>
                    <a:pt x="108" y="217"/>
                  </a:cubicBezTo>
                  <a:cubicBezTo>
                    <a:pt x="168" y="217"/>
                    <a:pt x="217" y="169"/>
                    <a:pt x="217" y="10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8" name="Google Shape;1328;p7"/>
            <p:cNvSpPr/>
            <p:nvPr/>
          </p:nvSpPr>
          <p:spPr>
            <a:xfrm>
              <a:off x="642925" y="1017982"/>
              <a:ext cx="180118" cy="181226"/>
            </a:xfrm>
            <a:custGeom>
              <a:rect b="b" l="l" r="r" t="t"/>
              <a:pathLst>
                <a:path extrusionOk="0" h="491" w="488">
                  <a:moveTo>
                    <a:pt x="0" y="491"/>
                  </a:moveTo>
                  <a:cubicBezTo>
                    <a:pt x="426" y="444"/>
                    <a:pt x="488" y="0"/>
                    <a:pt x="488" y="0"/>
                  </a:cubicBezTo>
                  <a:cubicBezTo>
                    <a:pt x="488" y="0"/>
                    <a:pt x="335" y="415"/>
                    <a:pt x="0" y="49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29" name="Google Shape;1329;p7"/>
            <p:cNvSpPr/>
            <p:nvPr/>
          </p:nvSpPr>
          <p:spPr>
            <a:xfrm>
              <a:off x="798897" y="1645441"/>
              <a:ext cx="290847" cy="288501"/>
            </a:xfrm>
            <a:custGeom>
              <a:rect b="b" l="l" r="r" t="t"/>
              <a:pathLst>
                <a:path extrusionOk="0" h="788" w="788">
                  <a:moveTo>
                    <a:pt x="743" y="312"/>
                  </a:moveTo>
                  <a:cubicBezTo>
                    <a:pt x="788" y="504"/>
                    <a:pt x="669" y="697"/>
                    <a:pt x="476" y="743"/>
                  </a:cubicBezTo>
                  <a:cubicBezTo>
                    <a:pt x="283" y="788"/>
                    <a:pt x="90" y="668"/>
                    <a:pt x="45" y="476"/>
                  </a:cubicBezTo>
                  <a:cubicBezTo>
                    <a:pt x="0" y="283"/>
                    <a:pt x="119" y="90"/>
                    <a:pt x="312" y="45"/>
                  </a:cubicBezTo>
                  <a:cubicBezTo>
                    <a:pt x="505" y="0"/>
                    <a:pt x="698" y="119"/>
                    <a:pt x="743" y="31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0" name="Google Shape;1330;p7"/>
            <p:cNvSpPr/>
            <p:nvPr/>
          </p:nvSpPr>
          <p:spPr>
            <a:xfrm>
              <a:off x="828663" y="1675207"/>
              <a:ext cx="231423" cy="231792"/>
            </a:xfrm>
            <a:custGeom>
              <a:rect b="b" l="l" r="r" t="t"/>
              <a:pathLst>
                <a:path extrusionOk="0" h="628" w="627">
                  <a:moveTo>
                    <a:pt x="591" y="249"/>
                  </a:moveTo>
                  <a:cubicBezTo>
                    <a:pt x="627" y="402"/>
                    <a:pt x="532" y="556"/>
                    <a:pt x="379" y="592"/>
                  </a:cubicBezTo>
                  <a:cubicBezTo>
                    <a:pt x="225" y="628"/>
                    <a:pt x="72" y="533"/>
                    <a:pt x="36" y="380"/>
                  </a:cubicBezTo>
                  <a:cubicBezTo>
                    <a:pt x="0" y="226"/>
                    <a:pt x="95" y="72"/>
                    <a:pt x="248" y="36"/>
                  </a:cubicBezTo>
                  <a:cubicBezTo>
                    <a:pt x="402" y="0"/>
                    <a:pt x="555" y="96"/>
                    <a:pt x="591" y="2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1" name="Google Shape;1331;p7"/>
            <p:cNvSpPr/>
            <p:nvPr/>
          </p:nvSpPr>
          <p:spPr>
            <a:xfrm>
              <a:off x="878669" y="1724022"/>
              <a:ext cx="132136" cy="132505"/>
            </a:xfrm>
            <a:custGeom>
              <a:rect b="b" l="l" r="r" t="t"/>
              <a:pathLst>
                <a:path extrusionOk="0" h="359" w="358">
                  <a:moveTo>
                    <a:pt x="338" y="142"/>
                  </a:moveTo>
                  <a:cubicBezTo>
                    <a:pt x="358" y="230"/>
                    <a:pt x="304" y="318"/>
                    <a:pt x="216" y="339"/>
                  </a:cubicBezTo>
                  <a:cubicBezTo>
                    <a:pt x="129" y="359"/>
                    <a:pt x="41" y="305"/>
                    <a:pt x="20" y="217"/>
                  </a:cubicBezTo>
                  <a:cubicBezTo>
                    <a:pt x="0" y="129"/>
                    <a:pt x="54" y="42"/>
                    <a:pt x="142" y="21"/>
                  </a:cubicBezTo>
                  <a:cubicBezTo>
                    <a:pt x="229" y="0"/>
                    <a:pt x="317" y="55"/>
                    <a:pt x="338" y="14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2" name="Google Shape;1332;p7"/>
            <p:cNvSpPr/>
            <p:nvPr/>
          </p:nvSpPr>
          <p:spPr>
            <a:xfrm>
              <a:off x="910816" y="1757360"/>
              <a:ext cx="66675" cy="65484"/>
            </a:xfrm>
            <a:custGeom>
              <a:rect b="b" l="l" r="r" t="t"/>
              <a:pathLst>
                <a:path extrusionOk="0" h="179" w="180">
                  <a:moveTo>
                    <a:pt x="169" y="71"/>
                  </a:moveTo>
                  <a:cubicBezTo>
                    <a:pt x="180" y="115"/>
                    <a:pt x="152" y="159"/>
                    <a:pt x="109" y="169"/>
                  </a:cubicBezTo>
                  <a:cubicBezTo>
                    <a:pt x="65" y="179"/>
                    <a:pt x="21" y="152"/>
                    <a:pt x="11" y="108"/>
                  </a:cubicBezTo>
                  <a:cubicBezTo>
                    <a:pt x="0" y="65"/>
                    <a:pt x="28" y="21"/>
                    <a:pt x="71" y="10"/>
                  </a:cubicBezTo>
                  <a:cubicBezTo>
                    <a:pt x="115" y="0"/>
                    <a:pt x="159" y="27"/>
                    <a:pt x="169"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3" name="Google Shape;1333;p7"/>
            <p:cNvSpPr/>
            <p:nvPr/>
          </p:nvSpPr>
          <p:spPr>
            <a:xfrm>
              <a:off x="928675" y="1653775"/>
              <a:ext cx="138113" cy="91678"/>
            </a:xfrm>
            <a:custGeom>
              <a:rect b="b" l="l" r="r" t="t"/>
              <a:pathLst>
                <a:path extrusionOk="0" h="249" w="375">
                  <a:moveTo>
                    <a:pt x="0" y="20"/>
                  </a:moveTo>
                  <a:cubicBezTo>
                    <a:pt x="288" y="0"/>
                    <a:pt x="375" y="249"/>
                    <a:pt x="375" y="249"/>
                  </a:cubicBezTo>
                  <a:cubicBezTo>
                    <a:pt x="375" y="249"/>
                    <a:pt x="266" y="22"/>
                    <a:pt x="0" y="2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4" name="Google Shape;1334;p7"/>
            <p:cNvSpPr/>
            <p:nvPr/>
          </p:nvSpPr>
          <p:spPr>
            <a:xfrm>
              <a:off x="1318010" y="1512091"/>
              <a:ext cx="196453" cy="196453"/>
            </a:xfrm>
            <a:custGeom>
              <a:rect b="b" l="l" r="r" t="t"/>
              <a:pathLst>
                <a:path extrusionOk="0" h="535" w="534">
                  <a:moveTo>
                    <a:pt x="514" y="231"/>
                  </a:moveTo>
                  <a:cubicBezTo>
                    <a:pt x="534" y="368"/>
                    <a:pt x="440" y="495"/>
                    <a:pt x="304" y="515"/>
                  </a:cubicBezTo>
                  <a:cubicBezTo>
                    <a:pt x="167" y="535"/>
                    <a:pt x="40" y="441"/>
                    <a:pt x="20" y="304"/>
                  </a:cubicBezTo>
                  <a:cubicBezTo>
                    <a:pt x="0" y="168"/>
                    <a:pt x="94" y="41"/>
                    <a:pt x="231" y="20"/>
                  </a:cubicBezTo>
                  <a:cubicBezTo>
                    <a:pt x="367" y="0"/>
                    <a:pt x="494" y="95"/>
                    <a:pt x="514" y="23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5" name="Google Shape;1335;p7"/>
            <p:cNvSpPr/>
            <p:nvPr/>
          </p:nvSpPr>
          <p:spPr>
            <a:xfrm>
              <a:off x="1338250" y="1532332"/>
              <a:ext cx="155971" cy="155971"/>
            </a:xfrm>
            <a:custGeom>
              <a:rect b="b" l="l" r="r" t="t"/>
              <a:pathLst>
                <a:path extrusionOk="0" h="426" w="426">
                  <a:moveTo>
                    <a:pt x="410" y="184"/>
                  </a:moveTo>
                  <a:cubicBezTo>
                    <a:pt x="426" y="293"/>
                    <a:pt x="351" y="394"/>
                    <a:pt x="242" y="410"/>
                  </a:cubicBezTo>
                  <a:cubicBezTo>
                    <a:pt x="134" y="426"/>
                    <a:pt x="33" y="351"/>
                    <a:pt x="17" y="243"/>
                  </a:cubicBezTo>
                  <a:cubicBezTo>
                    <a:pt x="0" y="134"/>
                    <a:pt x="76" y="33"/>
                    <a:pt x="184" y="17"/>
                  </a:cubicBezTo>
                  <a:cubicBezTo>
                    <a:pt x="293" y="0"/>
                    <a:pt x="394" y="76"/>
                    <a:pt x="410"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6" name="Google Shape;1336;p7"/>
            <p:cNvSpPr/>
            <p:nvPr/>
          </p:nvSpPr>
          <p:spPr>
            <a:xfrm>
              <a:off x="1371588" y="1565669"/>
              <a:ext cx="89297" cy="89297"/>
            </a:xfrm>
            <a:custGeom>
              <a:rect b="b" l="l" r="r" t="t"/>
              <a:pathLst>
                <a:path extrusionOk="0" h="243" w="244">
                  <a:moveTo>
                    <a:pt x="235" y="105"/>
                  </a:moveTo>
                  <a:cubicBezTo>
                    <a:pt x="244" y="167"/>
                    <a:pt x="201" y="225"/>
                    <a:pt x="139" y="234"/>
                  </a:cubicBezTo>
                  <a:cubicBezTo>
                    <a:pt x="77" y="243"/>
                    <a:pt x="19" y="200"/>
                    <a:pt x="10" y="138"/>
                  </a:cubicBezTo>
                  <a:cubicBezTo>
                    <a:pt x="0" y="76"/>
                    <a:pt x="43" y="18"/>
                    <a:pt x="106" y="9"/>
                  </a:cubicBezTo>
                  <a:cubicBezTo>
                    <a:pt x="168" y="0"/>
                    <a:pt x="225" y="43"/>
                    <a:pt x="235" y="105"/>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7" name="Google Shape;1337;p7"/>
            <p:cNvSpPr/>
            <p:nvPr/>
          </p:nvSpPr>
          <p:spPr>
            <a:xfrm>
              <a:off x="1394210" y="1588291"/>
              <a:ext cx="44053" cy="44053"/>
            </a:xfrm>
            <a:custGeom>
              <a:rect b="b" l="l" r="r" t="t"/>
              <a:pathLst>
                <a:path extrusionOk="0" h="121" w="122">
                  <a:moveTo>
                    <a:pt x="117" y="52"/>
                  </a:moveTo>
                  <a:cubicBezTo>
                    <a:pt x="122" y="83"/>
                    <a:pt x="101" y="112"/>
                    <a:pt x="69" y="117"/>
                  </a:cubicBezTo>
                  <a:cubicBezTo>
                    <a:pt x="38" y="121"/>
                    <a:pt x="9" y="100"/>
                    <a:pt x="5" y="69"/>
                  </a:cubicBezTo>
                  <a:cubicBezTo>
                    <a:pt x="0" y="38"/>
                    <a:pt x="22" y="9"/>
                    <a:pt x="53" y="4"/>
                  </a:cubicBezTo>
                  <a:cubicBezTo>
                    <a:pt x="84" y="0"/>
                    <a:pt x="113" y="21"/>
                    <a:pt x="117" y="5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8" name="Google Shape;1338;p7"/>
            <p:cNvSpPr/>
            <p:nvPr/>
          </p:nvSpPr>
          <p:spPr>
            <a:xfrm>
              <a:off x="471475" y="553638"/>
              <a:ext cx="307200" cy="1632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39" name="Google Shape;1339;p7"/>
            <p:cNvSpPr/>
            <p:nvPr/>
          </p:nvSpPr>
          <p:spPr>
            <a:xfrm>
              <a:off x="736984" y="559591"/>
              <a:ext cx="19200" cy="2049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0" name="Google Shape;1340;p7"/>
            <p:cNvSpPr/>
            <p:nvPr/>
          </p:nvSpPr>
          <p:spPr>
            <a:xfrm>
              <a:off x="486953" y="553638"/>
              <a:ext cx="138000" cy="163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1" name="Google Shape;1341;p7"/>
            <p:cNvSpPr/>
            <p:nvPr/>
          </p:nvSpPr>
          <p:spPr>
            <a:xfrm>
              <a:off x="346459" y="271460"/>
              <a:ext cx="557100" cy="3858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2" name="Google Shape;1342;p7"/>
            <p:cNvSpPr/>
            <p:nvPr/>
          </p:nvSpPr>
          <p:spPr>
            <a:xfrm>
              <a:off x="783419" y="388141"/>
              <a:ext cx="172640" cy="229790"/>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3" name="Google Shape;1343;p7"/>
            <p:cNvSpPr/>
            <p:nvPr/>
          </p:nvSpPr>
          <p:spPr>
            <a:xfrm>
              <a:off x="403609" y="309560"/>
              <a:ext cx="442800" cy="3084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4" name="Google Shape;1344;p7"/>
            <p:cNvSpPr/>
            <p:nvPr/>
          </p:nvSpPr>
          <p:spPr>
            <a:xfrm>
              <a:off x="202394" y="211928"/>
              <a:ext cx="841770" cy="373857"/>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5" name="Google Shape;1345;p7"/>
            <p:cNvSpPr/>
            <p:nvPr/>
          </p:nvSpPr>
          <p:spPr>
            <a:xfrm>
              <a:off x="202394" y="211928"/>
              <a:ext cx="841772" cy="66675"/>
            </a:xfrm>
            <a:custGeom>
              <a:rect b="b" l="l" r="r" t="t"/>
              <a:pathLst>
                <a:path extrusionOk="0" h="56" w="707">
                  <a:moveTo>
                    <a:pt x="693" y="56"/>
                  </a:moveTo>
                  <a:lnTo>
                    <a:pt x="13" y="56"/>
                  </a:lnTo>
                  <a:lnTo>
                    <a:pt x="0" y="0"/>
                  </a:lnTo>
                  <a:lnTo>
                    <a:pt x="707" y="0"/>
                  </a:lnTo>
                  <a:lnTo>
                    <a:pt x="693" y="56"/>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6" name="Google Shape;1346;p7"/>
            <p:cNvSpPr/>
            <p:nvPr/>
          </p:nvSpPr>
          <p:spPr>
            <a:xfrm>
              <a:off x="423850" y="297654"/>
              <a:ext cx="576262" cy="280987"/>
            </a:xfrm>
            <a:custGeom>
              <a:rect b="b" l="l" r="r" t="t"/>
              <a:pathLst>
                <a:path extrusionOk="0" h="767" w="1563">
                  <a:moveTo>
                    <a:pt x="0" y="762"/>
                  </a:moveTo>
                  <a:cubicBezTo>
                    <a:pt x="0" y="762"/>
                    <a:pt x="1029" y="767"/>
                    <a:pt x="1096" y="762"/>
                  </a:cubicBezTo>
                  <a:cubicBezTo>
                    <a:pt x="1351" y="748"/>
                    <a:pt x="1423" y="615"/>
                    <a:pt x="1423" y="615"/>
                  </a:cubicBezTo>
                  <a:cubicBezTo>
                    <a:pt x="1563" y="0"/>
                    <a:pt x="1563" y="0"/>
                    <a:pt x="1563" y="0"/>
                  </a:cubicBezTo>
                  <a:cubicBezTo>
                    <a:pt x="1360" y="586"/>
                    <a:pt x="1360" y="586"/>
                    <a:pt x="1360" y="586"/>
                  </a:cubicBezTo>
                  <a:cubicBezTo>
                    <a:pt x="1360" y="586"/>
                    <a:pt x="1333" y="717"/>
                    <a:pt x="1060" y="732"/>
                  </a:cubicBezTo>
                  <a:cubicBezTo>
                    <a:pt x="997"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7" name="Google Shape;1347;p7"/>
            <p:cNvSpPr/>
            <p:nvPr/>
          </p:nvSpPr>
          <p:spPr>
            <a:xfrm>
              <a:off x="238113" y="288129"/>
              <a:ext cx="72628" cy="240506"/>
            </a:xfrm>
            <a:custGeom>
              <a:rect b="b" l="l" r="r" t="t"/>
              <a:pathLst>
                <a:path extrusionOk="0" h="653" w="196">
                  <a:moveTo>
                    <a:pt x="104" y="179"/>
                  </a:moveTo>
                  <a:cubicBezTo>
                    <a:pt x="65" y="0"/>
                    <a:pt x="56" y="25"/>
                    <a:pt x="38" y="25"/>
                  </a:cubicBezTo>
                  <a:cubicBezTo>
                    <a:pt x="20"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8" name="Google Shape;1348;p7"/>
            <p:cNvSpPr/>
            <p:nvPr/>
          </p:nvSpPr>
          <p:spPr>
            <a:xfrm>
              <a:off x="413138" y="711085"/>
              <a:ext cx="423900" cy="117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49" name="Google Shape;1349;p7"/>
            <p:cNvSpPr/>
            <p:nvPr/>
          </p:nvSpPr>
          <p:spPr>
            <a:xfrm>
              <a:off x="423850" y="731041"/>
              <a:ext cx="394097" cy="78581"/>
            </a:xfrm>
            <a:custGeom>
              <a:rect b="b" l="l" r="r" t="t"/>
              <a:pathLst>
                <a:path extrusionOk="0" h="66" w="331">
                  <a:moveTo>
                    <a:pt x="0" y="0"/>
                  </a:moveTo>
                  <a:lnTo>
                    <a:pt x="331" y="0"/>
                  </a:lnTo>
                  <a:lnTo>
                    <a:pt x="331" y="66"/>
                  </a:lnTo>
                  <a:lnTo>
                    <a:pt x="318"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350" name="Shape 1350"/>
        <p:cNvGrpSpPr/>
        <p:nvPr/>
      </p:nvGrpSpPr>
      <p:grpSpPr>
        <a:xfrm>
          <a:off x="0" y="0"/>
          <a:ext cx="0" cy="0"/>
          <a:chOff x="0" y="0"/>
          <a:chExt cx="0" cy="0"/>
        </a:xfrm>
      </p:grpSpPr>
      <p:grpSp>
        <p:nvGrpSpPr>
          <p:cNvPr id="1351" name="Google Shape;1351;p8"/>
          <p:cNvGrpSpPr/>
          <p:nvPr/>
        </p:nvGrpSpPr>
        <p:grpSpPr>
          <a:xfrm>
            <a:off x="-225450" y="-20950"/>
            <a:ext cx="9716400" cy="5052675"/>
            <a:chOff x="-225450" y="-20950"/>
            <a:chExt cx="9716400" cy="5052675"/>
          </a:xfrm>
        </p:grpSpPr>
        <p:sp>
          <p:nvSpPr>
            <p:cNvPr id="1352" name="Google Shape;1352;p8"/>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3" name="Google Shape;1353;p8"/>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4" name="Google Shape;1354;p8"/>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55" name="Google Shape;1355;p8"/>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356" name="Google Shape;1356;p8"/>
            <p:cNvGrpSpPr/>
            <p:nvPr/>
          </p:nvGrpSpPr>
          <p:grpSpPr>
            <a:xfrm>
              <a:off x="-144925" y="4747625"/>
              <a:ext cx="9594900" cy="284100"/>
              <a:chOff x="-144925" y="4747625"/>
              <a:chExt cx="9594900" cy="284100"/>
            </a:xfrm>
          </p:grpSpPr>
          <p:sp>
            <p:nvSpPr>
              <p:cNvPr id="1357" name="Google Shape;1357;p8"/>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58" name="Google Shape;1358;p8"/>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359" name="Google Shape;1359;p8"/>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0" name="Google Shape;1360;p8"/>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1" name="Google Shape;1361;p8"/>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2" name="Google Shape;1362;p8"/>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3" name="Google Shape;1363;p8"/>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4" name="Google Shape;1364;p8"/>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5" name="Google Shape;1365;p8"/>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6" name="Google Shape;1366;p8"/>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7" name="Google Shape;1367;p8"/>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8" name="Google Shape;1368;p8"/>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69" name="Google Shape;1369;p8"/>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0" name="Google Shape;1370;p8"/>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1" name="Google Shape;1371;p8"/>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2" name="Google Shape;1372;p8"/>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3" name="Google Shape;1373;p8"/>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4" name="Google Shape;1374;p8"/>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5" name="Google Shape;1375;p8"/>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6" name="Google Shape;1376;p8"/>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7" name="Google Shape;1377;p8"/>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8" name="Google Shape;1378;p8"/>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79" name="Google Shape;1379;p8"/>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0" name="Google Shape;1380;p8"/>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1" name="Google Shape;1381;p8"/>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2" name="Google Shape;1382;p8"/>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3" name="Google Shape;1383;p8"/>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4" name="Google Shape;1384;p8"/>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5" name="Google Shape;1385;p8"/>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6" name="Google Shape;1386;p8"/>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7" name="Google Shape;1387;p8"/>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8" name="Google Shape;1388;p8"/>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89" name="Google Shape;1389;p8"/>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0" name="Google Shape;1390;p8"/>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1" name="Google Shape;1391;p8"/>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2" name="Google Shape;1392;p8"/>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3" name="Google Shape;1393;p8"/>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4" name="Google Shape;1394;p8"/>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5" name="Google Shape;1395;p8"/>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6" name="Google Shape;1396;p8"/>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7" name="Google Shape;1397;p8"/>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8" name="Google Shape;1398;p8"/>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399" name="Google Shape;1399;p8"/>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0" name="Google Shape;1400;p8"/>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1" name="Google Shape;1401;p8"/>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2" name="Google Shape;1402;p8"/>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3" name="Google Shape;1403;p8"/>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4" name="Google Shape;1404;p8"/>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5" name="Google Shape;1405;p8"/>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6" name="Google Shape;1406;p8"/>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7" name="Google Shape;1407;p8"/>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8" name="Google Shape;1408;p8"/>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09" name="Google Shape;1409;p8"/>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0" name="Google Shape;1410;p8"/>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1" name="Google Shape;1411;p8"/>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2" name="Google Shape;1412;p8"/>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3" name="Google Shape;1413;p8"/>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4" name="Google Shape;1414;p8"/>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5" name="Google Shape;1415;p8"/>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6" name="Google Shape;1416;p8"/>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7" name="Google Shape;1417;p8"/>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8" name="Google Shape;1418;p8"/>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19" name="Google Shape;1419;p8"/>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0" name="Google Shape;1420;p8"/>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1" name="Google Shape;1421;p8"/>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2" name="Google Shape;1422;p8"/>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3" name="Google Shape;1423;p8"/>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4" name="Google Shape;1424;p8"/>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5" name="Google Shape;1425;p8"/>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6" name="Google Shape;1426;p8"/>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7" name="Google Shape;1427;p8"/>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8" name="Google Shape;1428;p8"/>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29" name="Google Shape;1429;p8"/>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0" name="Google Shape;1430;p8"/>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1" name="Google Shape;1431;p8"/>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2" name="Google Shape;1432;p8"/>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3" name="Google Shape;1433;p8"/>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4" name="Google Shape;1434;p8"/>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5" name="Google Shape;1435;p8"/>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6" name="Google Shape;1436;p8"/>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7" name="Google Shape;1437;p8"/>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8" name="Google Shape;1438;p8"/>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39" name="Google Shape;1439;p8"/>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0" name="Google Shape;1440;p8"/>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1" name="Google Shape;1441;p8"/>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2" name="Google Shape;1442;p8"/>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3" name="Google Shape;1443;p8"/>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4" name="Google Shape;1444;p8"/>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5" name="Google Shape;1445;p8"/>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6" name="Google Shape;1446;p8"/>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7" name="Google Shape;1447;p8"/>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8" name="Google Shape;1448;p8"/>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49" name="Google Shape;1449;p8"/>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0" name="Google Shape;1450;p8"/>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1" name="Google Shape;1451;p8"/>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2" name="Google Shape;1452;p8"/>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3" name="Google Shape;1453;p8"/>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4" name="Google Shape;1454;p8"/>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5" name="Google Shape;1455;p8"/>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6" name="Google Shape;1456;p8"/>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7" name="Google Shape;1457;p8"/>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8" name="Google Shape;1458;p8"/>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59" name="Google Shape;1459;p8"/>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0" name="Google Shape;1460;p8"/>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1" name="Google Shape;1461;p8"/>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2" name="Google Shape;1462;p8"/>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3" name="Google Shape;1463;p8"/>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4" name="Google Shape;1464;p8"/>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5" name="Google Shape;1465;p8"/>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6" name="Google Shape;1466;p8"/>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7" name="Google Shape;1467;p8"/>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8" name="Google Shape;1468;p8"/>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69" name="Google Shape;1469;p8"/>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0" name="Google Shape;1470;p8"/>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1" name="Google Shape;1471;p8"/>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2" name="Google Shape;1472;p8"/>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3" name="Google Shape;1473;p8"/>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4" name="Google Shape;1474;p8"/>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5" name="Google Shape;1475;p8"/>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6" name="Google Shape;1476;p8"/>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7" name="Google Shape;1477;p8"/>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8" name="Google Shape;1478;p8"/>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79" name="Google Shape;1479;p8"/>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0" name="Google Shape;1480;p8"/>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1" name="Google Shape;1481;p8"/>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2" name="Google Shape;1482;p8"/>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3" name="Google Shape;1483;p8"/>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4" name="Google Shape;1484;p8"/>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5" name="Google Shape;1485;p8"/>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6" name="Google Shape;1486;p8"/>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7" name="Google Shape;1487;p8"/>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8" name="Google Shape;1488;p8"/>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89" name="Google Shape;1489;p8"/>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0" name="Google Shape;1490;p8"/>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1" name="Google Shape;1491;p8"/>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2" name="Google Shape;1492;p8"/>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3" name="Google Shape;1493;p8"/>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4" name="Google Shape;1494;p8"/>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5" name="Google Shape;1495;p8"/>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6" name="Google Shape;1496;p8"/>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7" name="Google Shape;1497;p8"/>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8" name="Google Shape;1498;p8"/>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499" name="Google Shape;1499;p8"/>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0" name="Google Shape;1500;p8"/>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1" name="Google Shape;1501;p8"/>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2" name="Google Shape;1502;p8"/>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3" name="Google Shape;1503;p8"/>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4" name="Google Shape;1504;p8"/>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5" name="Google Shape;1505;p8"/>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06" name="Google Shape;1506;p8"/>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1507" name="Google Shape;1507;p8"/>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08" name="Shape 1508"/>
        <p:cNvGrpSpPr/>
        <p:nvPr/>
      </p:nvGrpSpPr>
      <p:grpSpPr>
        <a:xfrm>
          <a:off x="0" y="0"/>
          <a:ext cx="0" cy="0"/>
          <a:chOff x="0" y="0"/>
          <a:chExt cx="0" cy="0"/>
        </a:xfrm>
      </p:grpSpPr>
      <p:grpSp>
        <p:nvGrpSpPr>
          <p:cNvPr id="1509" name="Google Shape;1509;p9"/>
          <p:cNvGrpSpPr/>
          <p:nvPr/>
        </p:nvGrpSpPr>
        <p:grpSpPr>
          <a:xfrm>
            <a:off x="-225450" y="-20950"/>
            <a:ext cx="9716400" cy="5052675"/>
            <a:chOff x="-225450" y="-20950"/>
            <a:chExt cx="9716400" cy="5052675"/>
          </a:xfrm>
        </p:grpSpPr>
        <p:sp>
          <p:nvSpPr>
            <p:cNvPr id="1510" name="Google Shape;1510;p9"/>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1" name="Google Shape;1511;p9"/>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2" name="Google Shape;1512;p9"/>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3" name="Google Shape;1513;p9"/>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514" name="Google Shape;1514;p9"/>
            <p:cNvGrpSpPr/>
            <p:nvPr/>
          </p:nvGrpSpPr>
          <p:grpSpPr>
            <a:xfrm>
              <a:off x="-144925" y="4747625"/>
              <a:ext cx="9594900" cy="284100"/>
              <a:chOff x="-144925" y="4747625"/>
              <a:chExt cx="9594900" cy="284100"/>
            </a:xfrm>
          </p:grpSpPr>
          <p:sp>
            <p:nvSpPr>
              <p:cNvPr id="1515" name="Google Shape;1515;p9"/>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16" name="Google Shape;1516;p9"/>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517" name="Google Shape;1517;p9"/>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8" name="Google Shape;1518;p9"/>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19" name="Google Shape;1519;p9"/>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0" name="Google Shape;1520;p9"/>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1" name="Google Shape;1521;p9"/>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2" name="Google Shape;1522;p9"/>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3" name="Google Shape;1523;p9"/>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4" name="Google Shape;1524;p9"/>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5" name="Google Shape;1525;p9"/>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6" name="Google Shape;1526;p9"/>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7" name="Google Shape;1527;p9"/>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8" name="Google Shape;1528;p9"/>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29" name="Google Shape;1529;p9"/>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0" name="Google Shape;1530;p9"/>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1" name="Google Shape;1531;p9"/>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2" name="Google Shape;1532;p9"/>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3" name="Google Shape;1533;p9"/>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4" name="Google Shape;1534;p9"/>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5" name="Google Shape;1535;p9"/>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6" name="Google Shape;1536;p9"/>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7" name="Google Shape;1537;p9"/>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8" name="Google Shape;1538;p9"/>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39" name="Google Shape;1539;p9"/>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0" name="Google Shape;1540;p9"/>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1" name="Google Shape;1541;p9"/>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2" name="Google Shape;1542;p9"/>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3" name="Google Shape;1543;p9"/>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4" name="Google Shape;1544;p9"/>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5" name="Google Shape;1545;p9"/>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6" name="Google Shape;1546;p9"/>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7" name="Google Shape;1547;p9"/>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8" name="Google Shape;1548;p9"/>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49" name="Google Shape;1549;p9"/>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0" name="Google Shape;1550;p9"/>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1" name="Google Shape;1551;p9"/>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2" name="Google Shape;1552;p9"/>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3" name="Google Shape;1553;p9"/>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4" name="Google Shape;1554;p9"/>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5" name="Google Shape;1555;p9"/>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6" name="Google Shape;1556;p9"/>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7" name="Google Shape;1557;p9"/>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8" name="Google Shape;1558;p9"/>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59" name="Google Shape;1559;p9"/>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0" name="Google Shape;1560;p9"/>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1" name="Google Shape;1561;p9"/>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2" name="Google Shape;1562;p9"/>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3" name="Google Shape;1563;p9"/>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4" name="Google Shape;1564;p9"/>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5" name="Google Shape;1565;p9"/>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6" name="Google Shape;1566;p9"/>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7" name="Google Shape;1567;p9"/>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8" name="Google Shape;1568;p9"/>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69" name="Google Shape;1569;p9"/>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0" name="Google Shape;1570;p9"/>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1" name="Google Shape;1571;p9"/>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2" name="Google Shape;1572;p9"/>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3" name="Google Shape;1573;p9"/>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4" name="Google Shape;1574;p9"/>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5" name="Google Shape;1575;p9"/>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6" name="Google Shape;1576;p9"/>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7" name="Google Shape;1577;p9"/>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8" name="Google Shape;1578;p9"/>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79" name="Google Shape;1579;p9"/>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0" name="Google Shape;1580;p9"/>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1" name="Google Shape;1581;p9"/>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2" name="Google Shape;1582;p9"/>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3" name="Google Shape;1583;p9"/>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4" name="Google Shape;1584;p9"/>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5" name="Google Shape;1585;p9"/>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6" name="Google Shape;1586;p9"/>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7" name="Google Shape;1587;p9"/>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8" name="Google Shape;1588;p9"/>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89" name="Google Shape;1589;p9"/>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0" name="Google Shape;1590;p9"/>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1" name="Google Shape;1591;p9"/>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2" name="Google Shape;1592;p9"/>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3" name="Google Shape;1593;p9"/>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4" name="Google Shape;1594;p9"/>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5" name="Google Shape;1595;p9"/>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6" name="Google Shape;1596;p9"/>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7" name="Google Shape;1597;p9"/>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8" name="Google Shape;1598;p9"/>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599" name="Google Shape;1599;p9"/>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0" name="Google Shape;1600;p9"/>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1" name="Google Shape;1601;p9"/>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2" name="Google Shape;1602;p9"/>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3" name="Google Shape;1603;p9"/>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4" name="Google Shape;1604;p9"/>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5" name="Google Shape;1605;p9"/>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6" name="Google Shape;1606;p9"/>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7" name="Google Shape;1607;p9"/>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8" name="Google Shape;1608;p9"/>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09" name="Google Shape;1609;p9"/>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0" name="Google Shape;1610;p9"/>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1" name="Google Shape;1611;p9"/>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2" name="Google Shape;1612;p9"/>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3" name="Google Shape;1613;p9"/>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4" name="Google Shape;1614;p9"/>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5" name="Google Shape;1615;p9"/>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6" name="Google Shape;1616;p9"/>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7" name="Google Shape;1617;p9"/>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8" name="Google Shape;1618;p9"/>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19" name="Google Shape;1619;p9"/>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0" name="Google Shape;1620;p9"/>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1" name="Google Shape;1621;p9"/>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2" name="Google Shape;1622;p9"/>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3" name="Google Shape;1623;p9"/>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4" name="Google Shape;1624;p9"/>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5" name="Google Shape;1625;p9"/>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6" name="Google Shape;1626;p9"/>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7" name="Google Shape;1627;p9"/>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8" name="Google Shape;1628;p9"/>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29" name="Google Shape;1629;p9"/>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0" name="Google Shape;1630;p9"/>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1" name="Google Shape;1631;p9"/>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2" name="Google Shape;1632;p9"/>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3" name="Google Shape;1633;p9"/>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4" name="Google Shape;1634;p9"/>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5" name="Google Shape;1635;p9"/>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6" name="Google Shape;1636;p9"/>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7" name="Google Shape;1637;p9"/>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8" name="Google Shape;1638;p9"/>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39" name="Google Shape;1639;p9"/>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0" name="Google Shape;1640;p9"/>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1" name="Google Shape;1641;p9"/>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2" name="Google Shape;1642;p9"/>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3" name="Google Shape;1643;p9"/>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4" name="Google Shape;1644;p9"/>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5" name="Google Shape;1645;p9"/>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6" name="Google Shape;1646;p9"/>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7" name="Google Shape;1647;p9"/>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8" name="Google Shape;1648;p9"/>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49" name="Google Shape;1649;p9"/>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0" name="Google Shape;1650;p9"/>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1" name="Google Shape;1651;p9"/>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2" name="Google Shape;1652;p9"/>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3" name="Google Shape;1653;p9"/>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4" name="Google Shape;1654;p9"/>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5" name="Google Shape;1655;p9"/>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6" name="Google Shape;1656;p9"/>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7" name="Google Shape;1657;p9"/>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8" name="Google Shape;1658;p9"/>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59" name="Google Shape;1659;p9"/>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0" name="Google Shape;1660;p9"/>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1" name="Google Shape;1661;p9"/>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2" name="Google Shape;1662;p9"/>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3" name="Google Shape;1663;p9"/>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64" name="Google Shape;1664;p9"/>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1665" name="Google Shape;1665;p9"/>
          <p:cNvSpPr txBox="1"/>
          <p:nvPr>
            <p:ph type="title"/>
          </p:nvPr>
        </p:nvSpPr>
        <p:spPr>
          <a:xfrm>
            <a:off x="2135550" y="1189100"/>
            <a:ext cx="48729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15000"/>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
        <p:nvSpPr>
          <p:cNvPr id="1666" name="Google Shape;1666;p9"/>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67" name="Shape 1667"/>
        <p:cNvGrpSpPr/>
        <p:nvPr/>
      </p:nvGrpSpPr>
      <p:grpSpPr>
        <a:xfrm>
          <a:off x="0" y="0"/>
          <a:ext cx="0" cy="0"/>
          <a:chOff x="0" y="0"/>
          <a:chExt cx="0" cy="0"/>
        </a:xfrm>
      </p:grpSpPr>
      <p:sp>
        <p:nvSpPr>
          <p:cNvPr id="1668" name="Google Shape;1668;p10"/>
          <p:cNvSpPr txBox="1"/>
          <p:nvPr>
            <p:ph type="title"/>
          </p:nvPr>
        </p:nvSpPr>
        <p:spPr>
          <a:xfrm>
            <a:off x="720000" y="4014450"/>
            <a:ext cx="7704000" cy="5727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0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69" name="Shape 1669"/>
        <p:cNvGrpSpPr/>
        <p:nvPr/>
      </p:nvGrpSpPr>
      <p:grpSpPr>
        <a:xfrm>
          <a:off x="0" y="0"/>
          <a:ext cx="0" cy="0"/>
          <a:chOff x="0" y="0"/>
          <a:chExt cx="0" cy="0"/>
        </a:xfrm>
      </p:grpSpPr>
      <p:sp>
        <p:nvSpPr>
          <p:cNvPr id="1670" name="Google Shape;1670;p11"/>
          <p:cNvSpPr txBox="1"/>
          <p:nvPr>
            <p:ph hasCustomPrompt="1" type="title"/>
          </p:nvPr>
        </p:nvSpPr>
        <p:spPr>
          <a:xfrm>
            <a:off x="929225" y="2915913"/>
            <a:ext cx="5744400" cy="1059300"/>
          </a:xfrm>
          <a:prstGeom prst="rect">
            <a:avLst/>
          </a:prstGeom>
        </p:spPr>
        <p:txBody>
          <a:bodyPr anchorCtr="0" anchor="b" bIns="91425" lIns="91425" spcFirstLastPara="1" rIns="91425" wrap="square" tIns="91425">
            <a:noAutofit/>
          </a:bodyPr>
          <a:lstStyle>
            <a:lvl1pPr lvl="0">
              <a:spcBef>
                <a:spcPts val="0"/>
              </a:spcBef>
              <a:spcAft>
                <a:spcPts val="0"/>
              </a:spcAft>
              <a:buSzPts val="9600"/>
              <a:buNone/>
              <a:defRPr sz="57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671" name="Google Shape;1671;p11"/>
          <p:cNvSpPr txBox="1"/>
          <p:nvPr>
            <p:ph idx="1" type="subTitle"/>
          </p:nvPr>
        </p:nvSpPr>
        <p:spPr>
          <a:xfrm>
            <a:off x="929225" y="3975223"/>
            <a:ext cx="5744400" cy="397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5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grpSp>
        <p:nvGrpSpPr>
          <p:cNvPr id="1672" name="Google Shape;1672;p11"/>
          <p:cNvGrpSpPr/>
          <p:nvPr/>
        </p:nvGrpSpPr>
        <p:grpSpPr>
          <a:xfrm>
            <a:off x="-225450" y="-20950"/>
            <a:ext cx="9716400" cy="5052675"/>
            <a:chOff x="-225450" y="-20950"/>
            <a:chExt cx="9716400" cy="5052675"/>
          </a:xfrm>
        </p:grpSpPr>
        <p:sp>
          <p:nvSpPr>
            <p:cNvPr id="1673" name="Google Shape;1673;p11"/>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74" name="Google Shape;1674;p11"/>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75" name="Google Shape;1675;p11"/>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76" name="Google Shape;1676;p11"/>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677" name="Google Shape;1677;p11"/>
            <p:cNvGrpSpPr/>
            <p:nvPr/>
          </p:nvGrpSpPr>
          <p:grpSpPr>
            <a:xfrm>
              <a:off x="-144925" y="4747625"/>
              <a:ext cx="9594900" cy="284100"/>
              <a:chOff x="-144925" y="4747625"/>
              <a:chExt cx="9594900" cy="284100"/>
            </a:xfrm>
          </p:grpSpPr>
          <p:sp>
            <p:nvSpPr>
              <p:cNvPr id="1678" name="Google Shape;1678;p11"/>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79" name="Google Shape;1679;p11"/>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680" name="Google Shape;1680;p11"/>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1" name="Google Shape;1681;p11"/>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2" name="Google Shape;1682;p11"/>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3" name="Google Shape;1683;p11"/>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4" name="Google Shape;1684;p11"/>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5" name="Google Shape;1685;p11"/>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6" name="Google Shape;1686;p11"/>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7" name="Google Shape;1687;p11"/>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8" name="Google Shape;1688;p11"/>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89" name="Google Shape;1689;p11"/>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0" name="Google Shape;1690;p11"/>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1" name="Google Shape;1691;p11"/>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2" name="Google Shape;1692;p11"/>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3" name="Google Shape;1693;p11"/>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4" name="Google Shape;1694;p11"/>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5" name="Google Shape;1695;p11"/>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6" name="Google Shape;1696;p11"/>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7" name="Google Shape;1697;p11"/>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8" name="Google Shape;1698;p11"/>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699" name="Google Shape;1699;p11"/>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0" name="Google Shape;1700;p11"/>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1" name="Google Shape;1701;p11"/>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2" name="Google Shape;1702;p11"/>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3" name="Google Shape;1703;p11"/>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4" name="Google Shape;1704;p11"/>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5" name="Google Shape;1705;p11"/>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6" name="Google Shape;1706;p11"/>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7" name="Google Shape;1707;p11"/>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8" name="Google Shape;1708;p11"/>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09" name="Google Shape;1709;p11"/>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0" name="Google Shape;1710;p11"/>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1" name="Google Shape;1711;p11"/>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2" name="Google Shape;1712;p11"/>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3" name="Google Shape;1713;p11"/>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4" name="Google Shape;1714;p11"/>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5" name="Google Shape;1715;p11"/>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6" name="Google Shape;1716;p11"/>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7" name="Google Shape;1717;p11"/>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8" name="Google Shape;1718;p11"/>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19" name="Google Shape;1719;p11"/>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0" name="Google Shape;1720;p11"/>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1" name="Google Shape;1721;p11"/>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2" name="Google Shape;1722;p11"/>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3" name="Google Shape;1723;p11"/>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4" name="Google Shape;1724;p11"/>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5" name="Google Shape;1725;p11"/>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6" name="Google Shape;1726;p11"/>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7" name="Google Shape;1727;p11"/>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8" name="Google Shape;1728;p11"/>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29" name="Google Shape;1729;p11"/>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0" name="Google Shape;1730;p11"/>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1" name="Google Shape;1731;p11"/>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2" name="Google Shape;1732;p11"/>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3" name="Google Shape;1733;p11"/>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4" name="Google Shape;1734;p11"/>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5" name="Google Shape;1735;p11"/>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6" name="Google Shape;1736;p11"/>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7" name="Google Shape;1737;p11"/>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8" name="Google Shape;1738;p11"/>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39" name="Google Shape;1739;p11"/>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0" name="Google Shape;1740;p11"/>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1" name="Google Shape;1741;p11"/>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2" name="Google Shape;1742;p11"/>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3" name="Google Shape;1743;p11"/>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4" name="Google Shape;1744;p11"/>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5" name="Google Shape;1745;p11"/>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6" name="Google Shape;1746;p11"/>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7" name="Google Shape;1747;p11"/>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8" name="Google Shape;1748;p11"/>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49" name="Google Shape;1749;p11"/>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0" name="Google Shape;1750;p11"/>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1" name="Google Shape;1751;p11"/>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2" name="Google Shape;1752;p11"/>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3" name="Google Shape;1753;p11"/>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4" name="Google Shape;1754;p11"/>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5" name="Google Shape;1755;p11"/>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6" name="Google Shape;1756;p11"/>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7" name="Google Shape;1757;p11"/>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8" name="Google Shape;1758;p11"/>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59" name="Google Shape;1759;p11"/>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0" name="Google Shape;1760;p11"/>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1" name="Google Shape;1761;p11"/>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2" name="Google Shape;1762;p11"/>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3" name="Google Shape;1763;p11"/>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4" name="Google Shape;1764;p11"/>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5" name="Google Shape;1765;p11"/>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6" name="Google Shape;1766;p11"/>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7" name="Google Shape;1767;p11"/>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8" name="Google Shape;1768;p11"/>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69" name="Google Shape;1769;p11"/>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0" name="Google Shape;1770;p11"/>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1" name="Google Shape;1771;p11"/>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2" name="Google Shape;1772;p11"/>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3" name="Google Shape;1773;p11"/>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4" name="Google Shape;1774;p11"/>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5" name="Google Shape;1775;p11"/>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6" name="Google Shape;1776;p11"/>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7" name="Google Shape;1777;p11"/>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8" name="Google Shape;1778;p11"/>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79" name="Google Shape;1779;p11"/>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0" name="Google Shape;1780;p11"/>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1" name="Google Shape;1781;p11"/>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2" name="Google Shape;1782;p11"/>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3" name="Google Shape;1783;p11"/>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4" name="Google Shape;1784;p11"/>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5" name="Google Shape;1785;p11"/>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6" name="Google Shape;1786;p11"/>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7" name="Google Shape;1787;p11"/>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8" name="Google Shape;1788;p11"/>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89" name="Google Shape;1789;p11"/>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0" name="Google Shape;1790;p11"/>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1" name="Google Shape;1791;p11"/>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2" name="Google Shape;1792;p11"/>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3" name="Google Shape;1793;p11"/>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4" name="Google Shape;1794;p11"/>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5" name="Google Shape;1795;p11"/>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6" name="Google Shape;1796;p11"/>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7" name="Google Shape;1797;p11"/>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8" name="Google Shape;1798;p11"/>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799" name="Google Shape;1799;p11"/>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0" name="Google Shape;1800;p11"/>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1" name="Google Shape;1801;p11"/>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2" name="Google Shape;1802;p11"/>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3" name="Google Shape;1803;p11"/>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4" name="Google Shape;1804;p11"/>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5" name="Google Shape;1805;p11"/>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6" name="Google Shape;1806;p11"/>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7" name="Google Shape;1807;p11"/>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8" name="Google Shape;1808;p11"/>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09" name="Google Shape;1809;p11"/>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0" name="Google Shape;1810;p11"/>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1" name="Google Shape;1811;p11"/>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2" name="Google Shape;1812;p11"/>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3" name="Google Shape;1813;p11"/>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4" name="Google Shape;1814;p11"/>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5" name="Google Shape;1815;p11"/>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6" name="Google Shape;1816;p11"/>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7" name="Google Shape;1817;p11"/>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8" name="Google Shape;1818;p11"/>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19" name="Google Shape;1819;p11"/>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0" name="Google Shape;1820;p11"/>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1" name="Google Shape;1821;p11"/>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2" name="Google Shape;1822;p11"/>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3" name="Google Shape;1823;p11"/>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4" name="Google Shape;1824;p11"/>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5" name="Google Shape;1825;p11"/>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6" name="Google Shape;1826;p11"/>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27" name="Google Shape;1827;p11"/>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28" name="Shape 182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829" name="Shape 1829"/>
        <p:cNvGrpSpPr/>
        <p:nvPr/>
      </p:nvGrpSpPr>
      <p:grpSpPr>
        <a:xfrm>
          <a:off x="0" y="0"/>
          <a:ext cx="0" cy="0"/>
          <a:chOff x="0" y="0"/>
          <a:chExt cx="0" cy="0"/>
        </a:xfrm>
      </p:grpSpPr>
      <p:sp>
        <p:nvSpPr>
          <p:cNvPr id="1830" name="Google Shape;1830;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31" name="Google Shape;1831;p13"/>
          <p:cNvSpPr txBox="1"/>
          <p:nvPr>
            <p:ph hasCustomPrompt="1" idx="2" type="title"/>
          </p:nvPr>
        </p:nvSpPr>
        <p:spPr>
          <a:xfrm>
            <a:off x="720000" y="1751401"/>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2" name="Google Shape;1832;p13"/>
          <p:cNvSpPr txBox="1"/>
          <p:nvPr>
            <p:ph hasCustomPrompt="1" idx="3" type="title"/>
          </p:nvPr>
        </p:nvSpPr>
        <p:spPr>
          <a:xfrm>
            <a:off x="720000" y="3172302"/>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3" name="Google Shape;1833;p13"/>
          <p:cNvSpPr txBox="1"/>
          <p:nvPr>
            <p:ph hasCustomPrompt="1" idx="4" type="title"/>
          </p:nvPr>
        </p:nvSpPr>
        <p:spPr>
          <a:xfrm>
            <a:off x="2977975" y="1751401"/>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4" name="Google Shape;1834;p13"/>
          <p:cNvSpPr txBox="1"/>
          <p:nvPr>
            <p:ph hasCustomPrompt="1" idx="5" type="title"/>
          </p:nvPr>
        </p:nvSpPr>
        <p:spPr>
          <a:xfrm>
            <a:off x="2977975" y="3172302"/>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5" name="Google Shape;1835;p13"/>
          <p:cNvSpPr txBox="1"/>
          <p:nvPr>
            <p:ph hasCustomPrompt="1" idx="6" type="title"/>
          </p:nvPr>
        </p:nvSpPr>
        <p:spPr>
          <a:xfrm>
            <a:off x="5235950" y="1751401"/>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6" name="Google Shape;1836;p13"/>
          <p:cNvSpPr txBox="1"/>
          <p:nvPr>
            <p:ph hasCustomPrompt="1" idx="7" type="title"/>
          </p:nvPr>
        </p:nvSpPr>
        <p:spPr>
          <a:xfrm>
            <a:off x="5235950" y="3172302"/>
            <a:ext cx="734700" cy="5325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37" name="Google Shape;1837;p13"/>
          <p:cNvSpPr txBox="1"/>
          <p:nvPr>
            <p:ph idx="1" type="subTitle"/>
          </p:nvPr>
        </p:nvSpPr>
        <p:spPr>
          <a:xfrm>
            <a:off x="720000" y="2319488"/>
            <a:ext cx="1617300" cy="394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38" name="Google Shape;1838;p13"/>
          <p:cNvSpPr txBox="1"/>
          <p:nvPr>
            <p:ph idx="8" type="subTitle"/>
          </p:nvPr>
        </p:nvSpPr>
        <p:spPr>
          <a:xfrm>
            <a:off x="2977975" y="2319488"/>
            <a:ext cx="1617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39" name="Google Shape;1839;p13"/>
          <p:cNvSpPr txBox="1"/>
          <p:nvPr>
            <p:ph idx="9" type="subTitle"/>
          </p:nvPr>
        </p:nvSpPr>
        <p:spPr>
          <a:xfrm>
            <a:off x="5235950" y="2319488"/>
            <a:ext cx="1617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40" name="Google Shape;1840;p13"/>
          <p:cNvSpPr txBox="1"/>
          <p:nvPr>
            <p:ph idx="13" type="subTitle"/>
          </p:nvPr>
        </p:nvSpPr>
        <p:spPr>
          <a:xfrm>
            <a:off x="720000" y="3740450"/>
            <a:ext cx="1617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41" name="Google Shape;1841;p13"/>
          <p:cNvSpPr txBox="1"/>
          <p:nvPr>
            <p:ph idx="14" type="subTitle"/>
          </p:nvPr>
        </p:nvSpPr>
        <p:spPr>
          <a:xfrm>
            <a:off x="2977975" y="3740450"/>
            <a:ext cx="1617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42" name="Google Shape;1842;p13"/>
          <p:cNvSpPr txBox="1"/>
          <p:nvPr>
            <p:ph idx="15" type="subTitle"/>
          </p:nvPr>
        </p:nvSpPr>
        <p:spPr>
          <a:xfrm>
            <a:off x="5235950" y="3740450"/>
            <a:ext cx="1617300" cy="3945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b="1" sz="2200">
                <a:latin typeface="Work Sans"/>
                <a:ea typeface="Work Sans"/>
                <a:cs typeface="Work Sans"/>
                <a:sym typeface="Work Sans"/>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43" name="Google Shape;1843;p13"/>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844" name="Google Shape;1844;p13"/>
          <p:cNvGrpSpPr/>
          <p:nvPr/>
        </p:nvGrpSpPr>
        <p:grpSpPr>
          <a:xfrm>
            <a:off x="-144925" y="4747625"/>
            <a:ext cx="9594900" cy="284100"/>
            <a:chOff x="-144925" y="4747625"/>
            <a:chExt cx="9594900" cy="284100"/>
          </a:xfrm>
        </p:grpSpPr>
        <p:sp>
          <p:nvSpPr>
            <p:cNvPr id="1845" name="Google Shape;1845;p13"/>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46" name="Google Shape;1846;p13"/>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1847" name="Google Shape;1847;p13"/>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48" name="Google Shape;1848;p13"/>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49" name="Google Shape;1849;p13"/>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0" name="Google Shape;1850;p13"/>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1" name="Google Shape;1851;p13"/>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2" name="Google Shape;1852;p13"/>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3" name="Google Shape;1853;p13"/>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4" name="Google Shape;1854;p13"/>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5" name="Google Shape;1855;p13"/>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6" name="Google Shape;1856;p13"/>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7" name="Google Shape;1857;p13"/>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8" name="Google Shape;1858;p13"/>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59" name="Google Shape;1859;p13"/>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0" name="Google Shape;1860;p13"/>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1" name="Google Shape;1861;p13"/>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2" name="Google Shape;1862;p13"/>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3" name="Google Shape;1863;p13"/>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4" name="Google Shape;1864;p13"/>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5" name="Google Shape;1865;p13"/>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6" name="Google Shape;1866;p13"/>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7" name="Google Shape;1867;p13"/>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8" name="Google Shape;1868;p13"/>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69" name="Google Shape;1869;p13"/>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0" name="Google Shape;1870;p13"/>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1" name="Google Shape;1871;p13"/>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2" name="Google Shape;1872;p13"/>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3" name="Google Shape;1873;p13"/>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4" name="Google Shape;1874;p13"/>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5" name="Google Shape;1875;p13"/>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6" name="Google Shape;1876;p13"/>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7" name="Google Shape;1877;p13"/>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8" name="Google Shape;1878;p13"/>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79" name="Google Shape;1879;p13"/>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0" name="Google Shape;1880;p13"/>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1" name="Google Shape;1881;p13"/>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2" name="Google Shape;1882;p13"/>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3" name="Google Shape;1883;p13"/>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4" name="Google Shape;1884;p13"/>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5" name="Google Shape;1885;p13"/>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6" name="Google Shape;1886;p13"/>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7" name="Google Shape;1887;p13"/>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8" name="Google Shape;1888;p13"/>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89" name="Google Shape;1889;p13"/>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0" name="Google Shape;1890;p13"/>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1" name="Google Shape;1891;p13"/>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2" name="Google Shape;1892;p13"/>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3" name="Google Shape;1893;p13"/>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4" name="Google Shape;1894;p13"/>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5" name="Google Shape;1895;p13"/>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6" name="Google Shape;1896;p13"/>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7" name="Google Shape;1897;p13"/>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8" name="Google Shape;1898;p13"/>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899" name="Google Shape;1899;p13"/>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0" name="Google Shape;1900;p13"/>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1" name="Google Shape;1901;p13"/>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2" name="Google Shape;1902;p13"/>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3" name="Google Shape;1903;p13"/>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4" name="Google Shape;1904;p13"/>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5" name="Google Shape;1905;p13"/>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6" name="Google Shape;1906;p13"/>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7" name="Google Shape;1907;p13"/>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8" name="Google Shape;1908;p13"/>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09" name="Google Shape;1909;p13"/>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0" name="Google Shape;1910;p13"/>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1" name="Google Shape;1911;p13"/>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2" name="Google Shape;1912;p13"/>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3" name="Google Shape;1913;p13"/>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4" name="Google Shape;1914;p13"/>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5" name="Google Shape;1915;p13"/>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6" name="Google Shape;1916;p13"/>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7" name="Google Shape;1917;p13"/>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8" name="Google Shape;1918;p13"/>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19" name="Google Shape;1919;p13"/>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0" name="Google Shape;1920;p13"/>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1" name="Google Shape;1921;p13"/>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2" name="Google Shape;1922;p13"/>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3" name="Google Shape;1923;p13"/>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4" name="Google Shape;1924;p13"/>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5" name="Google Shape;1925;p13"/>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6" name="Google Shape;1926;p13"/>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7" name="Google Shape;1927;p13"/>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8" name="Google Shape;1928;p13"/>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29" name="Google Shape;1929;p13"/>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0" name="Google Shape;1930;p13"/>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1" name="Google Shape;1931;p13"/>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2" name="Google Shape;1932;p13"/>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3" name="Google Shape;1933;p13"/>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4" name="Google Shape;1934;p13"/>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5" name="Google Shape;1935;p13"/>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6" name="Google Shape;1936;p13"/>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7" name="Google Shape;1937;p13"/>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8" name="Google Shape;1938;p13"/>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39" name="Google Shape;1939;p13"/>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0" name="Google Shape;1940;p13"/>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1" name="Google Shape;1941;p13"/>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2" name="Google Shape;1942;p13"/>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3" name="Google Shape;1943;p13"/>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4" name="Google Shape;1944;p13"/>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5" name="Google Shape;1945;p13"/>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6" name="Google Shape;1946;p13"/>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7" name="Google Shape;1947;p13"/>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8" name="Google Shape;1948;p13"/>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49" name="Google Shape;1949;p13"/>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0" name="Google Shape;1950;p13"/>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1" name="Google Shape;1951;p13"/>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2" name="Google Shape;1952;p13"/>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3" name="Google Shape;1953;p13"/>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4" name="Google Shape;1954;p13"/>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5" name="Google Shape;1955;p13"/>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6" name="Google Shape;1956;p13"/>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7" name="Google Shape;1957;p13"/>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8" name="Google Shape;1958;p13"/>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59" name="Google Shape;1959;p13"/>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0" name="Google Shape;1960;p13"/>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1" name="Google Shape;1961;p13"/>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2" name="Google Shape;1962;p13"/>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3" name="Google Shape;1963;p13"/>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4" name="Google Shape;1964;p13"/>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5" name="Google Shape;1965;p13"/>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6" name="Google Shape;1966;p13"/>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7" name="Google Shape;1967;p13"/>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8" name="Google Shape;1968;p13"/>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69" name="Google Shape;1969;p13"/>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0" name="Google Shape;1970;p13"/>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1" name="Google Shape;1971;p13"/>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2" name="Google Shape;1972;p13"/>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3" name="Google Shape;1973;p13"/>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4" name="Google Shape;1974;p13"/>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5" name="Google Shape;1975;p13"/>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6" name="Google Shape;1976;p13"/>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7" name="Google Shape;1977;p13"/>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8" name="Google Shape;1978;p13"/>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79" name="Google Shape;1979;p13"/>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0" name="Google Shape;1980;p13"/>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1" name="Google Shape;1981;p13"/>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2" name="Google Shape;1982;p13"/>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3" name="Google Shape;1983;p13"/>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4" name="Google Shape;1984;p13"/>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5" name="Google Shape;1985;p13"/>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6" name="Google Shape;1986;p13"/>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7" name="Google Shape;1987;p13"/>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8" name="Google Shape;1988;p13"/>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89" name="Google Shape;1989;p13"/>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0" name="Google Shape;1990;p13"/>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1" name="Google Shape;1991;p13"/>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2" name="Google Shape;1992;p13"/>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3" name="Google Shape;1993;p13"/>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1994" name="Google Shape;1994;p13"/>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995" name="Shape 1995"/>
        <p:cNvGrpSpPr/>
        <p:nvPr/>
      </p:nvGrpSpPr>
      <p:grpSpPr>
        <a:xfrm>
          <a:off x="0" y="0"/>
          <a:ext cx="0" cy="0"/>
          <a:chOff x="0" y="0"/>
          <a:chExt cx="0" cy="0"/>
        </a:xfrm>
      </p:grpSpPr>
      <p:sp>
        <p:nvSpPr>
          <p:cNvPr id="1996" name="Google Shape;1996;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997" name="Google Shape;1997;p14"/>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1998" name="Google Shape;1998;p14"/>
          <p:cNvGrpSpPr/>
          <p:nvPr/>
        </p:nvGrpSpPr>
        <p:grpSpPr>
          <a:xfrm>
            <a:off x="-144925" y="4747625"/>
            <a:ext cx="9594900" cy="284100"/>
            <a:chOff x="-144925" y="4747625"/>
            <a:chExt cx="9594900" cy="284100"/>
          </a:xfrm>
        </p:grpSpPr>
        <p:sp>
          <p:nvSpPr>
            <p:cNvPr id="1999" name="Google Shape;1999;p14"/>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00" name="Google Shape;2000;p14"/>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001" name="Google Shape;2001;p14"/>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2" name="Google Shape;2002;p14"/>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3" name="Google Shape;2003;p14"/>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4" name="Google Shape;2004;p14"/>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5" name="Google Shape;2005;p14"/>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6" name="Google Shape;2006;p14"/>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7" name="Google Shape;2007;p14"/>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8" name="Google Shape;2008;p14"/>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09" name="Google Shape;2009;p14"/>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0" name="Google Shape;2010;p14"/>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1" name="Google Shape;2011;p14"/>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2" name="Google Shape;2012;p14"/>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3" name="Google Shape;2013;p14"/>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4" name="Google Shape;2014;p14"/>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5" name="Google Shape;2015;p14"/>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6" name="Google Shape;2016;p14"/>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7" name="Google Shape;2017;p14"/>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8" name="Google Shape;2018;p14"/>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19" name="Google Shape;2019;p14"/>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0" name="Google Shape;2020;p14"/>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1" name="Google Shape;2021;p14"/>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2" name="Google Shape;2022;p14"/>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3" name="Google Shape;2023;p14"/>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4" name="Google Shape;2024;p14"/>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5" name="Google Shape;2025;p14"/>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6" name="Google Shape;2026;p14"/>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7" name="Google Shape;2027;p14"/>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8" name="Google Shape;2028;p14"/>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29" name="Google Shape;2029;p14"/>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0" name="Google Shape;2030;p14"/>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1" name="Google Shape;2031;p14"/>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2" name="Google Shape;2032;p14"/>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3" name="Google Shape;2033;p14"/>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4" name="Google Shape;2034;p14"/>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5" name="Google Shape;2035;p14"/>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6" name="Google Shape;2036;p14"/>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7" name="Google Shape;2037;p14"/>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8" name="Google Shape;2038;p14"/>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39" name="Google Shape;2039;p14"/>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0" name="Google Shape;2040;p14"/>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1" name="Google Shape;2041;p14"/>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2" name="Google Shape;2042;p14"/>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3" name="Google Shape;2043;p14"/>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4" name="Google Shape;2044;p14"/>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5" name="Google Shape;2045;p14"/>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6" name="Google Shape;2046;p14"/>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7" name="Google Shape;2047;p14"/>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8" name="Google Shape;2048;p14"/>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49" name="Google Shape;2049;p14"/>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0" name="Google Shape;2050;p14"/>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1" name="Google Shape;2051;p14"/>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2" name="Google Shape;2052;p14"/>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3" name="Google Shape;2053;p14"/>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4" name="Google Shape;2054;p14"/>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5" name="Google Shape;2055;p14"/>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6" name="Google Shape;2056;p14"/>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7" name="Google Shape;2057;p14"/>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8" name="Google Shape;2058;p14"/>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59" name="Google Shape;2059;p14"/>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0" name="Google Shape;2060;p14"/>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1" name="Google Shape;2061;p14"/>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2" name="Google Shape;2062;p14"/>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3" name="Google Shape;2063;p14"/>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4" name="Google Shape;2064;p14"/>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5" name="Google Shape;2065;p14"/>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6" name="Google Shape;2066;p14"/>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7" name="Google Shape;2067;p14"/>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8" name="Google Shape;2068;p14"/>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69" name="Google Shape;2069;p14"/>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0" name="Google Shape;2070;p14"/>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1" name="Google Shape;2071;p14"/>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2" name="Google Shape;2072;p14"/>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3" name="Google Shape;2073;p14"/>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4" name="Google Shape;2074;p14"/>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5" name="Google Shape;2075;p14"/>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6" name="Google Shape;2076;p14"/>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7" name="Google Shape;2077;p14"/>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8" name="Google Shape;2078;p14"/>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79" name="Google Shape;2079;p14"/>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0" name="Google Shape;2080;p14"/>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1" name="Google Shape;2081;p14"/>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2" name="Google Shape;2082;p14"/>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3" name="Google Shape;2083;p14"/>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4" name="Google Shape;2084;p14"/>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5" name="Google Shape;2085;p14"/>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6" name="Google Shape;2086;p14"/>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7" name="Google Shape;2087;p14"/>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8" name="Google Shape;2088;p14"/>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89" name="Google Shape;2089;p14"/>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0" name="Google Shape;2090;p14"/>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1" name="Google Shape;2091;p14"/>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2" name="Google Shape;2092;p14"/>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3" name="Google Shape;2093;p14"/>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4" name="Google Shape;2094;p14"/>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5" name="Google Shape;2095;p14"/>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6" name="Google Shape;2096;p14"/>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7" name="Google Shape;2097;p14"/>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8" name="Google Shape;2098;p14"/>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099" name="Google Shape;2099;p14"/>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0" name="Google Shape;2100;p14"/>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1" name="Google Shape;2101;p14"/>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2" name="Google Shape;2102;p14"/>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3" name="Google Shape;2103;p14"/>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4" name="Google Shape;2104;p14"/>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5" name="Google Shape;2105;p14"/>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6" name="Google Shape;2106;p14"/>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7" name="Google Shape;2107;p14"/>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8" name="Google Shape;2108;p14"/>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09" name="Google Shape;2109;p14"/>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0" name="Google Shape;2110;p14"/>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1" name="Google Shape;2111;p14"/>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2" name="Google Shape;2112;p14"/>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3" name="Google Shape;2113;p14"/>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4" name="Google Shape;2114;p14"/>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5" name="Google Shape;2115;p14"/>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6" name="Google Shape;2116;p14"/>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7" name="Google Shape;2117;p14"/>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8" name="Google Shape;2118;p14"/>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19" name="Google Shape;2119;p14"/>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0" name="Google Shape;2120;p14"/>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1" name="Google Shape;2121;p14"/>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2" name="Google Shape;2122;p14"/>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3" name="Google Shape;2123;p14"/>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4" name="Google Shape;2124;p14"/>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5" name="Google Shape;2125;p14"/>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6" name="Google Shape;2126;p14"/>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7" name="Google Shape;2127;p14"/>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8" name="Google Shape;2128;p14"/>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29" name="Google Shape;2129;p14"/>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0" name="Google Shape;2130;p14"/>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1" name="Google Shape;2131;p14"/>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2" name="Google Shape;2132;p14"/>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3" name="Google Shape;2133;p14"/>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4" name="Google Shape;2134;p14"/>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5" name="Google Shape;2135;p14"/>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6" name="Google Shape;2136;p14"/>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7" name="Google Shape;2137;p14"/>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8" name="Google Shape;2138;p14"/>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39" name="Google Shape;2139;p14"/>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0" name="Google Shape;2140;p14"/>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1" name="Google Shape;2141;p14"/>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2" name="Google Shape;2142;p14"/>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3" name="Google Shape;2143;p14"/>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4" name="Google Shape;2144;p14"/>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5" name="Google Shape;2145;p14"/>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6" name="Google Shape;2146;p14"/>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7" name="Google Shape;2147;p14"/>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48" name="Google Shape;2148;p14"/>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2149" name="Google Shape;2149;p14"/>
          <p:cNvGrpSpPr/>
          <p:nvPr/>
        </p:nvGrpSpPr>
        <p:grpSpPr>
          <a:xfrm flipH="1">
            <a:off x="8506979" y="167193"/>
            <a:ext cx="1291535" cy="2221272"/>
            <a:chOff x="6247172" y="165604"/>
            <a:chExt cx="1096566" cy="1885950"/>
          </a:xfrm>
        </p:grpSpPr>
        <p:sp>
          <p:nvSpPr>
            <p:cNvPr id="2150" name="Google Shape;2150;p14"/>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1" name="Google Shape;2151;p14"/>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2" name="Google Shape;2152;p14"/>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3" name="Google Shape;2153;p14"/>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4" name="Google Shape;2154;p14"/>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5" name="Google Shape;2155;p14"/>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6" name="Google Shape;2156;p14"/>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7" name="Google Shape;2157;p14"/>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8" name="Google Shape;2158;p14"/>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59" name="Google Shape;2159;p14"/>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0" name="Google Shape;2160;p14"/>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1" name="Google Shape;2161;p14"/>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2" name="Google Shape;2162;p14"/>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3" name="Google Shape;2163;p14"/>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4" name="Google Shape;2164;p14"/>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5" name="Google Shape;2165;p14"/>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6" name="Google Shape;2166;p14"/>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7" name="Google Shape;2167;p14"/>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8" name="Google Shape;2168;p14"/>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69" name="Google Shape;2169;p14"/>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0" name="Google Shape;2170;p14"/>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1" name="Google Shape;2171;p14"/>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2" name="Google Shape;2172;p14"/>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3" name="Google Shape;2173;p14"/>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4" name="Google Shape;2174;p14"/>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5" name="Google Shape;2175;p14"/>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6" name="Google Shape;2176;p14"/>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7" name="Google Shape;2177;p14"/>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8" name="Google Shape;2178;p14"/>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79" name="Google Shape;2179;p14"/>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0" name="Google Shape;2180;p14"/>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1" name="Google Shape;2181;p14"/>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2" name="Google Shape;2182;p14"/>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3" name="Google Shape;2183;p14"/>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4" name="Google Shape;2184;p14"/>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5" name="Google Shape;2185;p14"/>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6" name="Google Shape;2186;p14"/>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7" name="Google Shape;2187;p14"/>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8" name="Google Shape;2188;p14"/>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89" name="Google Shape;2189;p14"/>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0" name="Google Shape;2190;p14"/>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1" name="Google Shape;2191;p14"/>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2" name="Google Shape;2192;p14"/>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3" name="Google Shape;2193;p14"/>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4" name="Google Shape;2194;p14"/>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5" name="Google Shape;2195;p14"/>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6" name="Google Shape;2196;p14"/>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7" name="Google Shape;2197;p14"/>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8" name="Google Shape;2198;p14"/>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199" name="Google Shape;2199;p14"/>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0" name="Google Shape;2200;p14"/>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1" name="Google Shape;2201;p14"/>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2" name="Google Shape;2202;p14"/>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3" name="Google Shape;2203;p14"/>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4" name="Google Shape;2204;p14"/>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5" name="Google Shape;2205;p14"/>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6" name="Google Shape;2206;p14"/>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7" name="Google Shape;2207;p14"/>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08" name="Google Shape;2208;p14"/>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209" name="Shape 2209"/>
        <p:cNvGrpSpPr/>
        <p:nvPr/>
      </p:nvGrpSpPr>
      <p:grpSpPr>
        <a:xfrm>
          <a:off x="0" y="0"/>
          <a:ext cx="0" cy="0"/>
          <a:chOff x="0" y="0"/>
          <a:chExt cx="0" cy="0"/>
        </a:xfrm>
      </p:grpSpPr>
      <p:sp>
        <p:nvSpPr>
          <p:cNvPr id="2210" name="Google Shape;2210;p15"/>
          <p:cNvSpPr txBox="1"/>
          <p:nvPr>
            <p:ph type="title"/>
          </p:nvPr>
        </p:nvSpPr>
        <p:spPr>
          <a:xfrm>
            <a:off x="713225" y="3022150"/>
            <a:ext cx="4519500" cy="5319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5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211" name="Google Shape;2211;p15"/>
          <p:cNvSpPr txBox="1"/>
          <p:nvPr>
            <p:ph idx="1" type="subTitle"/>
          </p:nvPr>
        </p:nvSpPr>
        <p:spPr>
          <a:xfrm>
            <a:off x="713225" y="1589450"/>
            <a:ext cx="5574900" cy="1350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grpSp>
        <p:nvGrpSpPr>
          <p:cNvPr id="2212" name="Google Shape;2212;p15"/>
          <p:cNvGrpSpPr/>
          <p:nvPr/>
        </p:nvGrpSpPr>
        <p:grpSpPr>
          <a:xfrm>
            <a:off x="-225450" y="-20950"/>
            <a:ext cx="9716400" cy="5052675"/>
            <a:chOff x="-225450" y="-20950"/>
            <a:chExt cx="9716400" cy="5052675"/>
          </a:xfrm>
        </p:grpSpPr>
        <p:sp>
          <p:nvSpPr>
            <p:cNvPr id="2213" name="Google Shape;2213;p15"/>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14" name="Google Shape;2214;p15"/>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15" name="Google Shape;2215;p15"/>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16" name="Google Shape;2216;p15"/>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217" name="Google Shape;2217;p15"/>
            <p:cNvGrpSpPr/>
            <p:nvPr/>
          </p:nvGrpSpPr>
          <p:grpSpPr>
            <a:xfrm>
              <a:off x="-144925" y="4747625"/>
              <a:ext cx="9594900" cy="284100"/>
              <a:chOff x="-144925" y="4747625"/>
              <a:chExt cx="9594900" cy="284100"/>
            </a:xfrm>
          </p:grpSpPr>
          <p:sp>
            <p:nvSpPr>
              <p:cNvPr id="2218" name="Google Shape;2218;p15"/>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19" name="Google Shape;2219;p15"/>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220" name="Google Shape;2220;p15"/>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1" name="Google Shape;2221;p15"/>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2" name="Google Shape;2222;p15"/>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3" name="Google Shape;2223;p15"/>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4" name="Google Shape;2224;p15"/>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5" name="Google Shape;2225;p15"/>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6" name="Google Shape;2226;p15"/>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7" name="Google Shape;2227;p15"/>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8" name="Google Shape;2228;p15"/>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29" name="Google Shape;2229;p15"/>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0" name="Google Shape;2230;p15"/>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1" name="Google Shape;2231;p15"/>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2" name="Google Shape;2232;p15"/>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3" name="Google Shape;2233;p15"/>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4" name="Google Shape;2234;p15"/>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5" name="Google Shape;2235;p15"/>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6" name="Google Shape;2236;p15"/>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7" name="Google Shape;2237;p15"/>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8" name="Google Shape;2238;p15"/>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39" name="Google Shape;2239;p15"/>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0" name="Google Shape;2240;p15"/>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1" name="Google Shape;2241;p15"/>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2" name="Google Shape;2242;p15"/>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3" name="Google Shape;2243;p15"/>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4" name="Google Shape;2244;p15"/>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5" name="Google Shape;2245;p15"/>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6" name="Google Shape;2246;p15"/>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7" name="Google Shape;2247;p15"/>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8" name="Google Shape;2248;p15"/>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49" name="Google Shape;2249;p15"/>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0" name="Google Shape;2250;p15"/>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1" name="Google Shape;2251;p15"/>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2" name="Google Shape;2252;p15"/>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3" name="Google Shape;2253;p15"/>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4" name="Google Shape;2254;p15"/>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5" name="Google Shape;2255;p15"/>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6" name="Google Shape;2256;p15"/>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7" name="Google Shape;2257;p15"/>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8" name="Google Shape;2258;p15"/>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59" name="Google Shape;2259;p15"/>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0" name="Google Shape;2260;p15"/>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1" name="Google Shape;2261;p15"/>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2" name="Google Shape;2262;p15"/>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3" name="Google Shape;2263;p15"/>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4" name="Google Shape;2264;p15"/>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5" name="Google Shape;2265;p15"/>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6" name="Google Shape;2266;p15"/>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7" name="Google Shape;2267;p15"/>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8" name="Google Shape;2268;p15"/>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69" name="Google Shape;2269;p15"/>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0" name="Google Shape;2270;p15"/>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1" name="Google Shape;2271;p15"/>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2" name="Google Shape;2272;p15"/>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3" name="Google Shape;2273;p15"/>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4" name="Google Shape;2274;p15"/>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5" name="Google Shape;2275;p15"/>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6" name="Google Shape;2276;p15"/>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7" name="Google Shape;2277;p15"/>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8" name="Google Shape;2278;p15"/>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79" name="Google Shape;2279;p15"/>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0" name="Google Shape;2280;p15"/>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1" name="Google Shape;2281;p15"/>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2" name="Google Shape;2282;p15"/>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3" name="Google Shape;2283;p15"/>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4" name="Google Shape;2284;p15"/>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5" name="Google Shape;2285;p15"/>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6" name="Google Shape;2286;p15"/>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7" name="Google Shape;2287;p15"/>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8" name="Google Shape;2288;p15"/>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89" name="Google Shape;2289;p15"/>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0" name="Google Shape;2290;p15"/>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1" name="Google Shape;2291;p15"/>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2" name="Google Shape;2292;p15"/>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3" name="Google Shape;2293;p15"/>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4" name="Google Shape;2294;p15"/>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5" name="Google Shape;2295;p15"/>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6" name="Google Shape;2296;p15"/>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7" name="Google Shape;2297;p15"/>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8" name="Google Shape;2298;p15"/>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299" name="Google Shape;2299;p15"/>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0" name="Google Shape;2300;p15"/>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1" name="Google Shape;2301;p15"/>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2" name="Google Shape;2302;p15"/>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3" name="Google Shape;2303;p15"/>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4" name="Google Shape;2304;p15"/>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5" name="Google Shape;2305;p15"/>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6" name="Google Shape;2306;p15"/>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7" name="Google Shape;2307;p15"/>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8" name="Google Shape;2308;p15"/>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09" name="Google Shape;2309;p15"/>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0" name="Google Shape;2310;p15"/>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1" name="Google Shape;2311;p15"/>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2" name="Google Shape;2312;p15"/>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3" name="Google Shape;2313;p15"/>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4" name="Google Shape;2314;p15"/>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5" name="Google Shape;2315;p15"/>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6" name="Google Shape;2316;p15"/>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7" name="Google Shape;2317;p15"/>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8" name="Google Shape;2318;p15"/>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19" name="Google Shape;2319;p15"/>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0" name="Google Shape;2320;p15"/>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1" name="Google Shape;2321;p15"/>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2" name="Google Shape;2322;p15"/>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3" name="Google Shape;2323;p15"/>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4" name="Google Shape;2324;p15"/>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5" name="Google Shape;2325;p15"/>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6" name="Google Shape;2326;p15"/>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7" name="Google Shape;2327;p15"/>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8" name="Google Shape;2328;p15"/>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29" name="Google Shape;2329;p15"/>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0" name="Google Shape;2330;p15"/>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1" name="Google Shape;2331;p15"/>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2" name="Google Shape;2332;p15"/>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3" name="Google Shape;2333;p15"/>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4" name="Google Shape;2334;p15"/>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5" name="Google Shape;2335;p15"/>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6" name="Google Shape;2336;p15"/>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7" name="Google Shape;2337;p15"/>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8" name="Google Shape;2338;p15"/>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39" name="Google Shape;2339;p15"/>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0" name="Google Shape;2340;p15"/>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1" name="Google Shape;2341;p15"/>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2" name="Google Shape;2342;p15"/>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3" name="Google Shape;2343;p15"/>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4" name="Google Shape;2344;p15"/>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5" name="Google Shape;2345;p15"/>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6" name="Google Shape;2346;p15"/>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7" name="Google Shape;2347;p15"/>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8" name="Google Shape;2348;p15"/>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49" name="Google Shape;2349;p15"/>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0" name="Google Shape;2350;p15"/>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1" name="Google Shape;2351;p15"/>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2" name="Google Shape;2352;p15"/>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3" name="Google Shape;2353;p15"/>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4" name="Google Shape;2354;p15"/>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5" name="Google Shape;2355;p15"/>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6" name="Google Shape;2356;p15"/>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7" name="Google Shape;2357;p15"/>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8" name="Google Shape;2358;p15"/>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59" name="Google Shape;2359;p15"/>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0" name="Google Shape;2360;p15"/>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1" name="Google Shape;2361;p15"/>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2" name="Google Shape;2362;p15"/>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3" name="Google Shape;2363;p15"/>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4" name="Google Shape;2364;p15"/>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5" name="Google Shape;2365;p15"/>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6" name="Google Shape;2366;p15"/>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67" name="Google Shape;2367;p15"/>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_1">
    <p:spTree>
      <p:nvGrpSpPr>
        <p:cNvPr id="2368" name="Shape 2368"/>
        <p:cNvGrpSpPr/>
        <p:nvPr/>
      </p:nvGrpSpPr>
      <p:grpSpPr>
        <a:xfrm>
          <a:off x="0" y="0"/>
          <a:ext cx="0" cy="0"/>
          <a:chOff x="0" y="0"/>
          <a:chExt cx="0" cy="0"/>
        </a:xfrm>
      </p:grpSpPr>
      <p:sp>
        <p:nvSpPr>
          <p:cNvPr id="2369" name="Google Shape;2369;p16"/>
          <p:cNvSpPr txBox="1"/>
          <p:nvPr>
            <p:ph type="title"/>
          </p:nvPr>
        </p:nvSpPr>
        <p:spPr>
          <a:xfrm>
            <a:off x="5966100" y="779000"/>
            <a:ext cx="2455200" cy="1146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70" name="Google Shape;2370;p16"/>
          <p:cNvSpPr txBox="1"/>
          <p:nvPr>
            <p:ph idx="1" type="subTitle"/>
          </p:nvPr>
        </p:nvSpPr>
        <p:spPr>
          <a:xfrm>
            <a:off x="5966100" y="1810250"/>
            <a:ext cx="2455200" cy="836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371" name="Google Shape;2371;p16"/>
          <p:cNvSpPr/>
          <p:nvPr>
            <p:ph idx="2" type="pic"/>
          </p:nvPr>
        </p:nvSpPr>
        <p:spPr>
          <a:xfrm>
            <a:off x="722700" y="539500"/>
            <a:ext cx="2801100" cy="4064700"/>
          </a:xfrm>
          <a:prstGeom prst="rect">
            <a:avLst/>
          </a:prstGeom>
          <a:noFill/>
          <a:ln>
            <a:noFill/>
          </a:ln>
        </p:spPr>
      </p:sp>
      <p:sp>
        <p:nvSpPr>
          <p:cNvPr id="2372" name="Google Shape;2372;p16"/>
          <p:cNvSpPr/>
          <p:nvPr>
            <p:ph idx="3" type="pic"/>
          </p:nvPr>
        </p:nvSpPr>
        <p:spPr>
          <a:xfrm>
            <a:off x="3652500" y="539500"/>
            <a:ext cx="2304300" cy="2285700"/>
          </a:xfrm>
          <a:prstGeom prst="rect">
            <a:avLst/>
          </a:prstGeom>
          <a:noFill/>
          <a:ln>
            <a:noFill/>
          </a:ln>
        </p:spPr>
      </p:sp>
      <p:sp>
        <p:nvSpPr>
          <p:cNvPr id="2373" name="Google Shape;2373;p16"/>
          <p:cNvSpPr/>
          <p:nvPr>
            <p:ph idx="4" type="pic"/>
          </p:nvPr>
        </p:nvSpPr>
        <p:spPr>
          <a:xfrm>
            <a:off x="3652500" y="2953775"/>
            <a:ext cx="4740300" cy="1650300"/>
          </a:xfrm>
          <a:prstGeom prst="rect">
            <a:avLst/>
          </a:prstGeom>
          <a:noFill/>
          <a:ln>
            <a:noFill/>
          </a:ln>
        </p:spPr>
      </p:sp>
      <p:grpSp>
        <p:nvGrpSpPr>
          <p:cNvPr id="2374" name="Google Shape;2374;p16"/>
          <p:cNvGrpSpPr/>
          <p:nvPr/>
        </p:nvGrpSpPr>
        <p:grpSpPr>
          <a:xfrm>
            <a:off x="-286212" y="167200"/>
            <a:ext cx="9736187" cy="4864525"/>
            <a:chOff x="-286212" y="167200"/>
            <a:chExt cx="9736187" cy="4864525"/>
          </a:xfrm>
        </p:grpSpPr>
        <p:sp>
          <p:nvSpPr>
            <p:cNvPr id="2375" name="Google Shape;2375;p16"/>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376" name="Google Shape;2376;p16"/>
            <p:cNvGrpSpPr/>
            <p:nvPr/>
          </p:nvGrpSpPr>
          <p:grpSpPr>
            <a:xfrm>
              <a:off x="-144925" y="4747625"/>
              <a:ext cx="9594900" cy="284100"/>
              <a:chOff x="-144925" y="4747625"/>
              <a:chExt cx="9594900" cy="284100"/>
            </a:xfrm>
          </p:grpSpPr>
          <p:sp>
            <p:nvSpPr>
              <p:cNvPr id="2377" name="Google Shape;2377;p16"/>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78" name="Google Shape;2378;p16"/>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379" name="Google Shape;2379;p16"/>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0" name="Google Shape;2380;p16"/>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1" name="Google Shape;2381;p16"/>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2" name="Google Shape;2382;p16"/>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3" name="Google Shape;2383;p16"/>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4" name="Google Shape;2384;p16"/>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5" name="Google Shape;2385;p16"/>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6" name="Google Shape;2386;p16"/>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7" name="Google Shape;2387;p16"/>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8" name="Google Shape;2388;p16"/>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89" name="Google Shape;2389;p16"/>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0" name="Google Shape;2390;p16"/>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1" name="Google Shape;2391;p16"/>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2" name="Google Shape;2392;p16"/>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3" name="Google Shape;2393;p16"/>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4" name="Google Shape;2394;p16"/>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5" name="Google Shape;2395;p16"/>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6" name="Google Shape;2396;p16"/>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7" name="Google Shape;2397;p16"/>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8" name="Google Shape;2398;p16"/>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399" name="Google Shape;2399;p16"/>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0" name="Google Shape;2400;p16"/>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1" name="Google Shape;2401;p16"/>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2" name="Google Shape;2402;p16"/>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3" name="Google Shape;2403;p16"/>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4" name="Google Shape;2404;p16"/>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5" name="Google Shape;2405;p16"/>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6" name="Google Shape;2406;p16"/>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7" name="Google Shape;2407;p16"/>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8" name="Google Shape;2408;p16"/>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09" name="Google Shape;2409;p16"/>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0" name="Google Shape;2410;p16"/>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1" name="Google Shape;2411;p16"/>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2" name="Google Shape;2412;p16"/>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3" name="Google Shape;2413;p16"/>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4" name="Google Shape;2414;p16"/>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5" name="Google Shape;2415;p16"/>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6" name="Google Shape;2416;p16"/>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7" name="Google Shape;2417;p16"/>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8" name="Google Shape;2418;p16"/>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19" name="Google Shape;2419;p16"/>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0" name="Google Shape;2420;p16"/>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1" name="Google Shape;2421;p16"/>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2" name="Google Shape;2422;p16"/>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3" name="Google Shape;2423;p16"/>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4" name="Google Shape;2424;p16"/>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5" name="Google Shape;2425;p16"/>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6" name="Google Shape;2426;p16"/>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7" name="Google Shape;2427;p16"/>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8" name="Google Shape;2428;p16"/>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29" name="Google Shape;2429;p16"/>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0" name="Google Shape;2430;p16"/>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1" name="Google Shape;2431;p16"/>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2" name="Google Shape;2432;p16"/>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3" name="Google Shape;2433;p16"/>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4" name="Google Shape;2434;p16"/>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5" name="Google Shape;2435;p16"/>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6" name="Google Shape;2436;p16"/>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7" name="Google Shape;2437;p16"/>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8" name="Google Shape;2438;p16"/>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39" name="Google Shape;2439;p16"/>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0" name="Google Shape;2440;p16"/>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1" name="Google Shape;2441;p16"/>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2" name="Google Shape;2442;p16"/>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3" name="Google Shape;2443;p16"/>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4" name="Google Shape;2444;p16"/>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5" name="Google Shape;2445;p16"/>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6" name="Google Shape;2446;p16"/>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7" name="Google Shape;2447;p16"/>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8" name="Google Shape;2448;p16"/>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49" name="Google Shape;2449;p16"/>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0" name="Google Shape;2450;p16"/>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1" name="Google Shape;2451;p16"/>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2" name="Google Shape;2452;p16"/>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3" name="Google Shape;2453;p16"/>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4" name="Google Shape;2454;p16"/>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5" name="Google Shape;2455;p16"/>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6" name="Google Shape;2456;p16"/>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7" name="Google Shape;2457;p16"/>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8" name="Google Shape;2458;p16"/>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59" name="Google Shape;2459;p16"/>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0" name="Google Shape;2460;p16"/>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1" name="Google Shape;2461;p16"/>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2" name="Google Shape;2462;p16"/>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3" name="Google Shape;2463;p16"/>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4" name="Google Shape;2464;p16"/>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5" name="Google Shape;2465;p16"/>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6" name="Google Shape;2466;p16"/>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7" name="Google Shape;2467;p16"/>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8" name="Google Shape;2468;p16"/>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69" name="Google Shape;2469;p16"/>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0" name="Google Shape;2470;p16"/>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1" name="Google Shape;2471;p16"/>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2" name="Google Shape;2472;p16"/>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3" name="Google Shape;2473;p16"/>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4" name="Google Shape;2474;p16"/>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5" name="Google Shape;2475;p16"/>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6" name="Google Shape;2476;p16"/>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7" name="Google Shape;2477;p16"/>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8" name="Google Shape;2478;p16"/>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79" name="Google Shape;2479;p16"/>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0" name="Google Shape;2480;p16"/>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1" name="Google Shape;2481;p16"/>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2" name="Google Shape;2482;p16"/>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3" name="Google Shape;2483;p16"/>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4" name="Google Shape;2484;p16"/>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5" name="Google Shape;2485;p16"/>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6" name="Google Shape;2486;p16"/>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7" name="Google Shape;2487;p16"/>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8" name="Google Shape;2488;p16"/>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89" name="Google Shape;2489;p16"/>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0" name="Google Shape;2490;p16"/>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1" name="Google Shape;2491;p16"/>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2" name="Google Shape;2492;p16"/>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3" name="Google Shape;2493;p16"/>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4" name="Google Shape;2494;p16"/>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5" name="Google Shape;2495;p16"/>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6" name="Google Shape;2496;p16"/>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7" name="Google Shape;2497;p16"/>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8" name="Google Shape;2498;p16"/>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499" name="Google Shape;2499;p16"/>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0" name="Google Shape;2500;p16"/>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1" name="Google Shape;2501;p16"/>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2" name="Google Shape;2502;p16"/>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3" name="Google Shape;2503;p16"/>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4" name="Google Shape;2504;p16"/>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5" name="Google Shape;2505;p16"/>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6" name="Google Shape;2506;p16"/>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7" name="Google Shape;2507;p16"/>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8" name="Google Shape;2508;p16"/>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09" name="Google Shape;2509;p16"/>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0" name="Google Shape;2510;p16"/>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1" name="Google Shape;2511;p16"/>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2" name="Google Shape;2512;p16"/>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3" name="Google Shape;2513;p16"/>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4" name="Google Shape;2514;p16"/>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5" name="Google Shape;2515;p16"/>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6" name="Google Shape;2516;p16"/>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7" name="Google Shape;2517;p16"/>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8" name="Google Shape;2518;p16"/>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19" name="Google Shape;2519;p16"/>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0" name="Google Shape;2520;p16"/>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1" name="Google Shape;2521;p16"/>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2" name="Google Shape;2522;p16"/>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3" name="Google Shape;2523;p16"/>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4" name="Google Shape;2524;p16"/>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5" name="Google Shape;2525;p16"/>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6" name="Google Shape;2526;p16"/>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2527" name="Google Shape;2527;p16"/>
          <p:cNvGrpSpPr/>
          <p:nvPr/>
        </p:nvGrpSpPr>
        <p:grpSpPr>
          <a:xfrm>
            <a:off x="8508217" y="167192"/>
            <a:ext cx="1881577" cy="2479470"/>
            <a:chOff x="202394" y="211928"/>
            <a:chExt cx="1685699" cy="2221349"/>
          </a:xfrm>
        </p:grpSpPr>
        <p:sp>
          <p:nvSpPr>
            <p:cNvPr id="2528" name="Google Shape;2528;p16"/>
            <p:cNvSpPr/>
            <p:nvPr/>
          </p:nvSpPr>
          <p:spPr>
            <a:xfrm>
              <a:off x="1706197" y="2107997"/>
              <a:ext cx="83344" cy="53578"/>
            </a:xfrm>
            <a:custGeom>
              <a:rect b="b" l="l" r="r" t="t"/>
              <a:pathLst>
                <a:path extrusionOk="0" h="45" w="70">
                  <a:moveTo>
                    <a:pt x="70" y="28"/>
                  </a:moveTo>
                  <a:lnTo>
                    <a:pt x="63" y="45"/>
                  </a:lnTo>
                  <a:lnTo>
                    <a:pt x="0" y="17"/>
                  </a:lnTo>
                  <a:lnTo>
                    <a:pt x="7" y="0"/>
                  </a:lnTo>
                  <a:lnTo>
                    <a:pt x="70" y="28"/>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29" name="Google Shape;2529;p16"/>
            <p:cNvSpPr/>
            <p:nvPr/>
          </p:nvSpPr>
          <p:spPr>
            <a:xfrm>
              <a:off x="1482310" y="2184797"/>
              <a:ext cx="53578" cy="84534"/>
            </a:xfrm>
            <a:custGeom>
              <a:rect b="b" l="l" r="r" t="t"/>
              <a:pathLst>
                <a:path extrusionOk="0" h="71" w="45">
                  <a:moveTo>
                    <a:pt x="28" y="0"/>
                  </a:moveTo>
                  <a:lnTo>
                    <a:pt x="45" y="8"/>
                  </a:lnTo>
                  <a:lnTo>
                    <a:pt x="17" y="71"/>
                  </a:lnTo>
                  <a:lnTo>
                    <a:pt x="0" y="63"/>
                  </a:lnTo>
                  <a:lnTo>
                    <a:pt x="28"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0" name="Google Shape;2530;p16"/>
            <p:cNvSpPr/>
            <p:nvPr/>
          </p:nvSpPr>
          <p:spPr>
            <a:xfrm rot="-1376346">
              <a:off x="1467026" y="1876659"/>
              <a:ext cx="86978" cy="99624"/>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531" name="Google Shape;2531;p16"/>
            <p:cNvSpPr/>
            <p:nvPr/>
          </p:nvSpPr>
          <p:spPr>
            <a:xfrm>
              <a:off x="1490650" y="2170507"/>
              <a:ext cx="169069" cy="170259"/>
            </a:xfrm>
            <a:custGeom>
              <a:rect b="b" l="l" r="r" t="t"/>
              <a:pathLst>
                <a:path extrusionOk="0" h="143" w="142">
                  <a:moveTo>
                    <a:pt x="44" y="0"/>
                  </a:moveTo>
                  <a:lnTo>
                    <a:pt x="142" y="43"/>
                  </a:lnTo>
                  <a:lnTo>
                    <a:pt x="98" y="143"/>
                  </a:lnTo>
                  <a:lnTo>
                    <a:pt x="0" y="99"/>
                  </a:lnTo>
                  <a:lnTo>
                    <a:pt x="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2" name="Google Shape;2532;p16"/>
            <p:cNvSpPr/>
            <p:nvPr/>
          </p:nvSpPr>
          <p:spPr>
            <a:xfrm>
              <a:off x="1632335" y="2115738"/>
              <a:ext cx="171450" cy="169069"/>
            </a:xfrm>
            <a:custGeom>
              <a:rect b="b" l="l" r="r" t="t"/>
              <a:pathLst>
                <a:path extrusionOk="0" h="142" w="144">
                  <a:moveTo>
                    <a:pt x="144" y="44"/>
                  </a:moveTo>
                  <a:lnTo>
                    <a:pt x="100" y="142"/>
                  </a:lnTo>
                  <a:lnTo>
                    <a:pt x="0" y="98"/>
                  </a:lnTo>
                  <a:lnTo>
                    <a:pt x="44" y="0"/>
                  </a:lnTo>
                  <a:lnTo>
                    <a:pt x="144" y="4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3" name="Google Shape;2533;p16"/>
            <p:cNvSpPr/>
            <p:nvPr/>
          </p:nvSpPr>
          <p:spPr>
            <a:xfrm>
              <a:off x="1726394" y="2231229"/>
              <a:ext cx="67866" cy="70247"/>
            </a:xfrm>
            <a:custGeom>
              <a:rect b="b" l="l" r="r" t="t"/>
              <a:pathLst>
                <a:path extrusionOk="0" h="59" w="57">
                  <a:moveTo>
                    <a:pt x="57" y="17"/>
                  </a:moveTo>
                  <a:lnTo>
                    <a:pt x="38" y="59"/>
                  </a:lnTo>
                  <a:lnTo>
                    <a:pt x="0" y="42"/>
                  </a:lnTo>
                  <a:lnTo>
                    <a:pt x="18" y="0"/>
                  </a:lnTo>
                  <a:lnTo>
                    <a:pt x="57" y="1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4" name="Google Shape;2534;p16"/>
            <p:cNvSpPr/>
            <p:nvPr/>
          </p:nvSpPr>
          <p:spPr>
            <a:xfrm>
              <a:off x="1747825" y="2209797"/>
              <a:ext cx="55959" cy="41672"/>
            </a:xfrm>
            <a:custGeom>
              <a:rect b="b" l="l" r="r" t="t"/>
              <a:pathLst>
                <a:path extrusionOk="0" h="35" w="47">
                  <a:moveTo>
                    <a:pt x="47" y="17"/>
                  </a:moveTo>
                  <a:lnTo>
                    <a:pt x="39" y="35"/>
                  </a:lnTo>
                  <a:lnTo>
                    <a:pt x="0" y="18"/>
                  </a:lnTo>
                  <a:lnTo>
                    <a:pt x="8" y="0"/>
                  </a:lnTo>
                  <a:lnTo>
                    <a:pt x="47" y="1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5" name="Google Shape;2535;p16"/>
            <p:cNvSpPr/>
            <p:nvPr/>
          </p:nvSpPr>
          <p:spPr>
            <a:xfrm>
              <a:off x="1554944" y="2297904"/>
              <a:ext cx="69056" cy="67866"/>
            </a:xfrm>
            <a:custGeom>
              <a:rect b="b" l="l" r="r" t="t"/>
              <a:pathLst>
                <a:path extrusionOk="0" h="57" w="58">
                  <a:moveTo>
                    <a:pt x="0" y="39"/>
                  </a:moveTo>
                  <a:lnTo>
                    <a:pt x="41" y="57"/>
                  </a:lnTo>
                  <a:lnTo>
                    <a:pt x="58" y="19"/>
                  </a:lnTo>
                  <a:lnTo>
                    <a:pt x="17" y="0"/>
                  </a:lnTo>
                  <a:lnTo>
                    <a:pt x="0"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6" name="Google Shape;2536;p16"/>
            <p:cNvSpPr/>
            <p:nvPr/>
          </p:nvSpPr>
          <p:spPr>
            <a:xfrm>
              <a:off x="1532322" y="2288379"/>
              <a:ext cx="42863" cy="55959"/>
            </a:xfrm>
            <a:custGeom>
              <a:rect b="b" l="l" r="r" t="t"/>
              <a:pathLst>
                <a:path extrusionOk="0" h="47" w="36">
                  <a:moveTo>
                    <a:pt x="0" y="39"/>
                  </a:moveTo>
                  <a:lnTo>
                    <a:pt x="19" y="47"/>
                  </a:lnTo>
                  <a:lnTo>
                    <a:pt x="36" y="8"/>
                  </a:lnTo>
                  <a:lnTo>
                    <a:pt x="18" y="0"/>
                  </a:lnTo>
                  <a:lnTo>
                    <a:pt x="0" y="39"/>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7" name="Google Shape;2537;p16"/>
            <p:cNvSpPr/>
            <p:nvPr/>
          </p:nvSpPr>
          <p:spPr>
            <a:xfrm>
              <a:off x="1639478" y="2333622"/>
              <a:ext cx="134365" cy="99656"/>
            </a:xfrm>
            <a:custGeom>
              <a:rect b="b" l="l" r="r" t="t"/>
              <a:pathLst>
                <a:path extrusionOk="0" h="270" w="367">
                  <a:moveTo>
                    <a:pt x="343" y="165"/>
                  </a:moveTo>
                  <a:cubicBezTo>
                    <a:pt x="89" y="264"/>
                    <a:pt x="89" y="264"/>
                    <a:pt x="89" y="264"/>
                  </a:cubicBezTo>
                  <a:cubicBezTo>
                    <a:pt x="73" y="270"/>
                    <a:pt x="55" y="262"/>
                    <a:pt x="49" y="246"/>
                  </a:cubicBezTo>
                  <a:cubicBezTo>
                    <a:pt x="0" y="121"/>
                    <a:pt x="0" y="121"/>
                    <a:pt x="0" y="121"/>
                  </a:cubicBezTo>
                  <a:cubicBezTo>
                    <a:pt x="313" y="0"/>
                    <a:pt x="313" y="0"/>
                    <a:pt x="313" y="0"/>
                  </a:cubicBezTo>
                  <a:cubicBezTo>
                    <a:pt x="361" y="125"/>
                    <a:pt x="361" y="125"/>
                    <a:pt x="361" y="125"/>
                  </a:cubicBezTo>
                  <a:cubicBezTo>
                    <a:pt x="367" y="141"/>
                    <a:pt x="359" y="159"/>
                    <a:pt x="343" y="16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8" name="Google Shape;2538;p16"/>
            <p:cNvSpPr/>
            <p:nvPr/>
          </p:nvSpPr>
          <p:spPr>
            <a:xfrm>
              <a:off x="1534703" y="2164554"/>
              <a:ext cx="245817" cy="240650"/>
            </a:xfrm>
            <a:custGeom>
              <a:rect b="b" l="l" r="r" t="t"/>
              <a:pathLst>
                <a:path extrusionOk="0" h="652" w="666">
                  <a:moveTo>
                    <a:pt x="625" y="515"/>
                  </a:moveTo>
                  <a:cubicBezTo>
                    <a:pt x="299" y="642"/>
                    <a:pt x="299" y="642"/>
                    <a:pt x="299" y="642"/>
                  </a:cubicBezTo>
                  <a:cubicBezTo>
                    <a:pt x="273" y="652"/>
                    <a:pt x="243" y="642"/>
                    <a:pt x="228" y="617"/>
                  </a:cubicBezTo>
                  <a:cubicBezTo>
                    <a:pt x="19" y="277"/>
                    <a:pt x="19" y="277"/>
                    <a:pt x="19" y="277"/>
                  </a:cubicBezTo>
                  <a:cubicBezTo>
                    <a:pt x="0" y="246"/>
                    <a:pt x="14" y="204"/>
                    <a:pt x="48" y="191"/>
                  </a:cubicBezTo>
                  <a:cubicBezTo>
                    <a:pt x="506" y="13"/>
                    <a:pt x="506" y="13"/>
                    <a:pt x="506" y="13"/>
                  </a:cubicBezTo>
                  <a:cubicBezTo>
                    <a:pt x="540" y="0"/>
                    <a:pt x="578" y="21"/>
                    <a:pt x="585" y="57"/>
                  </a:cubicBezTo>
                  <a:cubicBezTo>
                    <a:pt x="661" y="449"/>
                    <a:pt x="661" y="449"/>
                    <a:pt x="661" y="449"/>
                  </a:cubicBezTo>
                  <a:cubicBezTo>
                    <a:pt x="666" y="477"/>
                    <a:pt x="651" y="505"/>
                    <a:pt x="625" y="51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39" name="Google Shape;2539;p16"/>
            <p:cNvSpPr/>
            <p:nvPr/>
          </p:nvSpPr>
          <p:spPr>
            <a:xfrm>
              <a:off x="1700200" y="2178841"/>
              <a:ext cx="42836" cy="42836"/>
            </a:xfrm>
            <a:custGeom>
              <a:rect b="b" l="l" r="r" t="t"/>
              <a:pathLst>
                <a:path extrusionOk="0" h="117" w="117">
                  <a:moveTo>
                    <a:pt x="107" y="40"/>
                  </a:moveTo>
                  <a:cubicBezTo>
                    <a:pt x="117" y="66"/>
                    <a:pt x="104" y="96"/>
                    <a:pt x="77" y="106"/>
                  </a:cubicBezTo>
                  <a:cubicBezTo>
                    <a:pt x="51" y="117"/>
                    <a:pt x="21" y="103"/>
                    <a:pt x="11" y="77"/>
                  </a:cubicBezTo>
                  <a:cubicBezTo>
                    <a:pt x="0" y="50"/>
                    <a:pt x="14" y="21"/>
                    <a:pt x="40" y="10"/>
                  </a:cubicBezTo>
                  <a:cubicBezTo>
                    <a:pt x="67" y="0"/>
                    <a:pt x="96" y="13"/>
                    <a:pt x="107"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0" name="Google Shape;2540;p16"/>
            <p:cNvSpPr/>
            <p:nvPr/>
          </p:nvSpPr>
          <p:spPr>
            <a:xfrm>
              <a:off x="1740681" y="2319335"/>
              <a:ext cx="28504" cy="28504"/>
            </a:xfrm>
            <a:custGeom>
              <a:rect b="b" l="l" r="r" t="t"/>
              <a:pathLst>
                <a:path extrusionOk="0" h="76" w="76">
                  <a:moveTo>
                    <a:pt x="69" y="26"/>
                  </a:moveTo>
                  <a:cubicBezTo>
                    <a:pt x="76" y="43"/>
                    <a:pt x="67" y="63"/>
                    <a:pt x="50" y="70"/>
                  </a:cubicBezTo>
                  <a:cubicBezTo>
                    <a:pt x="32" y="76"/>
                    <a:pt x="13" y="68"/>
                    <a:pt x="6" y="50"/>
                  </a:cubicBezTo>
                  <a:cubicBezTo>
                    <a:pt x="0" y="33"/>
                    <a:pt x="8" y="14"/>
                    <a:pt x="25" y="7"/>
                  </a:cubicBezTo>
                  <a:cubicBezTo>
                    <a:pt x="43" y="0"/>
                    <a:pt x="62" y="9"/>
                    <a:pt x="69"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1" name="Google Shape;2541;p16"/>
            <p:cNvSpPr/>
            <p:nvPr/>
          </p:nvSpPr>
          <p:spPr>
            <a:xfrm>
              <a:off x="1625191" y="2364579"/>
              <a:ext cx="28649" cy="27373"/>
            </a:xfrm>
            <a:custGeom>
              <a:rect b="b" l="l" r="r" t="t"/>
              <a:pathLst>
                <a:path extrusionOk="0" h="76" w="77">
                  <a:moveTo>
                    <a:pt x="70" y="26"/>
                  </a:moveTo>
                  <a:cubicBezTo>
                    <a:pt x="77" y="43"/>
                    <a:pt x="68" y="63"/>
                    <a:pt x="51" y="70"/>
                  </a:cubicBezTo>
                  <a:cubicBezTo>
                    <a:pt x="33" y="76"/>
                    <a:pt x="14" y="68"/>
                    <a:pt x="7" y="51"/>
                  </a:cubicBezTo>
                  <a:cubicBezTo>
                    <a:pt x="0" y="33"/>
                    <a:pt x="9" y="14"/>
                    <a:pt x="26" y="7"/>
                  </a:cubicBezTo>
                  <a:cubicBezTo>
                    <a:pt x="44" y="0"/>
                    <a:pt x="63" y="9"/>
                    <a:pt x="70"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2" name="Google Shape;2542;p16"/>
            <p:cNvSpPr/>
            <p:nvPr/>
          </p:nvSpPr>
          <p:spPr>
            <a:xfrm>
              <a:off x="1550181" y="2235991"/>
              <a:ext cx="42836" cy="42836"/>
            </a:xfrm>
            <a:custGeom>
              <a:rect b="b" l="l" r="r" t="t"/>
              <a:pathLst>
                <a:path extrusionOk="0" h="117" w="117">
                  <a:moveTo>
                    <a:pt x="106" y="40"/>
                  </a:moveTo>
                  <a:cubicBezTo>
                    <a:pt x="117" y="66"/>
                    <a:pt x="104" y="96"/>
                    <a:pt x="77" y="106"/>
                  </a:cubicBezTo>
                  <a:cubicBezTo>
                    <a:pt x="51" y="117"/>
                    <a:pt x="21" y="103"/>
                    <a:pt x="10" y="77"/>
                  </a:cubicBezTo>
                  <a:cubicBezTo>
                    <a:pt x="0" y="50"/>
                    <a:pt x="13" y="21"/>
                    <a:pt x="40" y="10"/>
                  </a:cubicBezTo>
                  <a:cubicBezTo>
                    <a:pt x="66" y="0"/>
                    <a:pt x="96" y="13"/>
                    <a:pt x="106"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3" name="Google Shape;2543;p16"/>
            <p:cNvSpPr/>
            <p:nvPr/>
          </p:nvSpPr>
          <p:spPr>
            <a:xfrm>
              <a:off x="1572803" y="2152647"/>
              <a:ext cx="120325" cy="71604"/>
            </a:xfrm>
            <a:custGeom>
              <a:rect b="b" l="l" r="r" t="t"/>
              <a:pathLst>
                <a:path extrusionOk="0" h="194" w="326">
                  <a:moveTo>
                    <a:pt x="47" y="86"/>
                  </a:moveTo>
                  <a:cubicBezTo>
                    <a:pt x="236" y="12"/>
                    <a:pt x="236" y="12"/>
                    <a:pt x="236" y="12"/>
                  </a:cubicBezTo>
                  <a:cubicBezTo>
                    <a:pt x="267" y="0"/>
                    <a:pt x="302" y="16"/>
                    <a:pt x="314" y="47"/>
                  </a:cubicBezTo>
                  <a:cubicBezTo>
                    <a:pt x="326" y="76"/>
                    <a:pt x="326" y="76"/>
                    <a:pt x="326" y="76"/>
                  </a:cubicBezTo>
                  <a:cubicBezTo>
                    <a:pt x="24" y="194"/>
                    <a:pt x="24" y="194"/>
                    <a:pt x="24" y="194"/>
                  </a:cubicBezTo>
                  <a:cubicBezTo>
                    <a:pt x="12" y="164"/>
                    <a:pt x="12" y="164"/>
                    <a:pt x="12" y="164"/>
                  </a:cubicBezTo>
                  <a:cubicBezTo>
                    <a:pt x="0" y="133"/>
                    <a:pt x="16" y="98"/>
                    <a:pt x="47" y="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4" name="Google Shape;2544;p16"/>
            <p:cNvSpPr/>
            <p:nvPr/>
          </p:nvSpPr>
          <p:spPr>
            <a:xfrm>
              <a:off x="1610903" y="2181222"/>
              <a:ext cx="58317" cy="73819"/>
            </a:xfrm>
            <a:custGeom>
              <a:rect b="b" l="l" r="r" t="t"/>
              <a:pathLst>
                <a:path extrusionOk="0" h="200" w="158">
                  <a:moveTo>
                    <a:pt x="158" y="169"/>
                  </a:moveTo>
                  <a:cubicBezTo>
                    <a:pt x="80" y="200"/>
                    <a:pt x="80" y="200"/>
                    <a:pt x="80" y="200"/>
                  </a:cubicBezTo>
                  <a:cubicBezTo>
                    <a:pt x="9" y="93"/>
                    <a:pt x="9" y="93"/>
                    <a:pt x="9" y="93"/>
                  </a:cubicBezTo>
                  <a:cubicBezTo>
                    <a:pt x="0" y="70"/>
                    <a:pt x="11" y="44"/>
                    <a:pt x="35" y="34"/>
                  </a:cubicBezTo>
                  <a:cubicBezTo>
                    <a:pt x="124" y="0"/>
                    <a:pt x="124" y="0"/>
                    <a:pt x="124" y="0"/>
                  </a:cubicBezTo>
                  <a:lnTo>
                    <a:pt x="158" y="169"/>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5" name="Google Shape;2545;p16"/>
            <p:cNvSpPr/>
            <p:nvPr/>
          </p:nvSpPr>
          <p:spPr>
            <a:xfrm>
              <a:off x="1665672" y="2184794"/>
              <a:ext cx="63338" cy="71235"/>
            </a:xfrm>
            <a:custGeom>
              <a:rect b="b" l="l" r="r" t="t"/>
              <a:pathLst>
                <a:path extrusionOk="0" h="193" w="173">
                  <a:moveTo>
                    <a:pt x="77" y="193"/>
                  </a:moveTo>
                  <a:cubicBezTo>
                    <a:pt x="0" y="159"/>
                    <a:pt x="0" y="159"/>
                    <a:pt x="0" y="159"/>
                  </a:cubicBezTo>
                  <a:cubicBezTo>
                    <a:pt x="25" y="33"/>
                    <a:pt x="25" y="33"/>
                    <a:pt x="25" y="33"/>
                  </a:cubicBezTo>
                  <a:cubicBezTo>
                    <a:pt x="35" y="10"/>
                    <a:pt x="62" y="0"/>
                    <a:pt x="85" y="10"/>
                  </a:cubicBezTo>
                  <a:cubicBezTo>
                    <a:pt x="173" y="49"/>
                    <a:pt x="173" y="49"/>
                    <a:pt x="173" y="49"/>
                  </a:cubicBezTo>
                  <a:lnTo>
                    <a:pt x="77" y="193"/>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6" name="Google Shape;2546;p16"/>
            <p:cNvSpPr/>
            <p:nvPr/>
          </p:nvSpPr>
          <p:spPr>
            <a:xfrm>
              <a:off x="1691866" y="2224085"/>
              <a:ext cx="73819" cy="58317"/>
            </a:xfrm>
            <a:custGeom>
              <a:rect b="b" l="l" r="r" t="t"/>
              <a:pathLst>
                <a:path extrusionOk="0" h="158" w="200">
                  <a:moveTo>
                    <a:pt x="31" y="158"/>
                  </a:moveTo>
                  <a:cubicBezTo>
                    <a:pt x="0" y="80"/>
                    <a:pt x="0" y="80"/>
                    <a:pt x="0" y="80"/>
                  </a:cubicBezTo>
                  <a:cubicBezTo>
                    <a:pt x="107" y="9"/>
                    <a:pt x="107" y="9"/>
                    <a:pt x="107" y="9"/>
                  </a:cubicBezTo>
                  <a:cubicBezTo>
                    <a:pt x="130" y="0"/>
                    <a:pt x="156" y="11"/>
                    <a:pt x="165" y="35"/>
                  </a:cubicBezTo>
                  <a:cubicBezTo>
                    <a:pt x="200" y="124"/>
                    <a:pt x="200" y="124"/>
                    <a:pt x="200" y="124"/>
                  </a:cubicBezTo>
                  <a:lnTo>
                    <a:pt x="31" y="158"/>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7" name="Google Shape;2547;p16"/>
            <p:cNvSpPr/>
            <p:nvPr/>
          </p:nvSpPr>
          <p:spPr>
            <a:xfrm>
              <a:off x="1690675" y="2278854"/>
              <a:ext cx="71235" cy="63338"/>
            </a:xfrm>
            <a:custGeom>
              <a:rect b="b" l="l" r="r" t="t"/>
              <a:pathLst>
                <a:path extrusionOk="0" h="173" w="193">
                  <a:moveTo>
                    <a:pt x="0" y="77"/>
                  </a:moveTo>
                  <a:cubicBezTo>
                    <a:pt x="34" y="0"/>
                    <a:pt x="34" y="0"/>
                    <a:pt x="34" y="0"/>
                  </a:cubicBezTo>
                  <a:cubicBezTo>
                    <a:pt x="160" y="25"/>
                    <a:pt x="160" y="25"/>
                    <a:pt x="160" y="25"/>
                  </a:cubicBezTo>
                  <a:cubicBezTo>
                    <a:pt x="182" y="35"/>
                    <a:pt x="193" y="62"/>
                    <a:pt x="183" y="85"/>
                  </a:cubicBezTo>
                  <a:cubicBezTo>
                    <a:pt x="144" y="173"/>
                    <a:pt x="144" y="173"/>
                    <a:pt x="144" y="173"/>
                  </a:cubicBezTo>
                  <a:lnTo>
                    <a:pt x="0" y="77"/>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8" name="Google Shape;2548;p16"/>
            <p:cNvSpPr/>
            <p:nvPr/>
          </p:nvSpPr>
          <p:spPr>
            <a:xfrm>
              <a:off x="1664481" y="2305047"/>
              <a:ext cx="58317" cy="73819"/>
            </a:xfrm>
            <a:custGeom>
              <a:rect b="b" l="l" r="r" t="t"/>
              <a:pathLst>
                <a:path extrusionOk="0" h="200" w="158">
                  <a:moveTo>
                    <a:pt x="0" y="31"/>
                  </a:moveTo>
                  <a:cubicBezTo>
                    <a:pt x="78" y="0"/>
                    <a:pt x="78" y="0"/>
                    <a:pt x="78" y="0"/>
                  </a:cubicBezTo>
                  <a:cubicBezTo>
                    <a:pt x="149" y="107"/>
                    <a:pt x="149" y="107"/>
                    <a:pt x="149" y="107"/>
                  </a:cubicBezTo>
                  <a:cubicBezTo>
                    <a:pt x="158" y="130"/>
                    <a:pt x="146" y="156"/>
                    <a:pt x="123" y="165"/>
                  </a:cubicBezTo>
                  <a:cubicBezTo>
                    <a:pt x="33" y="200"/>
                    <a:pt x="33" y="200"/>
                    <a:pt x="33" y="200"/>
                  </a:cubicBezTo>
                  <a:lnTo>
                    <a:pt x="0" y="31"/>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49" name="Google Shape;2549;p16"/>
            <p:cNvSpPr/>
            <p:nvPr/>
          </p:nvSpPr>
          <p:spPr>
            <a:xfrm>
              <a:off x="1603760" y="2303857"/>
              <a:ext cx="64508" cy="71235"/>
            </a:xfrm>
            <a:custGeom>
              <a:rect b="b" l="l" r="r" t="t"/>
              <a:pathLst>
                <a:path extrusionOk="0" h="193" w="172">
                  <a:moveTo>
                    <a:pt x="96" y="0"/>
                  </a:moveTo>
                  <a:cubicBezTo>
                    <a:pt x="172" y="34"/>
                    <a:pt x="172" y="34"/>
                    <a:pt x="172" y="34"/>
                  </a:cubicBezTo>
                  <a:cubicBezTo>
                    <a:pt x="147" y="160"/>
                    <a:pt x="147" y="160"/>
                    <a:pt x="147" y="160"/>
                  </a:cubicBezTo>
                  <a:cubicBezTo>
                    <a:pt x="137" y="182"/>
                    <a:pt x="111" y="193"/>
                    <a:pt x="88" y="183"/>
                  </a:cubicBezTo>
                  <a:cubicBezTo>
                    <a:pt x="0" y="144"/>
                    <a:pt x="0" y="144"/>
                    <a:pt x="0" y="144"/>
                  </a:cubicBezTo>
                  <a:lnTo>
                    <a:pt x="96"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0" name="Google Shape;2550;p16"/>
            <p:cNvSpPr/>
            <p:nvPr/>
          </p:nvSpPr>
          <p:spPr>
            <a:xfrm>
              <a:off x="1568041" y="2277663"/>
              <a:ext cx="73819" cy="58317"/>
            </a:xfrm>
            <a:custGeom>
              <a:rect b="b" l="l" r="r" t="t"/>
              <a:pathLst>
                <a:path extrusionOk="0" h="158" w="200">
                  <a:moveTo>
                    <a:pt x="169" y="0"/>
                  </a:moveTo>
                  <a:cubicBezTo>
                    <a:pt x="200" y="78"/>
                    <a:pt x="200" y="78"/>
                    <a:pt x="200" y="78"/>
                  </a:cubicBezTo>
                  <a:cubicBezTo>
                    <a:pt x="93" y="149"/>
                    <a:pt x="93" y="149"/>
                    <a:pt x="93" y="149"/>
                  </a:cubicBezTo>
                  <a:cubicBezTo>
                    <a:pt x="70" y="158"/>
                    <a:pt x="44" y="146"/>
                    <a:pt x="34" y="123"/>
                  </a:cubicBezTo>
                  <a:cubicBezTo>
                    <a:pt x="0" y="33"/>
                    <a:pt x="0" y="33"/>
                    <a:pt x="0" y="33"/>
                  </a:cubicBezTo>
                  <a:lnTo>
                    <a:pt x="169"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1" name="Google Shape;2551;p16"/>
            <p:cNvSpPr/>
            <p:nvPr/>
          </p:nvSpPr>
          <p:spPr>
            <a:xfrm>
              <a:off x="1571613" y="2218132"/>
              <a:ext cx="71235" cy="62972"/>
            </a:xfrm>
            <a:custGeom>
              <a:rect b="b" l="l" r="r" t="t"/>
              <a:pathLst>
                <a:path extrusionOk="0" h="172" w="193">
                  <a:moveTo>
                    <a:pt x="193" y="96"/>
                  </a:moveTo>
                  <a:cubicBezTo>
                    <a:pt x="159" y="172"/>
                    <a:pt x="159" y="172"/>
                    <a:pt x="159" y="172"/>
                  </a:cubicBezTo>
                  <a:cubicBezTo>
                    <a:pt x="33" y="147"/>
                    <a:pt x="33" y="147"/>
                    <a:pt x="33" y="147"/>
                  </a:cubicBezTo>
                  <a:cubicBezTo>
                    <a:pt x="10" y="137"/>
                    <a:pt x="0" y="111"/>
                    <a:pt x="10" y="88"/>
                  </a:cubicBezTo>
                  <a:cubicBezTo>
                    <a:pt x="49" y="0"/>
                    <a:pt x="49" y="0"/>
                    <a:pt x="49" y="0"/>
                  </a:cubicBezTo>
                  <a:lnTo>
                    <a:pt x="193" y="96"/>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2" name="Google Shape;2552;p16"/>
            <p:cNvSpPr/>
            <p:nvPr/>
          </p:nvSpPr>
          <p:spPr>
            <a:xfrm>
              <a:off x="1614475" y="2227657"/>
              <a:ext cx="104454" cy="103245"/>
            </a:xfrm>
            <a:custGeom>
              <a:rect b="b" l="l" r="r" t="t"/>
              <a:pathLst>
                <a:path extrusionOk="0" h="282" w="283">
                  <a:moveTo>
                    <a:pt x="258" y="96"/>
                  </a:moveTo>
                  <a:cubicBezTo>
                    <a:pt x="283" y="160"/>
                    <a:pt x="251" y="232"/>
                    <a:pt x="187" y="257"/>
                  </a:cubicBezTo>
                  <a:cubicBezTo>
                    <a:pt x="123" y="282"/>
                    <a:pt x="50" y="250"/>
                    <a:pt x="25" y="186"/>
                  </a:cubicBezTo>
                  <a:cubicBezTo>
                    <a:pt x="0" y="122"/>
                    <a:pt x="32" y="50"/>
                    <a:pt x="96" y="25"/>
                  </a:cubicBezTo>
                  <a:cubicBezTo>
                    <a:pt x="160" y="0"/>
                    <a:pt x="233" y="32"/>
                    <a:pt x="258" y="9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3" name="Google Shape;2553;p16"/>
            <p:cNvSpPr/>
            <p:nvPr/>
          </p:nvSpPr>
          <p:spPr>
            <a:xfrm>
              <a:off x="1624000" y="2237182"/>
              <a:ext cx="85999" cy="85671"/>
            </a:xfrm>
            <a:custGeom>
              <a:rect b="b" l="l" r="r" t="t"/>
              <a:pathLst>
                <a:path extrusionOk="0" h="234" w="233">
                  <a:moveTo>
                    <a:pt x="213" y="80"/>
                  </a:moveTo>
                  <a:cubicBezTo>
                    <a:pt x="233" y="133"/>
                    <a:pt x="207" y="193"/>
                    <a:pt x="154" y="213"/>
                  </a:cubicBezTo>
                  <a:cubicBezTo>
                    <a:pt x="101" y="234"/>
                    <a:pt x="41" y="208"/>
                    <a:pt x="20" y="154"/>
                  </a:cubicBezTo>
                  <a:cubicBezTo>
                    <a:pt x="0" y="101"/>
                    <a:pt x="26" y="42"/>
                    <a:pt x="79" y="21"/>
                  </a:cubicBezTo>
                  <a:cubicBezTo>
                    <a:pt x="132" y="0"/>
                    <a:pt x="192" y="27"/>
                    <a:pt x="213" y="8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4" name="Google Shape;2554;p16"/>
            <p:cNvSpPr/>
            <p:nvPr/>
          </p:nvSpPr>
          <p:spPr>
            <a:xfrm>
              <a:off x="1652575" y="2265757"/>
              <a:ext cx="28557" cy="28557"/>
            </a:xfrm>
            <a:custGeom>
              <a:rect b="b" l="l" r="r" t="t"/>
              <a:pathLst>
                <a:path extrusionOk="0" h="78" w="78">
                  <a:moveTo>
                    <a:pt x="72" y="26"/>
                  </a:moveTo>
                  <a:cubicBezTo>
                    <a:pt x="78" y="44"/>
                    <a:pt x="70" y="64"/>
                    <a:pt x="52" y="71"/>
                  </a:cubicBezTo>
                  <a:cubicBezTo>
                    <a:pt x="34" y="78"/>
                    <a:pt x="14" y="69"/>
                    <a:pt x="7" y="51"/>
                  </a:cubicBezTo>
                  <a:cubicBezTo>
                    <a:pt x="0" y="34"/>
                    <a:pt x="9" y="14"/>
                    <a:pt x="27" y="7"/>
                  </a:cubicBezTo>
                  <a:cubicBezTo>
                    <a:pt x="45" y="0"/>
                    <a:pt x="65" y="9"/>
                    <a:pt x="72" y="26"/>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5" name="Google Shape;2555;p16"/>
            <p:cNvSpPr/>
            <p:nvPr/>
          </p:nvSpPr>
          <p:spPr>
            <a:xfrm>
              <a:off x="1376350" y="1587100"/>
              <a:ext cx="129778" cy="160734"/>
            </a:xfrm>
            <a:custGeom>
              <a:rect b="b" l="l" r="r" t="t"/>
              <a:pathLst>
                <a:path extrusionOk="0" h="135" w="109">
                  <a:moveTo>
                    <a:pt x="44" y="135"/>
                  </a:moveTo>
                  <a:lnTo>
                    <a:pt x="0" y="27"/>
                  </a:lnTo>
                  <a:lnTo>
                    <a:pt x="65" y="0"/>
                  </a:lnTo>
                  <a:lnTo>
                    <a:pt x="109" y="109"/>
                  </a:lnTo>
                  <a:lnTo>
                    <a:pt x="44" y="135"/>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6" name="Google Shape;2556;p16"/>
            <p:cNvSpPr/>
            <p:nvPr/>
          </p:nvSpPr>
          <p:spPr>
            <a:xfrm>
              <a:off x="1370397" y="1678779"/>
              <a:ext cx="213447" cy="255184"/>
            </a:xfrm>
            <a:custGeom>
              <a:rect b="b" l="l" r="r" t="t"/>
              <a:pathLst>
                <a:path extrusionOk="0" h="697" w="583">
                  <a:moveTo>
                    <a:pt x="150" y="697"/>
                  </a:moveTo>
                  <a:cubicBezTo>
                    <a:pt x="0" y="327"/>
                    <a:pt x="0" y="327"/>
                    <a:pt x="0" y="327"/>
                  </a:cubicBezTo>
                  <a:cubicBezTo>
                    <a:pt x="36" y="244"/>
                    <a:pt x="56" y="197"/>
                    <a:pt x="91" y="114"/>
                  </a:cubicBezTo>
                  <a:cubicBezTo>
                    <a:pt x="372" y="0"/>
                    <a:pt x="372" y="0"/>
                    <a:pt x="372" y="0"/>
                  </a:cubicBezTo>
                  <a:cubicBezTo>
                    <a:pt x="583" y="522"/>
                    <a:pt x="583" y="522"/>
                    <a:pt x="583" y="522"/>
                  </a:cubicBezTo>
                  <a:lnTo>
                    <a:pt x="150" y="69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7" name="Google Shape;2557;p16"/>
            <p:cNvSpPr/>
            <p:nvPr/>
          </p:nvSpPr>
          <p:spPr>
            <a:xfrm>
              <a:off x="1429928" y="1691875"/>
              <a:ext cx="142875" cy="232172"/>
            </a:xfrm>
            <a:custGeom>
              <a:rect b="b" l="l" r="r" t="t"/>
              <a:pathLst>
                <a:path extrusionOk="0" h="195" w="120">
                  <a:moveTo>
                    <a:pt x="61" y="0"/>
                  </a:moveTo>
                  <a:lnTo>
                    <a:pt x="120" y="146"/>
                  </a:lnTo>
                  <a:lnTo>
                    <a:pt x="0" y="195"/>
                  </a:lnTo>
                  <a:lnTo>
                    <a:pt x="111" y="142"/>
                  </a:lnTo>
                  <a:lnTo>
                    <a:pt x="61"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8" name="Google Shape;2558;p16"/>
            <p:cNvSpPr/>
            <p:nvPr/>
          </p:nvSpPr>
          <p:spPr>
            <a:xfrm>
              <a:off x="1379922" y="1726404"/>
              <a:ext cx="55959" cy="75009"/>
            </a:xfrm>
            <a:custGeom>
              <a:rect b="b" l="l" r="r" t="t"/>
              <a:pathLst>
                <a:path extrusionOk="0" h="63" w="47">
                  <a:moveTo>
                    <a:pt x="29" y="0"/>
                  </a:moveTo>
                  <a:lnTo>
                    <a:pt x="0" y="63"/>
                  </a:lnTo>
                  <a:lnTo>
                    <a:pt x="47" y="44"/>
                  </a:lnTo>
                  <a:lnTo>
                    <a:pt x="29"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59" name="Google Shape;2559;p16"/>
            <p:cNvSpPr/>
            <p:nvPr/>
          </p:nvSpPr>
          <p:spPr>
            <a:xfrm>
              <a:off x="1451360" y="1759741"/>
              <a:ext cx="73956" cy="73956"/>
            </a:xfrm>
            <a:custGeom>
              <a:rect b="b" l="l" r="r" t="t"/>
              <a:pathLst>
                <a:path extrusionOk="0" h="202" w="202">
                  <a:moveTo>
                    <a:pt x="135" y="183"/>
                  </a:moveTo>
                  <a:cubicBezTo>
                    <a:pt x="89" y="202"/>
                    <a:pt x="37" y="180"/>
                    <a:pt x="19" y="134"/>
                  </a:cubicBezTo>
                  <a:cubicBezTo>
                    <a:pt x="0" y="89"/>
                    <a:pt x="22" y="37"/>
                    <a:pt x="68" y="18"/>
                  </a:cubicBezTo>
                  <a:cubicBezTo>
                    <a:pt x="113" y="0"/>
                    <a:pt x="165" y="22"/>
                    <a:pt x="184" y="67"/>
                  </a:cubicBezTo>
                  <a:cubicBezTo>
                    <a:pt x="202" y="113"/>
                    <a:pt x="180" y="165"/>
                    <a:pt x="135" y="18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0" name="Google Shape;2560;p16"/>
            <p:cNvSpPr/>
            <p:nvPr/>
          </p:nvSpPr>
          <p:spPr>
            <a:xfrm>
              <a:off x="1458503" y="1766885"/>
              <a:ext cx="59555" cy="59555"/>
            </a:xfrm>
            <a:custGeom>
              <a:rect b="b" l="l" r="r" t="t"/>
              <a:pathLst>
                <a:path extrusionOk="0" h="164" w="164">
                  <a:moveTo>
                    <a:pt x="109" y="149"/>
                  </a:moveTo>
                  <a:cubicBezTo>
                    <a:pt x="72" y="164"/>
                    <a:pt x="30" y="146"/>
                    <a:pt x="15" y="109"/>
                  </a:cubicBezTo>
                  <a:cubicBezTo>
                    <a:pt x="0" y="72"/>
                    <a:pt x="18" y="30"/>
                    <a:pt x="55" y="15"/>
                  </a:cubicBezTo>
                  <a:cubicBezTo>
                    <a:pt x="92" y="0"/>
                    <a:pt x="134" y="18"/>
                    <a:pt x="149" y="55"/>
                  </a:cubicBezTo>
                  <a:cubicBezTo>
                    <a:pt x="164" y="92"/>
                    <a:pt x="146" y="134"/>
                    <a:pt x="10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1" name="Google Shape;2561;p16"/>
            <p:cNvSpPr/>
            <p:nvPr/>
          </p:nvSpPr>
          <p:spPr>
            <a:xfrm>
              <a:off x="1470410" y="1778791"/>
              <a:ext cx="35719" cy="35719"/>
            </a:xfrm>
            <a:custGeom>
              <a:rect b="b" l="l" r="r" t="t"/>
              <a:pathLst>
                <a:path extrusionOk="0" h="96" w="96">
                  <a:moveTo>
                    <a:pt x="64" y="87"/>
                  </a:moveTo>
                  <a:cubicBezTo>
                    <a:pt x="42" y="96"/>
                    <a:pt x="18" y="85"/>
                    <a:pt x="9" y="64"/>
                  </a:cubicBezTo>
                  <a:cubicBezTo>
                    <a:pt x="0" y="42"/>
                    <a:pt x="11" y="17"/>
                    <a:pt x="32" y="8"/>
                  </a:cubicBezTo>
                  <a:cubicBezTo>
                    <a:pt x="54" y="0"/>
                    <a:pt x="79" y="10"/>
                    <a:pt x="87" y="32"/>
                  </a:cubicBezTo>
                  <a:cubicBezTo>
                    <a:pt x="96" y="54"/>
                    <a:pt x="86" y="78"/>
                    <a:pt x="64" y="87"/>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2" name="Google Shape;2562;p16"/>
            <p:cNvSpPr/>
            <p:nvPr/>
          </p:nvSpPr>
          <p:spPr>
            <a:xfrm>
              <a:off x="1445406" y="1947860"/>
              <a:ext cx="227409" cy="144066"/>
            </a:xfrm>
            <a:custGeom>
              <a:rect b="b" l="l" r="r" t="t"/>
              <a:pathLst>
                <a:path extrusionOk="0" h="121" w="191">
                  <a:moveTo>
                    <a:pt x="21" y="121"/>
                  </a:moveTo>
                  <a:lnTo>
                    <a:pt x="191" y="53"/>
                  </a:lnTo>
                  <a:lnTo>
                    <a:pt x="169" y="0"/>
                  </a:lnTo>
                  <a:lnTo>
                    <a:pt x="0" y="68"/>
                  </a:lnTo>
                  <a:lnTo>
                    <a:pt x="21" y="121"/>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3" name="Google Shape;2563;p16"/>
            <p:cNvSpPr/>
            <p:nvPr/>
          </p:nvSpPr>
          <p:spPr>
            <a:xfrm>
              <a:off x="1551372" y="1977625"/>
              <a:ext cx="42863" cy="69056"/>
            </a:xfrm>
            <a:custGeom>
              <a:rect b="b" l="l" r="r" t="t"/>
              <a:pathLst>
                <a:path extrusionOk="0" h="58" w="36">
                  <a:moveTo>
                    <a:pt x="36" y="52"/>
                  </a:moveTo>
                  <a:lnTo>
                    <a:pt x="21" y="58"/>
                  </a:lnTo>
                  <a:lnTo>
                    <a:pt x="0" y="7"/>
                  </a:lnTo>
                  <a:lnTo>
                    <a:pt x="15" y="0"/>
                  </a:lnTo>
                  <a:lnTo>
                    <a:pt x="36" y="5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4" name="Google Shape;2564;p16"/>
            <p:cNvSpPr/>
            <p:nvPr/>
          </p:nvSpPr>
          <p:spPr>
            <a:xfrm>
              <a:off x="1434691" y="1903807"/>
              <a:ext cx="211931" cy="125016"/>
            </a:xfrm>
            <a:custGeom>
              <a:rect b="b" l="l" r="r" t="t"/>
              <a:pathLst>
                <a:path extrusionOk="0" h="105" w="178">
                  <a:moveTo>
                    <a:pt x="9" y="105"/>
                  </a:moveTo>
                  <a:lnTo>
                    <a:pt x="178" y="37"/>
                  </a:lnTo>
                  <a:lnTo>
                    <a:pt x="154" y="0"/>
                  </a:lnTo>
                  <a:lnTo>
                    <a:pt x="0" y="62"/>
                  </a:lnTo>
                  <a:lnTo>
                    <a:pt x="9" y="10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5" name="Google Shape;2565;p16"/>
            <p:cNvSpPr/>
            <p:nvPr/>
          </p:nvSpPr>
          <p:spPr>
            <a:xfrm>
              <a:off x="1438263" y="1916904"/>
              <a:ext cx="208359" cy="111919"/>
            </a:xfrm>
            <a:custGeom>
              <a:rect b="b" l="l" r="r" t="t"/>
              <a:pathLst>
                <a:path extrusionOk="0" h="94" w="175">
                  <a:moveTo>
                    <a:pt x="6" y="94"/>
                  </a:moveTo>
                  <a:lnTo>
                    <a:pt x="175" y="26"/>
                  </a:lnTo>
                  <a:lnTo>
                    <a:pt x="158" y="0"/>
                  </a:lnTo>
                  <a:lnTo>
                    <a:pt x="0" y="64"/>
                  </a:lnTo>
                  <a:lnTo>
                    <a:pt x="6" y="94"/>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6" name="Google Shape;2566;p16"/>
            <p:cNvSpPr/>
            <p:nvPr/>
          </p:nvSpPr>
          <p:spPr>
            <a:xfrm>
              <a:off x="1316819" y="2062160"/>
              <a:ext cx="128588" cy="141684"/>
            </a:xfrm>
            <a:custGeom>
              <a:rect b="b" l="l" r="r" t="t"/>
              <a:pathLst>
                <a:path extrusionOk="0" h="119" w="108">
                  <a:moveTo>
                    <a:pt x="80" y="0"/>
                  </a:moveTo>
                  <a:lnTo>
                    <a:pt x="0" y="94"/>
                  </a:lnTo>
                  <a:lnTo>
                    <a:pt x="28" y="119"/>
                  </a:lnTo>
                  <a:lnTo>
                    <a:pt x="108" y="24"/>
                  </a:lnTo>
                  <a:lnTo>
                    <a:pt x="8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7" name="Google Shape;2567;p16"/>
            <p:cNvSpPr/>
            <p:nvPr/>
          </p:nvSpPr>
          <p:spPr>
            <a:xfrm>
              <a:off x="1318010" y="2065732"/>
              <a:ext cx="105966" cy="122634"/>
            </a:xfrm>
            <a:custGeom>
              <a:rect b="b" l="l" r="r" t="t"/>
              <a:pathLst>
                <a:path extrusionOk="0" h="103" w="89">
                  <a:moveTo>
                    <a:pt x="80" y="0"/>
                  </a:moveTo>
                  <a:lnTo>
                    <a:pt x="0" y="95"/>
                  </a:lnTo>
                  <a:lnTo>
                    <a:pt x="9" y="103"/>
                  </a:lnTo>
                  <a:lnTo>
                    <a:pt x="89" y="8"/>
                  </a:lnTo>
                  <a:lnTo>
                    <a:pt x="8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8" name="Google Shape;2568;p16"/>
            <p:cNvSpPr/>
            <p:nvPr/>
          </p:nvSpPr>
          <p:spPr>
            <a:xfrm>
              <a:off x="1346585" y="2085972"/>
              <a:ext cx="93012" cy="108216"/>
            </a:xfrm>
            <a:custGeom>
              <a:rect b="b" l="l" r="r" t="t"/>
              <a:pathLst>
                <a:path extrusionOk="0" h="298" w="252">
                  <a:moveTo>
                    <a:pt x="249" y="3"/>
                  </a:moveTo>
                  <a:cubicBezTo>
                    <a:pt x="246" y="0"/>
                    <a:pt x="188" y="63"/>
                    <a:pt x="120" y="144"/>
                  </a:cubicBezTo>
                  <a:cubicBezTo>
                    <a:pt x="52" y="225"/>
                    <a:pt x="0" y="293"/>
                    <a:pt x="3" y="296"/>
                  </a:cubicBezTo>
                  <a:cubicBezTo>
                    <a:pt x="6" y="298"/>
                    <a:pt x="64" y="235"/>
                    <a:pt x="132" y="154"/>
                  </a:cubicBezTo>
                  <a:cubicBezTo>
                    <a:pt x="200" y="73"/>
                    <a:pt x="252" y="6"/>
                    <a:pt x="249" y="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69" name="Google Shape;2569;p16"/>
            <p:cNvSpPr/>
            <p:nvPr/>
          </p:nvSpPr>
          <p:spPr>
            <a:xfrm>
              <a:off x="1545419" y="2016916"/>
              <a:ext cx="76403" cy="115896"/>
            </a:xfrm>
            <a:custGeom>
              <a:rect b="b" l="l" r="r" t="t"/>
              <a:pathLst>
                <a:path extrusionOk="0" h="314" w="207">
                  <a:moveTo>
                    <a:pt x="207" y="274"/>
                  </a:moveTo>
                  <a:cubicBezTo>
                    <a:pt x="112" y="40"/>
                    <a:pt x="112" y="40"/>
                    <a:pt x="112" y="40"/>
                  </a:cubicBezTo>
                  <a:cubicBezTo>
                    <a:pt x="100" y="13"/>
                    <a:pt x="69" y="0"/>
                    <a:pt x="42" y="11"/>
                  </a:cubicBezTo>
                  <a:cubicBezTo>
                    <a:pt x="41" y="11"/>
                    <a:pt x="41" y="11"/>
                    <a:pt x="41" y="11"/>
                  </a:cubicBezTo>
                  <a:cubicBezTo>
                    <a:pt x="14" y="22"/>
                    <a:pt x="0" y="54"/>
                    <a:pt x="12" y="81"/>
                  </a:cubicBezTo>
                  <a:cubicBezTo>
                    <a:pt x="107" y="314"/>
                    <a:pt x="107" y="314"/>
                    <a:pt x="107" y="314"/>
                  </a:cubicBezTo>
                  <a:lnTo>
                    <a:pt x="207" y="27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0" name="Google Shape;2570;p16"/>
            <p:cNvSpPr/>
            <p:nvPr/>
          </p:nvSpPr>
          <p:spPr>
            <a:xfrm>
              <a:off x="1550181" y="2019297"/>
              <a:ext cx="51143" cy="110728"/>
            </a:xfrm>
            <a:custGeom>
              <a:rect b="b" l="l" r="r" t="t"/>
              <a:pathLst>
                <a:path extrusionOk="0" h="300" w="142">
                  <a:moveTo>
                    <a:pt x="142" y="287"/>
                  </a:moveTo>
                  <a:cubicBezTo>
                    <a:pt x="142" y="287"/>
                    <a:pt x="24" y="0"/>
                    <a:pt x="26" y="5"/>
                  </a:cubicBezTo>
                  <a:cubicBezTo>
                    <a:pt x="6" y="13"/>
                    <a:pt x="0" y="31"/>
                    <a:pt x="0" y="31"/>
                  </a:cubicBezTo>
                  <a:cubicBezTo>
                    <a:pt x="110" y="300"/>
                    <a:pt x="110" y="300"/>
                    <a:pt x="110" y="300"/>
                  </a:cubicBezTo>
                  <a:lnTo>
                    <a:pt x="142" y="28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1" name="Google Shape;2571;p16"/>
            <p:cNvSpPr/>
            <p:nvPr/>
          </p:nvSpPr>
          <p:spPr>
            <a:xfrm>
              <a:off x="1575185" y="2028822"/>
              <a:ext cx="39439" cy="88969"/>
            </a:xfrm>
            <a:custGeom>
              <a:rect b="b" l="l" r="r" t="t"/>
              <a:pathLst>
                <a:path extrusionOk="0" h="245" w="106">
                  <a:moveTo>
                    <a:pt x="102" y="244"/>
                  </a:moveTo>
                  <a:cubicBezTo>
                    <a:pt x="106" y="242"/>
                    <a:pt x="87" y="187"/>
                    <a:pt x="59" y="120"/>
                  </a:cubicBezTo>
                  <a:cubicBezTo>
                    <a:pt x="32" y="53"/>
                    <a:pt x="7" y="0"/>
                    <a:pt x="3" y="2"/>
                  </a:cubicBezTo>
                  <a:cubicBezTo>
                    <a:pt x="0" y="3"/>
                    <a:pt x="19" y="58"/>
                    <a:pt x="47" y="125"/>
                  </a:cubicBezTo>
                  <a:cubicBezTo>
                    <a:pt x="74" y="192"/>
                    <a:pt x="99" y="245"/>
                    <a:pt x="102" y="24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2" name="Google Shape;2572;p16"/>
            <p:cNvSpPr/>
            <p:nvPr/>
          </p:nvSpPr>
          <p:spPr>
            <a:xfrm>
              <a:off x="1588281" y="2125263"/>
              <a:ext cx="71438" cy="127397"/>
            </a:xfrm>
            <a:custGeom>
              <a:rect b="b" l="l" r="r" t="t"/>
              <a:pathLst>
                <a:path extrusionOk="0" h="107" w="60">
                  <a:moveTo>
                    <a:pt x="60" y="104"/>
                  </a:moveTo>
                  <a:lnTo>
                    <a:pt x="31" y="0"/>
                  </a:lnTo>
                  <a:lnTo>
                    <a:pt x="0" y="14"/>
                  </a:lnTo>
                  <a:lnTo>
                    <a:pt x="50" y="107"/>
                  </a:lnTo>
                  <a:lnTo>
                    <a:pt x="60" y="10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3" name="Google Shape;2573;p16"/>
            <p:cNvSpPr/>
            <p:nvPr/>
          </p:nvSpPr>
          <p:spPr>
            <a:xfrm>
              <a:off x="1594235" y="2134788"/>
              <a:ext cx="59531" cy="117872"/>
            </a:xfrm>
            <a:custGeom>
              <a:rect b="b" l="l" r="r" t="t"/>
              <a:pathLst>
                <a:path extrusionOk="0" h="99" w="50">
                  <a:moveTo>
                    <a:pt x="50" y="98"/>
                  </a:moveTo>
                  <a:lnTo>
                    <a:pt x="10" y="0"/>
                  </a:lnTo>
                  <a:lnTo>
                    <a:pt x="0" y="4"/>
                  </a:lnTo>
                  <a:lnTo>
                    <a:pt x="47" y="99"/>
                  </a:lnTo>
                  <a:lnTo>
                    <a:pt x="50" y="9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4" name="Google Shape;2574;p16"/>
            <p:cNvSpPr/>
            <p:nvPr/>
          </p:nvSpPr>
          <p:spPr>
            <a:xfrm>
              <a:off x="1619238" y="2138360"/>
              <a:ext cx="38017" cy="110934"/>
            </a:xfrm>
            <a:custGeom>
              <a:rect b="b" l="l" r="r" t="t"/>
              <a:pathLst>
                <a:path extrusionOk="0" h="303" w="103">
                  <a:moveTo>
                    <a:pt x="102" y="302"/>
                  </a:moveTo>
                  <a:cubicBezTo>
                    <a:pt x="103" y="302"/>
                    <a:pt x="96" y="276"/>
                    <a:pt x="81" y="229"/>
                  </a:cubicBezTo>
                  <a:cubicBezTo>
                    <a:pt x="54" y="143"/>
                    <a:pt x="6" y="0"/>
                    <a:pt x="3" y="1"/>
                  </a:cubicBezTo>
                  <a:cubicBezTo>
                    <a:pt x="0" y="3"/>
                    <a:pt x="46" y="147"/>
                    <a:pt x="75" y="231"/>
                  </a:cubicBezTo>
                  <a:cubicBezTo>
                    <a:pt x="91" y="278"/>
                    <a:pt x="101" y="303"/>
                    <a:pt x="102" y="30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5" name="Google Shape;2575;p16"/>
            <p:cNvSpPr/>
            <p:nvPr/>
          </p:nvSpPr>
          <p:spPr>
            <a:xfrm>
              <a:off x="1320391" y="2174079"/>
              <a:ext cx="184547" cy="142875"/>
            </a:xfrm>
            <a:custGeom>
              <a:rect b="b" l="l" r="r" t="t"/>
              <a:pathLst>
                <a:path extrusionOk="0" h="120" w="155">
                  <a:moveTo>
                    <a:pt x="155" y="106"/>
                  </a:moveTo>
                  <a:lnTo>
                    <a:pt x="22" y="0"/>
                  </a:lnTo>
                  <a:lnTo>
                    <a:pt x="0" y="30"/>
                  </a:lnTo>
                  <a:lnTo>
                    <a:pt x="146" y="120"/>
                  </a:lnTo>
                  <a:lnTo>
                    <a:pt x="155" y="10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6" name="Google Shape;2576;p16"/>
            <p:cNvSpPr/>
            <p:nvPr/>
          </p:nvSpPr>
          <p:spPr>
            <a:xfrm>
              <a:off x="1325153" y="2193129"/>
              <a:ext cx="173831" cy="120253"/>
            </a:xfrm>
            <a:custGeom>
              <a:rect b="b" l="l" r="r" t="t"/>
              <a:pathLst>
                <a:path extrusionOk="0" h="101" w="146">
                  <a:moveTo>
                    <a:pt x="146" y="97"/>
                  </a:moveTo>
                  <a:lnTo>
                    <a:pt x="6" y="0"/>
                  </a:lnTo>
                  <a:lnTo>
                    <a:pt x="0" y="10"/>
                  </a:lnTo>
                  <a:lnTo>
                    <a:pt x="143" y="101"/>
                  </a:lnTo>
                  <a:lnTo>
                    <a:pt x="146" y="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7" name="Google Shape;2577;p16"/>
            <p:cNvSpPr/>
            <p:nvPr/>
          </p:nvSpPr>
          <p:spPr>
            <a:xfrm>
              <a:off x="1347775" y="2187175"/>
              <a:ext cx="153544" cy="115115"/>
            </a:xfrm>
            <a:custGeom>
              <a:rect b="b" l="l" r="r" t="t"/>
              <a:pathLst>
                <a:path extrusionOk="0" h="317" w="416">
                  <a:moveTo>
                    <a:pt x="415" y="315"/>
                  </a:moveTo>
                  <a:cubicBezTo>
                    <a:pt x="416" y="314"/>
                    <a:pt x="370" y="277"/>
                    <a:pt x="290" y="215"/>
                  </a:cubicBezTo>
                  <a:cubicBezTo>
                    <a:pt x="168" y="121"/>
                    <a:pt x="5" y="0"/>
                    <a:pt x="3" y="3"/>
                  </a:cubicBezTo>
                  <a:cubicBezTo>
                    <a:pt x="0" y="7"/>
                    <a:pt x="161" y="131"/>
                    <a:pt x="285" y="223"/>
                  </a:cubicBezTo>
                  <a:cubicBezTo>
                    <a:pt x="366" y="283"/>
                    <a:pt x="414" y="317"/>
                    <a:pt x="415" y="31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8" name="Google Shape;2578;p16"/>
            <p:cNvSpPr/>
            <p:nvPr/>
          </p:nvSpPr>
          <p:spPr>
            <a:xfrm>
              <a:off x="1802594" y="1974054"/>
              <a:ext cx="61913" cy="211931"/>
            </a:xfrm>
            <a:custGeom>
              <a:rect b="b" l="l" r="r" t="t"/>
              <a:pathLst>
                <a:path extrusionOk="0" h="178" w="52">
                  <a:moveTo>
                    <a:pt x="0" y="175"/>
                  </a:moveTo>
                  <a:lnTo>
                    <a:pt x="13" y="0"/>
                  </a:lnTo>
                  <a:lnTo>
                    <a:pt x="52" y="6"/>
                  </a:lnTo>
                  <a:lnTo>
                    <a:pt x="16" y="178"/>
                  </a:lnTo>
                  <a:lnTo>
                    <a:pt x="0" y="17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79" name="Google Shape;2579;p16"/>
            <p:cNvSpPr/>
            <p:nvPr/>
          </p:nvSpPr>
          <p:spPr>
            <a:xfrm>
              <a:off x="1804975" y="1977625"/>
              <a:ext cx="29766" cy="207169"/>
            </a:xfrm>
            <a:custGeom>
              <a:rect b="b" l="l" r="r" t="t"/>
              <a:pathLst>
                <a:path extrusionOk="0" h="174" w="25">
                  <a:moveTo>
                    <a:pt x="0" y="173"/>
                  </a:moveTo>
                  <a:lnTo>
                    <a:pt x="12" y="0"/>
                  </a:lnTo>
                  <a:lnTo>
                    <a:pt x="25" y="2"/>
                  </a:lnTo>
                  <a:lnTo>
                    <a:pt x="5" y="174"/>
                  </a:lnTo>
                  <a:lnTo>
                    <a:pt x="0" y="17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0" name="Google Shape;2580;p16"/>
            <p:cNvSpPr/>
            <p:nvPr/>
          </p:nvSpPr>
          <p:spPr>
            <a:xfrm>
              <a:off x="1818072" y="1991913"/>
              <a:ext cx="35802" cy="192212"/>
            </a:xfrm>
            <a:custGeom>
              <a:rect b="b" l="l" r="r" t="t"/>
              <a:pathLst>
                <a:path extrusionOk="0" h="525" w="97">
                  <a:moveTo>
                    <a:pt x="2" y="525"/>
                  </a:moveTo>
                  <a:cubicBezTo>
                    <a:pt x="0" y="524"/>
                    <a:pt x="8" y="464"/>
                    <a:pt x="25" y="362"/>
                  </a:cubicBezTo>
                  <a:cubicBezTo>
                    <a:pt x="51" y="205"/>
                    <a:pt x="89" y="0"/>
                    <a:pt x="93" y="1"/>
                  </a:cubicBezTo>
                  <a:cubicBezTo>
                    <a:pt x="97" y="2"/>
                    <a:pt x="63" y="208"/>
                    <a:pt x="35" y="364"/>
                  </a:cubicBezTo>
                  <a:cubicBezTo>
                    <a:pt x="16" y="466"/>
                    <a:pt x="4" y="525"/>
                    <a:pt x="2" y="52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1" name="Google Shape;2581;p16"/>
            <p:cNvSpPr/>
            <p:nvPr/>
          </p:nvSpPr>
          <p:spPr>
            <a:xfrm>
              <a:off x="1687103" y="1943097"/>
              <a:ext cx="153591" cy="54769"/>
            </a:xfrm>
            <a:custGeom>
              <a:rect b="b" l="l" r="r" t="t"/>
              <a:pathLst>
                <a:path extrusionOk="0" h="46" w="129">
                  <a:moveTo>
                    <a:pt x="2" y="0"/>
                  </a:moveTo>
                  <a:lnTo>
                    <a:pt x="129" y="7"/>
                  </a:lnTo>
                  <a:lnTo>
                    <a:pt x="128" y="46"/>
                  </a:lnTo>
                  <a:lnTo>
                    <a:pt x="0" y="39"/>
                  </a:lnTo>
                  <a:lnTo>
                    <a:pt x="2"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2" name="Google Shape;2582;p16"/>
            <p:cNvSpPr/>
            <p:nvPr/>
          </p:nvSpPr>
          <p:spPr>
            <a:xfrm>
              <a:off x="1687103" y="1968100"/>
              <a:ext cx="152400" cy="22622"/>
            </a:xfrm>
            <a:custGeom>
              <a:rect b="b" l="l" r="r" t="t"/>
              <a:pathLst>
                <a:path extrusionOk="0" h="19" w="128">
                  <a:moveTo>
                    <a:pt x="1" y="0"/>
                  </a:moveTo>
                  <a:lnTo>
                    <a:pt x="128" y="7"/>
                  </a:lnTo>
                  <a:lnTo>
                    <a:pt x="128" y="19"/>
                  </a:lnTo>
                  <a:lnTo>
                    <a:pt x="0" y="12"/>
                  </a:lnTo>
                  <a:lnTo>
                    <a:pt x="1"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3" name="Google Shape;2583;p16"/>
            <p:cNvSpPr/>
            <p:nvPr/>
          </p:nvSpPr>
          <p:spPr>
            <a:xfrm>
              <a:off x="1693056" y="1952622"/>
              <a:ext cx="144250" cy="10704"/>
            </a:xfrm>
            <a:custGeom>
              <a:rect b="b" l="l" r="r" t="t"/>
              <a:pathLst>
                <a:path extrusionOk="0" h="29" w="394">
                  <a:moveTo>
                    <a:pt x="0" y="4"/>
                  </a:moveTo>
                  <a:cubicBezTo>
                    <a:pt x="0" y="0"/>
                    <a:pt x="89" y="1"/>
                    <a:pt x="197" y="6"/>
                  </a:cubicBezTo>
                  <a:cubicBezTo>
                    <a:pt x="306" y="12"/>
                    <a:pt x="394" y="20"/>
                    <a:pt x="393" y="25"/>
                  </a:cubicBezTo>
                  <a:cubicBezTo>
                    <a:pt x="393" y="29"/>
                    <a:pt x="305" y="28"/>
                    <a:pt x="196" y="22"/>
                  </a:cubicBezTo>
                  <a:cubicBezTo>
                    <a:pt x="88" y="17"/>
                    <a:pt x="0" y="8"/>
                    <a:pt x="0" y="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4" name="Google Shape;2584;p16"/>
            <p:cNvSpPr/>
            <p:nvPr/>
          </p:nvSpPr>
          <p:spPr>
            <a:xfrm>
              <a:off x="1393019" y="2028822"/>
              <a:ext cx="77617" cy="80912"/>
            </a:xfrm>
            <a:custGeom>
              <a:rect b="b" l="l" r="r" t="t"/>
              <a:pathLst>
                <a:path extrusionOk="0" h="221" w="212">
                  <a:moveTo>
                    <a:pt x="19" y="149"/>
                  </a:moveTo>
                  <a:cubicBezTo>
                    <a:pt x="20" y="151"/>
                    <a:pt x="20" y="151"/>
                    <a:pt x="20" y="151"/>
                  </a:cubicBezTo>
                  <a:cubicBezTo>
                    <a:pt x="39" y="198"/>
                    <a:pt x="93" y="221"/>
                    <a:pt x="140" y="202"/>
                  </a:cubicBezTo>
                  <a:cubicBezTo>
                    <a:pt x="212" y="173"/>
                    <a:pt x="212" y="173"/>
                    <a:pt x="212" y="173"/>
                  </a:cubicBezTo>
                  <a:cubicBezTo>
                    <a:pt x="142" y="0"/>
                    <a:pt x="142" y="0"/>
                    <a:pt x="142" y="0"/>
                  </a:cubicBezTo>
                  <a:cubicBezTo>
                    <a:pt x="70" y="29"/>
                    <a:pt x="70" y="29"/>
                    <a:pt x="70" y="29"/>
                  </a:cubicBezTo>
                  <a:cubicBezTo>
                    <a:pt x="23" y="49"/>
                    <a:pt x="0" y="102"/>
                    <a:pt x="1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5" name="Google Shape;2585;p16"/>
            <p:cNvSpPr/>
            <p:nvPr/>
          </p:nvSpPr>
          <p:spPr>
            <a:xfrm>
              <a:off x="1445406" y="2028822"/>
              <a:ext cx="25003" cy="70247"/>
            </a:xfrm>
            <a:custGeom>
              <a:rect b="b" l="l" r="r" t="t"/>
              <a:pathLst>
                <a:path extrusionOk="0" h="59" w="21">
                  <a:moveTo>
                    <a:pt x="8" y="59"/>
                  </a:moveTo>
                  <a:lnTo>
                    <a:pt x="21" y="53"/>
                  </a:lnTo>
                  <a:lnTo>
                    <a:pt x="0" y="0"/>
                  </a:lnTo>
                  <a:lnTo>
                    <a:pt x="8" y="59"/>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6" name="Google Shape;2586;p16"/>
            <p:cNvSpPr/>
            <p:nvPr/>
          </p:nvSpPr>
          <p:spPr>
            <a:xfrm>
              <a:off x="1414450" y="2057397"/>
              <a:ext cx="29766" cy="28575"/>
            </a:xfrm>
            <a:custGeom>
              <a:rect b="b" l="l" r="r" t="t"/>
              <a:pathLst>
                <a:path extrusionOk="0" h="80" w="80">
                  <a:moveTo>
                    <a:pt x="27" y="8"/>
                  </a:moveTo>
                  <a:cubicBezTo>
                    <a:pt x="45" y="0"/>
                    <a:pt x="65" y="9"/>
                    <a:pt x="73" y="27"/>
                  </a:cubicBezTo>
                  <a:cubicBezTo>
                    <a:pt x="80" y="45"/>
                    <a:pt x="71" y="65"/>
                    <a:pt x="53" y="73"/>
                  </a:cubicBezTo>
                  <a:cubicBezTo>
                    <a:pt x="35" y="80"/>
                    <a:pt x="15" y="71"/>
                    <a:pt x="8" y="53"/>
                  </a:cubicBezTo>
                  <a:cubicBezTo>
                    <a:pt x="0" y="35"/>
                    <a:pt x="9" y="15"/>
                    <a:pt x="27" y="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7" name="Google Shape;2587;p16"/>
            <p:cNvSpPr/>
            <p:nvPr/>
          </p:nvSpPr>
          <p:spPr>
            <a:xfrm>
              <a:off x="1421594" y="2064541"/>
              <a:ext cx="15478" cy="14288"/>
            </a:xfrm>
            <a:custGeom>
              <a:rect b="b" l="l" r="r" t="t"/>
              <a:pathLst>
                <a:path extrusionOk="0" h="40" w="40">
                  <a:moveTo>
                    <a:pt x="14" y="4"/>
                  </a:moveTo>
                  <a:cubicBezTo>
                    <a:pt x="23" y="0"/>
                    <a:pt x="33" y="4"/>
                    <a:pt x="36" y="13"/>
                  </a:cubicBezTo>
                  <a:cubicBezTo>
                    <a:pt x="40" y="22"/>
                    <a:pt x="36" y="33"/>
                    <a:pt x="27" y="36"/>
                  </a:cubicBezTo>
                  <a:cubicBezTo>
                    <a:pt x="18" y="40"/>
                    <a:pt x="8" y="36"/>
                    <a:pt x="4" y="27"/>
                  </a:cubicBezTo>
                  <a:cubicBezTo>
                    <a:pt x="0" y="18"/>
                    <a:pt x="5" y="7"/>
                    <a:pt x="14" y="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8" name="Google Shape;2588;p16"/>
            <p:cNvSpPr/>
            <p:nvPr/>
          </p:nvSpPr>
          <p:spPr>
            <a:xfrm>
              <a:off x="1646622" y="1928810"/>
              <a:ext cx="78879" cy="82227"/>
            </a:xfrm>
            <a:custGeom>
              <a:rect b="b" l="l" r="r" t="t"/>
              <a:pathLst>
                <a:path extrusionOk="0" h="221" w="212">
                  <a:moveTo>
                    <a:pt x="193" y="72"/>
                  </a:moveTo>
                  <a:cubicBezTo>
                    <a:pt x="193" y="70"/>
                    <a:pt x="193" y="70"/>
                    <a:pt x="193" y="70"/>
                  </a:cubicBezTo>
                  <a:cubicBezTo>
                    <a:pt x="173" y="23"/>
                    <a:pt x="120" y="0"/>
                    <a:pt x="73" y="19"/>
                  </a:cubicBezTo>
                  <a:cubicBezTo>
                    <a:pt x="0" y="49"/>
                    <a:pt x="0" y="49"/>
                    <a:pt x="0" y="49"/>
                  </a:cubicBezTo>
                  <a:cubicBezTo>
                    <a:pt x="70" y="221"/>
                    <a:pt x="70" y="221"/>
                    <a:pt x="70" y="221"/>
                  </a:cubicBezTo>
                  <a:cubicBezTo>
                    <a:pt x="143" y="192"/>
                    <a:pt x="143" y="192"/>
                    <a:pt x="143" y="192"/>
                  </a:cubicBezTo>
                  <a:cubicBezTo>
                    <a:pt x="190" y="173"/>
                    <a:pt x="212" y="119"/>
                    <a:pt x="193" y="7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89" name="Google Shape;2589;p16"/>
            <p:cNvSpPr/>
            <p:nvPr/>
          </p:nvSpPr>
          <p:spPr>
            <a:xfrm>
              <a:off x="1646622" y="1940716"/>
              <a:ext cx="26194" cy="70247"/>
            </a:xfrm>
            <a:custGeom>
              <a:rect b="b" l="l" r="r" t="t"/>
              <a:pathLst>
                <a:path extrusionOk="0" h="59" w="22">
                  <a:moveTo>
                    <a:pt x="14" y="0"/>
                  </a:moveTo>
                  <a:lnTo>
                    <a:pt x="0" y="6"/>
                  </a:lnTo>
                  <a:lnTo>
                    <a:pt x="22" y="59"/>
                  </a:lnTo>
                  <a:lnTo>
                    <a:pt x="14"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0" name="Google Shape;2590;p16"/>
            <p:cNvSpPr/>
            <p:nvPr/>
          </p:nvSpPr>
          <p:spPr>
            <a:xfrm>
              <a:off x="1674006" y="1952622"/>
              <a:ext cx="29766" cy="29766"/>
            </a:xfrm>
            <a:custGeom>
              <a:rect b="b" l="l" r="r" t="t"/>
              <a:pathLst>
                <a:path extrusionOk="0" h="80" w="80">
                  <a:moveTo>
                    <a:pt x="54" y="73"/>
                  </a:moveTo>
                  <a:cubicBezTo>
                    <a:pt x="36" y="80"/>
                    <a:pt x="15" y="71"/>
                    <a:pt x="8" y="53"/>
                  </a:cubicBezTo>
                  <a:cubicBezTo>
                    <a:pt x="0" y="35"/>
                    <a:pt x="9" y="15"/>
                    <a:pt x="27" y="8"/>
                  </a:cubicBezTo>
                  <a:cubicBezTo>
                    <a:pt x="45" y="0"/>
                    <a:pt x="66" y="9"/>
                    <a:pt x="73" y="27"/>
                  </a:cubicBezTo>
                  <a:cubicBezTo>
                    <a:pt x="80" y="45"/>
                    <a:pt x="72" y="65"/>
                    <a:pt x="54" y="7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1" name="Google Shape;2591;p16"/>
            <p:cNvSpPr/>
            <p:nvPr/>
          </p:nvSpPr>
          <p:spPr>
            <a:xfrm>
              <a:off x="1681150" y="1959766"/>
              <a:ext cx="14288" cy="15478"/>
            </a:xfrm>
            <a:custGeom>
              <a:rect b="b" l="l" r="r" t="t"/>
              <a:pathLst>
                <a:path extrusionOk="0" h="40" w="40">
                  <a:moveTo>
                    <a:pt x="27" y="36"/>
                  </a:moveTo>
                  <a:cubicBezTo>
                    <a:pt x="18" y="40"/>
                    <a:pt x="8" y="36"/>
                    <a:pt x="4" y="27"/>
                  </a:cubicBezTo>
                  <a:cubicBezTo>
                    <a:pt x="0" y="18"/>
                    <a:pt x="5" y="8"/>
                    <a:pt x="14" y="4"/>
                  </a:cubicBezTo>
                  <a:cubicBezTo>
                    <a:pt x="23" y="0"/>
                    <a:pt x="33" y="5"/>
                    <a:pt x="37" y="14"/>
                  </a:cubicBezTo>
                  <a:cubicBezTo>
                    <a:pt x="40" y="23"/>
                    <a:pt x="36" y="33"/>
                    <a:pt x="27" y="3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2" name="Google Shape;2592;p16"/>
            <p:cNvSpPr/>
            <p:nvPr/>
          </p:nvSpPr>
          <p:spPr>
            <a:xfrm>
              <a:off x="1289435" y="2145503"/>
              <a:ext cx="90785" cy="89333"/>
            </a:xfrm>
            <a:custGeom>
              <a:rect b="b" l="l" r="r" t="t"/>
              <a:pathLst>
                <a:path extrusionOk="0" h="244" w="244">
                  <a:moveTo>
                    <a:pt x="230" y="97"/>
                  </a:moveTo>
                  <a:cubicBezTo>
                    <a:pt x="216" y="37"/>
                    <a:pt x="156" y="0"/>
                    <a:pt x="97" y="14"/>
                  </a:cubicBezTo>
                  <a:cubicBezTo>
                    <a:pt x="37" y="28"/>
                    <a:pt x="0" y="88"/>
                    <a:pt x="14" y="147"/>
                  </a:cubicBezTo>
                  <a:cubicBezTo>
                    <a:pt x="28" y="207"/>
                    <a:pt x="88" y="244"/>
                    <a:pt x="147" y="230"/>
                  </a:cubicBezTo>
                  <a:cubicBezTo>
                    <a:pt x="207" y="216"/>
                    <a:pt x="244" y="157"/>
                    <a:pt x="230" y="9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3" name="Google Shape;2593;p16"/>
            <p:cNvSpPr/>
            <p:nvPr/>
          </p:nvSpPr>
          <p:spPr>
            <a:xfrm>
              <a:off x="1298960" y="2155029"/>
              <a:ext cx="71604" cy="70449"/>
            </a:xfrm>
            <a:custGeom>
              <a:rect b="b" l="l" r="r" t="t"/>
              <a:pathLst>
                <a:path extrusionOk="0" h="194" w="194">
                  <a:moveTo>
                    <a:pt x="183" y="77"/>
                  </a:moveTo>
                  <a:cubicBezTo>
                    <a:pt x="172" y="30"/>
                    <a:pt x="124" y="0"/>
                    <a:pt x="77" y="11"/>
                  </a:cubicBezTo>
                  <a:cubicBezTo>
                    <a:pt x="29" y="23"/>
                    <a:pt x="0" y="70"/>
                    <a:pt x="11" y="117"/>
                  </a:cubicBezTo>
                  <a:cubicBezTo>
                    <a:pt x="22" y="165"/>
                    <a:pt x="69" y="194"/>
                    <a:pt x="117" y="183"/>
                  </a:cubicBezTo>
                  <a:cubicBezTo>
                    <a:pt x="164" y="172"/>
                    <a:pt x="194" y="125"/>
                    <a:pt x="183" y="7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4" name="Google Shape;2594;p16"/>
            <p:cNvSpPr/>
            <p:nvPr/>
          </p:nvSpPr>
          <p:spPr>
            <a:xfrm>
              <a:off x="1314438" y="2170507"/>
              <a:ext cx="40600" cy="40639"/>
            </a:xfrm>
            <a:custGeom>
              <a:rect b="b" l="l" r="r" t="t"/>
              <a:pathLst>
                <a:path extrusionOk="0" h="111" w="110">
                  <a:moveTo>
                    <a:pt x="104" y="44"/>
                  </a:moveTo>
                  <a:cubicBezTo>
                    <a:pt x="98" y="17"/>
                    <a:pt x="71" y="0"/>
                    <a:pt x="43" y="6"/>
                  </a:cubicBezTo>
                  <a:cubicBezTo>
                    <a:pt x="16" y="12"/>
                    <a:pt x="0" y="40"/>
                    <a:pt x="6" y="67"/>
                  </a:cubicBezTo>
                  <a:cubicBezTo>
                    <a:pt x="12" y="94"/>
                    <a:pt x="39" y="111"/>
                    <a:pt x="66" y="104"/>
                  </a:cubicBezTo>
                  <a:cubicBezTo>
                    <a:pt x="94" y="98"/>
                    <a:pt x="110" y="71"/>
                    <a:pt x="104" y="44"/>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5" name="Google Shape;2595;p16"/>
            <p:cNvSpPr/>
            <p:nvPr/>
          </p:nvSpPr>
          <p:spPr>
            <a:xfrm>
              <a:off x="1323963" y="2180032"/>
              <a:ext cx="21503" cy="20169"/>
            </a:xfrm>
            <a:custGeom>
              <a:rect b="b" l="l" r="r" t="t"/>
              <a:pathLst>
                <a:path extrusionOk="0" h="56" w="56">
                  <a:moveTo>
                    <a:pt x="52" y="22"/>
                  </a:moveTo>
                  <a:cubicBezTo>
                    <a:pt x="49" y="9"/>
                    <a:pt x="36" y="0"/>
                    <a:pt x="22" y="4"/>
                  </a:cubicBezTo>
                  <a:cubicBezTo>
                    <a:pt x="9" y="7"/>
                    <a:pt x="0" y="20"/>
                    <a:pt x="3" y="34"/>
                  </a:cubicBezTo>
                  <a:cubicBezTo>
                    <a:pt x="7" y="47"/>
                    <a:pt x="20" y="56"/>
                    <a:pt x="34" y="53"/>
                  </a:cubicBezTo>
                  <a:cubicBezTo>
                    <a:pt x="47" y="50"/>
                    <a:pt x="56" y="36"/>
                    <a:pt x="52"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6" name="Google Shape;2596;p16"/>
            <p:cNvSpPr/>
            <p:nvPr/>
          </p:nvSpPr>
          <p:spPr>
            <a:xfrm>
              <a:off x="1795450" y="1928810"/>
              <a:ext cx="92643" cy="92643"/>
            </a:xfrm>
            <a:custGeom>
              <a:rect b="b" l="l" r="r" t="t"/>
              <a:pathLst>
                <a:path extrusionOk="0" h="251" w="251">
                  <a:moveTo>
                    <a:pt x="205" y="44"/>
                  </a:moveTo>
                  <a:cubicBezTo>
                    <a:pt x="160" y="0"/>
                    <a:pt x="87" y="1"/>
                    <a:pt x="44" y="46"/>
                  </a:cubicBezTo>
                  <a:cubicBezTo>
                    <a:pt x="0" y="92"/>
                    <a:pt x="1" y="164"/>
                    <a:pt x="46" y="207"/>
                  </a:cubicBezTo>
                  <a:cubicBezTo>
                    <a:pt x="92" y="251"/>
                    <a:pt x="164" y="250"/>
                    <a:pt x="208" y="205"/>
                  </a:cubicBezTo>
                  <a:cubicBezTo>
                    <a:pt x="251" y="159"/>
                    <a:pt x="250" y="87"/>
                    <a:pt x="205" y="4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7" name="Google Shape;2597;p16"/>
            <p:cNvSpPr/>
            <p:nvPr/>
          </p:nvSpPr>
          <p:spPr>
            <a:xfrm>
              <a:off x="1804975" y="1938335"/>
              <a:ext cx="73819" cy="73819"/>
            </a:xfrm>
            <a:custGeom>
              <a:rect b="b" l="l" r="r" t="t"/>
              <a:pathLst>
                <a:path extrusionOk="0" h="200" w="200">
                  <a:moveTo>
                    <a:pt x="163" y="35"/>
                  </a:moveTo>
                  <a:cubicBezTo>
                    <a:pt x="127" y="0"/>
                    <a:pt x="70" y="1"/>
                    <a:pt x="35" y="37"/>
                  </a:cubicBezTo>
                  <a:cubicBezTo>
                    <a:pt x="0" y="73"/>
                    <a:pt x="1" y="130"/>
                    <a:pt x="37" y="165"/>
                  </a:cubicBezTo>
                  <a:cubicBezTo>
                    <a:pt x="73" y="200"/>
                    <a:pt x="130" y="199"/>
                    <a:pt x="165" y="163"/>
                  </a:cubicBezTo>
                  <a:cubicBezTo>
                    <a:pt x="200" y="127"/>
                    <a:pt x="199" y="70"/>
                    <a:pt x="163" y="3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8" name="Google Shape;2598;p16"/>
            <p:cNvSpPr/>
            <p:nvPr/>
          </p:nvSpPr>
          <p:spPr>
            <a:xfrm>
              <a:off x="1820453" y="1953813"/>
              <a:ext cx="42788" cy="42788"/>
            </a:xfrm>
            <a:custGeom>
              <a:rect b="b" l="l" r="r" t="t"/>
              <a:pathLst>
                <a:path extrusionOk="0" h="115" w="115">
                  <a:moveTo>
                    <a:pt x="94" y="20"/>
                  </a:moveTo>
                  <a:cubicBezTo>
                    <a:pt x="73" y="0"/>
                    <a:pt x="40" y="1"/>
                    <a:pt x="20" y="21"/>
                  </a:cubicBezTo>
                  <a:cubicBezTo>
                    <a:pt x="0" y="42"/>
                    <a:pt x="1" y="75"/>
                    <a:pt x="22" y="95"/>
                  </a:cubicBezTo>
                  <a:cubicBezTo>
                    <a:pt x="42" y="115"/>
                    <a:pt x="75" y="114"/>
                    <a:pt x="95" y="94"/>
                  </a:cubicBezTo>
                  <a:cubicBezTo>
                    <a:pt x="115" y="73"/>
                    <a:pt x="114" y="40"/>
                    <a:pt x="94" y="20"/>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599" name="Google Shape;2599;p16"/>
            <p:cNvSpPr/>
            <p:nvPr/>
          </p:nvSpPr>
          <p:spPr>
            <a:xfrm>
              <a:off x="1831169" y="1964528"/>
              <a:ext cx="21378" cy="21378"/>
            </a:xfrm>
            <a:custGeom>
              <a:rect b="b" l="l" r="r" t="t"/>
              <a:pathLst>
                <a:path extrusionOk="0" h="57" w="57">
                  <a:moveTo>
                    <a:pt x="47" y="10"/>
                  </a:moveTo>
                  <a:cubicBezTo>
                    <a:pt x="36" y="0"/>
                    <a:pt x="20" y="0"/>
                    <a:pt x="10" y="10"/>
                  </a:cubicBezTo>
                  <a:cubicBezTo>
                    <a:pt x="0" y="21"/>
                    <a:pt x="0" y="37"/>
                    <a:pt x="11" y="47"/>
                  </a:cubicBezTo>
                  <a:cubicBezTo>
                    <a:pt x="21" y="57"/>
                    <a:pt x="37" y="57"/>
                    <a:pt x="47" y="47"/>
                  </a:cubicBezTo>
                  <a:cubicBezTo>
                    <a:pt x="57" y="36"/>
                    <a:pt x="57" y="20"/>
                    <a:pt x="47" y="1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0" name="Google Shape;2600;p16"/>
            <p:cNvSpPr/>
            <p:nvPr/>
          </p:nvSpPr>
          <p:spPr>
            <a:xfrm>
              <a:off x="1558516" y="2094307"/>
              <a:ext cx="50006" cy="76200"/>
            </a:xfrm>
            <a:custGeom>
              <a:rect b="b" l="l" r="r" t="t"/>
              <a:pathLst>
                <a:path extrusionOk="0" h="64" w="42">
                  <a:moveTo>
                    <a:pt x="42" y="57"/>
                  </a:moveTo>
                  <a:lnTo>
                    <a:pt x="23" y="64"/>
                  </a:lnTo>
                  <a:lnTo>
                    <a:pt x="0" y="8"/>
                  </a:lnTo>
                  <a:lnTo>
                    <a:pt x="19" y="0"/>
                  </a:lnTo>
                  <a:lnTo>
                    <a:pt x="42" y="5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1" name="Google Shape;2601;p16"/>
            <p:cNvSpPr/>
            <p:nvPr/>
          </p:nvSpPr>
          <p:spPr>
            <a:xfrm>
              <a:off x="1558516" y="2099069"/>
              <a:ext cx="38100" cy="71438"/>
            </a:xfrm>
            <a:custGeom>
              <a:rect b="b" l="l" r="r" t="t"/>
              <a:pathLst>
                <a:path extrusionOk="0" h="60" w="32">
                  <a:moveTo>
                    <a:pt x="32" y="57"/>
                  </a:moveTo>
                  <a:lnTo>
                    <a:pt x="23" y="60"/>
                  </a:lnTo>
                  <a:lnTo>
                    <a:pt x="0" y="4"/>
                  </a:lnTo>
                  <a:lnTo>
                    <a:pt x="9" y="0"/>
                  </a:lnTo>
                  <a:lnTo>
                    <a:pt x="32" y="5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2" name="Google Shape;2602;p16"/>
            <p:cNvSpPr/>
            <p:nvPr/>
          </p:nvSpPr>
          <p:spPr>
            <a:xfrm>
              <a:off x="1595425" y="2080019"/>
              <a:ext cx="50006" cy="76200"/>
            </a:xfrm>
            <a:custGeom>
              <a:rect b="b" l="l" r="r" t="t"/>
              <a:pathLst>
                <a:path extrusionOk="0" h="64" w="42">
                  <a:moveTo>
                    <a:pt x="42" y="56"/>
                  </a:moveTo>
                  <a:lnTo>
                    <a:pt x="23" y="64"/>
                  </a:lnTo>
                  <a:lnTo>
                    <a:pt x="0" y="7"/>
                  </a:lnTo>
                  <a:lnTo>
                    <a:pt x="19" y="0"/>
                  </a:lnTo>
                  <a:lnTo>
                    <a:pt x="42" y="5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3" name="Google Shape;2603;p16"/>
            <p:cNvSpPr/>
            <p:nvPr/>
          </p:nvSpPr>
          <p:spPr>
            <a:xfrm>
              <a:off x="1595425" y="2084782"/>
              <a:ext cx="39291" cy="71438"/>
            </a:xfrm>
            <a:custGeom>
              <a:rect b="b" l="l" r="r" t="t"/>
              <a:pathLst>
                <a:path extrusionOk="0" h="60" w="33">
                  <a:moveTo>
                    <a:pt x="33" y="56"/>
                  </a:moveTo>
                  <a:lnTo>
                    <a:pt x="23" y="60"/>
                  </a:lnTo>
                  <a:lnTo>
                    <a:pt x="0" y="3"/>
                  </a:lnTo>
                  <a:lnTo>
                    <a:pt x="10" y="0"/>
                  </a:lnTo>
                  <a:lnTo>
                    <a:pt x="33" y="5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4" name="Google Shape;2604;p16"/>
            <p:cNvSpPr/>
            <p:nvPr/>
          </p:nvSpPr>
          <p:spPr>
            <a:xfrm>
              <a:off x="1587091" y="2103832"/>
              <a:ext cx="28575" cy="39291"/>
            </a:xfrm>
            <a:custGeom>
              <a:rect b="b" l="l" r="r" t="t"/>
              <a:pathLst>
                <a:path extrusionOk="0" h="33" w="24">
                  <a:moveTo>
                    <a:pt x="24" y="28"/>
                  </a:moveTo>
                  <a:lnTo>
                    <a:pt x="12" y="33"/>
                  </a:lnTo>
                  <a:lnTo>
                    <a:pt x="0" y="5"/>
                  </a:lnTo>
                  <a:lnTo>
                    <a:pt x="12" y="0"/>
                  </a:lnTo>
                  <a:lnTo>
                    <a:pt x="24" y="2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5" name="Google Shape;2605;p16"/>
            <p:cNvSpPr/>
            <p:nvPr/>
          </p:nvSpPr>
          <p:spPr>
            <a:xfrm>
              <a:off x="566725" y="1115613"/>
              <a:ext cx="450056" cy="707231"/>
            </a:xfrm>
            <a:custGeom>
              <a:rect b="b" l="l" r="r" t="t"/>
              <a:pathLst>
                <a:path extrusionOk="0" h="594" w="378">
                  <a:moveTo>
                    <a:pt x="279" y="594"/>
                  </a:moveTo>
                  <a:lnTo>
                    <a:pt x="0" y="49"/>
                  </a:lnTo>
                  <a:lnTo>
                    <a:pt x="99" y="0"/>
                  </a:lnTo>
                  <a:lnTo>
                    <a:pt x="378" y="546"/>
                  </a:lnTo>
                  <a:lnTo>
                    <a:pt x="279" y="5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6" name="Google Shape;2606;p16"/>
            <p:cNvSpPr/>
            <p:nvPr/>
          </p:nvSpPr>
          <p:spPr>
            <a:xfrm>
              <a:off x="581013" y="1145379"/>
              <a:ext cx="383381" cy="675084"/>
            </a:xfrm>
            <a:custGeom>
              <a:rect b="b" l="l" r="r" t="t"/>
              <a:pathLst>
                <a:path extrusionOk="0" h="567" w="322">
                  <a:moveTo>
                    <a:pt x="279" y="567"/>
                  </a:moveTo>
                  <a:lnTo>
                    <a:pt x="0" y="21"/>
                  </a:lnTo>
                  <a:lnTo>
                    <a:pt x="43" y="0"/>
                  </a:lnTo>
                  <a:lnTo>
                    <a:pt x="322" y="546"/>
                  </a:lnTo>
                  <a:lnTo>
                    <a:pt x="279" y="56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7" name="Google Shape;2607;p16"/>
            <p:cNvSpPr/>
            <p:nvPr/>
          </p:nvSpPr>
          <p:spPr>
            <a:xfrm>
              <a:off x="672691" y="1131091"/>
              <a:ext cx="324065" cy="617274"/>
            </a:xfrm>
            <a:custGeom>
              <a:rect b="b" l="l" r="r" t="t"/>
              <a:pathLst>
                <a:path extrusionOk="0" h="1686" w="878">
                  <a:moveTo>
                    <a:pt x="867" y="1680"/>
                  </a:moveTo>
                  <a:cubicBezTo>
                    <a:pt x="856" y="1686"/>
                    <a:pt x="784" y="1597"/>
                    <a:pt x="530" y="1084"/>
                  </a:cubicBezTo>
                  <a:cubicBezTo>
                    <a:pt x="276" y="571"/>
                    <a:pt x="0" y="11"/>
                    <a:pt x="11" y="6"/>
                  </a:cubicBezTo>
                  <a:cubicBezTo>
                    <a:pt x="22" y="0"/>
                    <a:pt x="317" y="551"/>
                    <a:pt x="571" y="1064"/>
                  </a:cubicBezTo>
                  <a:cubicBezTo>
                    <a:pt x="824" y="1576"/>
                    <a:pt x="878" y="1675"/>
                    <a:pt x="867" y="168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8" name="Google Shape;2608;p16"/>
            <p:cNvSpPr/>
            <p:nvPr/>
          </p:nvSpPr>
          <p:spPr>
            <a:xfrm>
              <a:off x="1028688" y="1588291"/>
              <a:ext cx="344091" cy="214313"/>
            </a:xfrm>
            <a:custGeom>
              <a:rect b="b" l="l" r="r" t="t"/>
              <a:pathLst>
                <a:path extrusionOk="0" h="180" w="289">
                  <a:moveTo>
                    <a:pt x="0" y="101"/>
                  </a:moveTo>
                  <a:lnTo>
                    <a:pt x="257" y="0"/>
                  </a:lnTo>
                  <a:lnTo>
                    <a:pt x="289" y="79"/>
                  </a:lnTo>
                  <a:lnTo>
                    <a:pt x="33" y="180"/>
                  </a:lnTo>
                  <a:lnTo>
                    <a:pt x="0" y="10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09" name="Google Shape;2609;p16"/>
            <p:cNvSpPr/>
            <p:nvPr/>
          </p:nvSpPr>
          <p:spPr>
            <a:xfrm>
              <a:off x="1048928" y="1639488"/>
              <a:ext cx="317897" cy="150019"/>
            </a:xfrm>
            <a:custGeom>
              <a:rect b="b" l="l" r="r" t="t"/>
              <a:pathLst>
                <a:path extrusionOk="0" h="126" w="267">
                  <a:moveTo>
                    <a:pt x="0" y="100"/>
                  </a:moveTo>
                  <a:lnTo>
                    <a:pt x="256" y="0"/>
                  </a:lnTo>
                  <a:lnTo>
                    <a:pt x="267" y="24"/>
                  </a:lnTo>
                  <a:lnTo>
                    <a:pt x="10" y="126"/>
                  </a:lnTo>
                  <a:lnTo>
                    <a:pt x="0" y="10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0" name="Google Shape;2610;p16"/>
            <p:cNvSpPr/>
            <p:nvPr/>
          </p:nvSpPr>
          <p:spPr>
            <a:xfrm>
              <a:off x="1004875" y="1609722"/>
              <a:ext cx="325911" cy="140994"/>
            </a:xfrm>
            <a:custGeom>
              <a:rect b="b" l="l" r="r" t="t"/>
              <a:pathLst>
                <a:path extrusionOk="0" h="382" w="883">
                  <a:moveTo>
                    <a:pt x="125" y="306"/>
                  </a:moveTo>
                  <a:cubicBezTo>
                    <a:pt x="122" y="297"/>
                    <a:pt x="0" y="349"/>
                    <a:pt x="412" y="180"/>
                  </a:cubicBezTo>
                  <a:cubicBezTo>
                    <a:pt x="825" y="12"/>
                    <a:pt x="875" y="0"/>
                    <a:pt x="879" y="9"/>
                  </a:cubicBezTo>
                  <a:cubicBezTo>
                    <a:pt x="883" y="18"/>
                    <a:pt x="838" y="44"/>
                    <a:pt x="426" y="213"/>
                  </a:cubicBezTo>
                  <a:cubicBezTo>
                    <a:pt x="13" y="382"/>
                    <a:pt x="129" y="315"/>
                    <a:pt x="125" y="306"/>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1" name="Google Shape;2611;p16"/>
            <p:cNvSpPr/>
            <p:nvPr/>
          </p:nvSpPr>
          <p:spPr>
            <a:xfrm>
              <a:off x="425041" y="909635"/>
              <a:ext cx="386986" cy="386986"/>
            </a:xfrm>
            <a:custGeom>
              <a:rect b="b" l="l" r="r" t="t"/>
              <a:pathLst>
                <a:path extrusionOk="0" h="1057" w="1057">
                  <a:moveTo>
                    <a:pt x="832" y="890"/>
                  </a:moveTo>
                  <a:cubicBezTo>
                    <a:pt x="632" y="1057"/>
                    <a:pt x="335" y="1031"/>
                    <a:pt x="168" y="831"/>
                  </a:cubicBezTo>
                  <a:cubicBezTo>
                    <a:pt x="0" y="632"/>
                    <a:pt x="27" y="334"/>
                    <a:pt x="226" y="167"/>
                  </a:cubicBezTo>
                  <a:cubicBezTo>
                    <a:pt x="425" y="0"/>
                    <a:pt x="723" y="26"/>
                    <a:pt x="890" y="226"/>
                  </a:cubicBezTo>
                  <a:cubicBezTo>
                    <a:pt x="1057" y="425"/>
                    <a:pt x="1031" y="722"/>
                    <a:pt x="832" y="89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2" name="Google Shape;2612;p16"/>
            <p:cNvSpPr/>
            <p:nvPr/>
          </p:nvSpPr>
          <p:spPr>
            <a:xfrm>
              <a:off x="665547" y="1091800"/>
              <a:ext cx="122909" cy="173540"/>
            </a:xfrm>
            <a:custGeom>
              <a:rect b="b" l="l" r="r" t="t"/>
              <a:pathLst>
                <a:path extrusionOk="0" h="474" w="333">
                  <a:moveTo>
                    <a:pt x="330" y="0"/>
                  </a:moveTo>
                  <a:cubicBezTo>
                    <a:pt x="333" y="379"/>
                    <a:pt x="0" y="474"/>
                    <a:pt x="0" y="474"/>
                  </a:cubicBezTo>
                  <a:cubicBezTo>
                    <a:pt x="0" y="474"/>
                    <a:pt x="307" y="349"/>
                    <a:pt x="330" y="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3" name="Google Shape;2613;p16"/>
            <p:cNvSpPr/>
            <p:nvPr/>
          </p:nvSpPr>
          <p:spPr>
            <a:xfrm>
              <a:off x="463141" y="950116"/>
              <a:ext cx="310778" cy="310778"/>
            </a:xfrm>
            <a:custGeom>
              <a:rect b="b" l="l" r="r" t="t"/>
              <a:pathLst>
                <a:path extrusionOk="0" h="842" w="842">
                  <a:moveTo>
                    <a:pt x="662" y="708"/>
                  </a:moveTo>
                  <a:cubicBezTo>
                    <a:pt x="503" y="842"/>
                    <a:pt x="267" y="821"/>
                    <a:pt x="133" y="662"/>
                  </a:cubicBezTo>
                  <a:cubicBezTo>
                    <a:pt x="0" y="503"/>
                    <a:pt x="21" y="266"/>
                    <a:pt x="180" y="133"/>
                  </a:cubicBezTo>
                  <a:cubicBezTo>
                    <a:pt x="339" y="0"/>
                    <a:pt x="576" y="20"/>
                    <a:pt x="709" y="179"/>
                  </a:cubicBezTo>
                  <a:cubicBezTo>
                    <a:pt x="842" y="338"/>
                    <a:pt x="821" y="575"/>
                    <a:pt x="662" y="7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4" name="Google Shape;2614;p16"/>
            <p:cNvSpPr/>
            <p:nvPr/>
          </p:nvSpPr>
          <p:spPr>
            <a:xfrm>
              <a:off x="410753" y="821529"/>
              <a:ext cx="425197" cy="388288"/>
            </a:xfrm>
            <a:custGeom>
              <a:rect b="b" l="l" r="r" t="t"/>
              <a:pathLst>
                <a:path extrusionOk="0" h="1052" w="1152">
                  <a:moveTo>
                    <a:pt x="579" y="1051"/>
                  </a:moveTo>
                  <a:cubicBezTo>
                    <a:pt x="568" y="1051"/>
                    <a:pt x="568" y="1051"/>
                    <a:pt x="568" y="1051"/>
                  </a:cubicBezTo>
                  <a:cubicBezTo>
                    <a:pt x="254" y="1050"/>
                    <a:pt x="0" y="795"/>
                    <a:pt x="1" y="481"/>
                  </a:cubicBezTo>
                  <a:cubicBezTo>
                    <a:pt x="3" y="0"/>
                    <a:pt x="3" y="0"/>
                    <a:pt x="3" y="0"/>
                  </a:cubicBezTo>
                  <a:cubicBezTo>
                    <a:pt x="1152" y="4"/>
                    <a:pt x="1152" y="4"/>
                    <a:pt x="1152" y="4"/>
                  </a:cubicBezTo>
                  <a:cubicBezTo>
                    <a:pt x="1150" y="485"/>
                    <a:pt x="1150" y="485"/>
                    <a:pt x="1150" y="485"/>
                  </a:cubicBezTo>
                  <a:cubicBezTo>
                    <a:pt x="1149" y="799"/>
                    <a:pt x="893" y="1052"/>
                    <a:pt x="579" y="105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5" name="Google Shape;2615;p16"/>
            <p:cNvSpPr/>
            <p:nvPr/>
          </p:nvSpPr>
          <p:spPr>
            <a:xfrm>
              <a:off x="410753" y="821529"/>
              <a:ext cx="423863" cy="177403"/>
            </a:xfrm>
            <a:custGeom>
              <a:rect b="b" l="l" r="r" t="t"/>
              <a:pathLst>
                <a:path extrusionOk="0" h="149" w="356">
                  <a:moveTo>
                    <a:pt x="0" y="149"/>
                  </a:moveTo>
                  <a:lnTo>
                    <a:pt x="1" y="0"/>
                  </a:lnTo>
                  <a:lnTo>
                    <a:pt x="356" y="2"/>
                  </a:lnTo>
                  <a:lnTo>
                    <a:pt x="0" y="149"/>
                  </a:lnTo>
                  <a:close/>
                </a:path>
              </a:pathLst>
            </a:custGeom>
            <a:solidFill>
              <a:srgbClr val="1E4050"/>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6" name="Google Shape;2616;p16"/>
            <p:cNvSpPr/>
            <p:nvPr/>
          </p:nvSpPr>
          <p:spPr>
            <a:xfrm>
              <a:off x="544103" y="932257"/>
              <a:ext cx="160556" cy="160556"/>
            </a:xfrm>
            <a:custGeom>
              <a:rect b="b" l="l" r="r" t="t"/>
              <a:pathLst>
                <a:path extrusionOk="0" h="435" w="435">
                  <a:moveTo>
                    <a:pt x="435" y="218"/>
                  </a:moveTo>
                  <a:cubicBezTo>
                    <a:pt x="435" y="98"/>
                    <a:pt x="338" y="1"/>
                    <a:pt x="218" y="0"/>
                  </a:cubicBezTo>
                  <a:cubicBezTo>
                    <a:pt x="99" y="0"/>
                    <a:pt x="1" y="97"/>
                    <a:pt x="1" y="217"/>
                  </a:cubicBezTo>
                  <a:cubicBezTo>
                    <a:pt x="0" y="336"/>
                    <a:pt x="97" y="434"/>
                    <a:pt x="217" y="434"/>
                  </a:cubicBezTo>
                  <a:cubicBezTo>
                    <a:pt x="337" y="435"/>
                    <a:pt x="434" y="338"/>
                    <a:pt x="435" y="21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7" name="Google Shape;2617;p16"/>
            <p:cNvSpPr/>
            <p:nvPr/>
          </p:nvSpPr>
          <p:spPr>
            <a:xfrm>
              <a:off x="584584" y="972738"/>
              <a:ext cx="80094" cy="80094"/>
            </a:xfrm>
            <a:custGeom>
              <a:rect b="b" l="l" r="r" t="t"/>
              <a:pathLst>
                <a:path extrusionOk="0" h="217" w="217">
                  <a:moveTo>
                    <a:pt x="217" y="109"/>
                  </a:moveTo>
                  <a:cubicBezTo>
                    <a:pt x="217" y="49"/>
                    <a:pt x="169" y="0"/>
                    <a:pt x="109" y="0"/>
                  </a:cubicBezTo>
                  <a:cubicBezTo>
                    <a:pt x="49" y="0"/>
                    <a:pt x="0" y="48"/>
                    <a:pt x="0" y="108"/>
                  </a:cubicBezTo>
                  <a:cubicBezTo>
                    <a:pt x="0" y="168"/>
                    <a:pt x="48" y="217"/>
                    <a:pt x="108" y="217"/>
                  </a:cubicBezTo>
                  <a:cubicBezTo>
                    <a:pt x="168" y="217"/>
                    <a:pt x="217" y="169"/>
                    <a:pt x="217" y="10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8" name="Google Shape;2618;p16"/>
            <p:cNvSpPr/>
            <p:nvPr/>
          </p:nvSpPr>
          <p:spPr>
            <a:xfrm>
              <a:off x="642925" y="1017982"/>
              <a:ext cx="180118" cy="181226"/>
            </a:xfrm>
            <a:custGeom>
              <a:rect b="b" l="l" r="r" t="t"/>
              <a:pathLst>
                <a:path extrusionOk="0" h="491" w="488">
                  <a:moveTo>
                    <a:pt x="0" y="491"/>
                  </a:moveTo>
                  <a:cubicBezTo>
                    <a:pt x="426" y="444"/>
                    <a:pt x="488" y="0"/>
                    <a:pt x="488" y="0"/>
                  </a:cubicBezTo>
                  <a:cubicBezTo>
                    <a:pt x="488" y="0"/>
                    <a:pt x="335" y="415"/>
                    <a:pt x="0" y="49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19" name="Google Shape;2619;p16"/>
            <p:cNvSpPr/>
            <p:nvPr/>
          </p:nvSpPr>
          <p:spPr>
            <a:xfrm>
              <a:off x="798897" y="1645441"/>
              <a:ext cx="290847" cy="288501"/>
            </a:xfrm>
            <a:custGeom>
              <a:rect b="b" l="l" r="r" t="t"/>
              <a:pathLst>
                <a:path extrusionOk="0" h="788" w="788">
                  <a:moveTo>
                    <a:pt x="743" y="312"/>
                  </a:moveTo>
                  <a:cubicBezTo>
                    <a:pt x="788" y="504"/>
                    <a:pt x="669" y="697"/>
                    <a:pt x="476" y="743"/>
                  </a:cubicBezTo>
                  <a:cubicBezTo>
                    <a:pt x="283" y="788"/>
                    <a:pt x="90" y="668"/>
                    <a:pt x="45" y="476"/>
                  </a:cubicBezTo>
                  <a:cubicBezTo>
                    <a:pt x="0" y="283"/>
                    <a:pt x="119" y="90"/>
                    <a:pt x="312" y="45"/>
                  </a:cubicBezTo>
                  <a:cubicBezTo>
                    <a:pt x="505" y="0"/>
                    <a:pt x="698" y="119"/>
                    <a:pt x="743" y="31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0" name="Google Shape;2620;p16"/>
            <p:cNvSpPr/>
            <p:nvPr/>
          </p:nvSpPr>
          <p:spPr>
            <a:xfrm>
              <a:off x="828663" y="1675207"/>
              <a:ext cx="231423" cy="231792"/>
            </a:xfrm>
            <a:custGeom>
              <a:rect b="b" l="l" r="r" t="t"/>
              <a:pathLst>
                <a:path extrusionOk="0" h="628" w="627">
                  <a:moveTo>
                    <a:pt x="591" y="249"/>
                  </a:moveTo>
                  <a:cubicBezTo>
                    <a:pt x="627" y="402"/>
                    <a:pt x="532" y="556"/>
                    <a:pt x="379" y="592"/>
                  </a:cubicBezTo>
                  <a:cubicBezTo>
                    <a:pt x="225" y="628"/>
                    <a:pt x="72" y="533"/>
                    <a:pt x="36" y="380"/>
                  </a:cubicBezTo>
                  <a:cubicBezTo>
                    <a:pt x="0" y="226"/>
                    <a:pt x="95" y="72"/>
                    <a:pt x="248" y="36"/>
                  </a:cubicBezTo>
                  <a:cubicBezTo>
                    <a:pt x="402" y="0"/>
                    <a:pt x="555" y="96"/>
                    <a:pt x="591" y="2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1" name="Google Shape;2621;p16"/>
            <p:cNvSpPr/>
            <p:nvPr/>
          </p:nvSpPr>
          <p:spPr>
            <a:xfrm>
              <a:off x="878669" y="1724022"/>
              <a:ext cx="132136" cy="132505"/>
            </a:xfrm>
            <a:custGeom>
              <a:rect b="b" l="l" r="r" t="t"/>
              <a:pathLst>
                <a:path extrusionOk="0" h="359" w="358">
                  <a:moveTo>
                    <a:pt x="338" y="142"/>
                  </a:moveTo>
                  <a:cubicBezTo>
                    <a:pt x="358" y="230"/>
                    <a:pt x="304" y="318"/>
                    <a:pt x="216" y="339"/>
                  </a:cubicBezTo>
                  <a:cubicBezTo>
                    <a:pt x="129" y="359"/>
                    <a:pt x="41" y="305"/>
                    <a:pt x="20" y="217"/>
                  </a:cubicBezTo>
                  <a:cubicBezTo>
                    <a:pt x="0" y="129"/>
                    <a:pt x="54" y="42"/>
                    <a:pt x="142" y="21"/>
                  </a:cubicBezTo>
                  <a:cubicBezTo>
                    <a:pt x="229" y="0"/>
                    <a:pt x="317" y="55"/>
                    <a:pt x="338" y="14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2" name="Google Shape;2622;p16"/>
            <p:cNvSpPr/>
            <p:nvPr/>
          </p:nvSpPr>
          <p:spPr>
            <a:xfrm>
              <a:off x="910816" y="1757360"/>
              <a:ext cx="66675" cy="65484"/>
            </a:xfrm>
            <a:custGeom>
              <a:rect b="b" l="l" r="r" t="t"/>
              <a:pathLst>
                <a:path extrusionOk="0" h="179" w="180">
                  <a:moveTo>
                    <a:pt x="169" y="71"/>
                  </a:moveTo>
                  <a:cubicBezTo>
                    <a:pt x="180" y="115"/>
                    <a:pt x="152" y="159"/>
                    <a:pt x="109" y="169"/>
                  </a:cubicBezTo>
                  <a:cubicBezTo>
                    <a:pt x="65" y="179"/>
                    <a:pt x="21" y="152"/>
                    <a:pt x="11" y="108"/>
                  </a:cubicBezTo>
                  <a:cubicBezTo>
                    <a:pt x="0" y="65"/>
                    <a:pt x="28" y="21"/>
                    <a:pt x="71" y="10"/>
                  </a:cubicBezTo>
                  <a:cubicBezTo>
                    <a:pt x="115" y="0"/>
                    <a:pt x="159" y="27"/>
                    <a:pt x="169"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3" name="Google Shape;2623;p16"/>
            <p:cNvSpPr/>
            <p:nvPr/>
          </p:nvSpPr>
          <p:spPr>
            <a:xfrm>
              <a:off x="928675" y="1653775"/>
              <a:ext cx="138113" cy="91678"/>
            </a:xfrm>
            <a:custGeom>
              <a:rect b="b" l="l" r="r" t="t"/>
              <a:pathLst>
                <a:path extrusionOk="0" h="249" w="375">
                  <a:moveTo>
                    <a:pt x="0" y="20"/>
                  </a:moveTo>
                  <a:cubicBezTo>
                    <a:pt x="288" y="0"/>
                    <a:pt x="375" y="249"/>
                    <a:pt x="375" y="249"/>
                  </a:cubicBezTo>
                  <a:cubicBezTo>
                    <a:pt x="375" y="249"/>
                    <a:pt x="266" y="22"/>
                    <a:pt x="0" y="2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4" name="Google Shape;2624;p16"/>
            <p:cNvSpPr/>
            <p:nvPr/>
          </p:nvSpPr>
          <p:spPr>
            <a:xfrm>
              <a:off x="1318010" y="1512091"/>
              <a:ext cx="196453" cy="196453"/>
            </a:xfrm>
            <a:custGeom>
              <a:rect b="b" l="l" r="r" t="t"/>
              <a:pathLst>
                <a:path extrusionOk="0" h="535" w="534">
                  <a:moveTo>
                    <a:pt x="514" y="231"/>
                  </a:moveTo>
                  <a:cubicBezTo>
                    <a:pt x="534" y="368"/>
                    <a:pt x="440" y="495"/>
                    <a:pt x="304" y="515"/>
                  </a:cubicBezTo>
                  <a:cubicBezTo>
                    <a:pt x="167" y="535"/>
                    <a:pt x="40" y="441"/>
                    <a:pt x="20" y="304"/>
                  </a:cubicBezTo>
                  <a:cubicBezTo>
                    <a:pt x="0" y="168"/>
                    <a:pt x="94" y="41"/>
                    <a:pt x="231" y="20"/>
                  </a:cubicBezTo>
                  <a:cubicBezTo>
                    <a:pt x="367" y="0"/>
                    <a:pt x="494" y="95"/>
                    <a:pt x="514" y="23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5" name="Google Shape;2625;p16"/>
            <p:cNvSpPr/>
            <p:nvPr/>
          </p:nvSpPr>
          <p:spPr>
            <a:xfrm>
              <a:off x="1338250" y="1532332"/>
              <a:ext cx="155971" cy="155971"/>
            </a:xfrm>
            <a:custGeom>
              <a:rect b="b" l="l" r="r" t="t"/>
              <a:pathLst>
                <a:path extrusionOk="0" h="426" w="426">
                  <a:moveTo>
                    <a:pt x="410" y="184"/>
                  </a:moveTo>
                  <a:cubicBezTo>
                    <a:pt x="426" y="293"/>
                    <a:pt x="351" y="394"/>
                    <a:pt x="242" y="410"/>
                  </a:cubicBezTo>
                  <a:cubicBezTo>
                    <a:pt x="134" y="426"/>
                    <a:pt x="33" y="351"/>
                    <a:pt x="17" y="243"/>
                  </a:cubicBezTo>
                  <a:cubicBezTo>
                    <a:pt x="0" y="134"/>
                    <a:pt x="76" y="33"/>
                    <a:pt x="184" y="17"/>
                  </a:cubicBezTo>
                  <a:cubicBezTo>
                    <a:pt x="293" y="0"/>
                    <a:pt x="394" y="76"/>
                    <a:pt x="410"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6" name="Google Shape;2626;p16"/>
            <p:cNvSpPr/>
            <p:nvPr/>
          </p:nvSpPr>
          <p:spPr>
            <a:xfrm>
              <a:off x="1371588" y="1565669"/>
              <a:ext cx="89297" cy="89297"/>
            </a:xfrm>
            <a:custGeom>
              <a:rect b="b" l="l" r="r" t="t"/>
              <a:pathLst>
                <a:path extrusionOk="0" h="243" w="244">
                  <a:moveTo>
                    <a:pt x="235" y="105"/>
                  </a:moveTo>
                  <a:cubicBezTo>
                    <a:pt x="244" y="167"/>
                    <a:pt x="201" y="225"/>
                    <a:pt x="139" y="234"/>
                  </a:cubicBezTo>
                  <a:cubicBezTo>
                    <a:pt x="77" y="243"/>
                    <a:pt x="19" y="200"/>
                    <a:pt x="10" y="138"/>
                  </a:cubicBezTo>
                  <a:cubicBezTo>
                    <a:pt x="0" y="76"/>
                    <a:pt x="43" y="18"/>
                    <a:pt x="106" y="9"/>
                  </a:cubicBezTo>
                  <a:cubicBezTo>
                    <a:pt x="168" y="0"/>
                    <a:pt x="225" y="43"/>
                    <a:pt x="235" y="105"/>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7" name="Google Shape;2627;p16"/>
            <p:cNvSpPr/>
            <p:nvPr/>
          </p:nvSpPr>
          <p:spPr>
            <a:xfrm>
              <a:off x="1394210" y="1588291"/>
              <a:ext cx="44053" cy="44053"/>
            </a:xfrm>
            <a:custGeom>
              <a:rect b="b" l="l" r="r" t="t"/>
              <a:pathLst>
                <a:path extrusionOk="0" h="121" w="122">
                  <a:moveTo>
                    <a:pt x="117" y="52"/>
                  </a:moveTo>
                  <a:cubicBezTo>
                    <a:pt x="122" y="83"/>
                    <a:pt x="101" y="112"/>
                    <a:pt x="69" y="117"/>
                  </a:cubicBezTo>
                  <a:cubicBezTo>
                    <a:pt x="38" y="121"/>
                    <a:pt x="9" y="100"/>
                    <a:pt x="5" y="69"/>
                  </a:cubicBezTo>
                  <a:cubicBezTo>
                    <a:pt x="0" y="38"/>
                    <a:pt x="22" y="9"/>
                    <a:pt x="53" y="4"/>
                  </a:cubicBezTo>
                  <a:cubicBezTo>
                    <a:pt x="84" y="0"/>
                    <a:pt x="113" y="21"/>
                    <a:pt x="117" y="5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8" name="Google Shape;2628;p16"/>
            <p:cNvSpPr/>
            <p:nvPr/>
          </p:nvSpPr>
          <p:spPr>
            <a:xfrm>
              <a:off x="471475" y="553638"/>
              <a:ext cx="307200" cy="1632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29" name="Google Shape;2629;p16"/>
            <p:cNvSpPr/>
            <p:nvPr/>
          </p:nvSpPr>
          <p:spPr>
            <a:xfrm>
              <a:off x="736984" y="559591"/>
              <a:ext cx="19200" cy="2049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0" name="Google Shape;2630;p16"/>
            <p:cNvSpPr/>
            <p:nvPr/>
          </p:nvSpPr>
          <p:spPr>
            <a:xfrm>
              <a:off x="486953" y="553638"/>
              <a:ext cx="138000" cy="163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1" name="Google Shape;2631;p16"/>
            <p:cNvSpPr/>
            <p:nvPr/>
          </p:nvSpPr>
          <p:spPr>
            <a:xfrm>
              <a:off x="346459" y="271460"/>
              <a:ext cx="557100" cy="3858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2" name="Google Shape;2632;p16"/>
            <p:cNvSpPr/>
            <p:nvPr/>
          </p:nvSpPr>
          <p:spPr>
            <a:xfrm>
              <a:off x="783419" y="388141"/>
              <a:ext cx="172640" cy="229790"/>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3" name="Google Shape;2633;p16"/>
            <p:cNvSpPr/>
            <p:nvPr/>
          </p:nvSpPr>
          <p:spPr>
            <a:xfrm>
              <a:off x="403609" y="309560"/>
              <a:ext cx="442800" cy="3084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4" name="Google Shape;2634;p16"/>
            <p:cNvSpPr/>
            <p:nvPr/>
          </p:nvSpPr>
          <p:spPr>
            <a:xfrm>
              <a:off x="202394" y="211928"/>
              <a:ext cx="841770" cy="373857"/>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5" name="Google Shape;2635;p16"/>
            <p:cNvSpPr/>
            <p:nvPr/>
          </p:nvSpPr>
          <p:spPr>
            <a:xfrm>
              <a:off x="202394" y="211928"/>
              <a:ext cx="841772" cy="66675"/>
            </a:xfrm>
            <a:custGeom>
              <a:rect b="b" l="l" r="r" t="t"/>
              <a:pathLst>
                <a:path extrusionOk="0" h="56" w="707">
                  <a:moveTo>
                    <a:pt x="693" y="56"/>
                  </a:moveTo>
                  <a:lnTo>
                    <a:pt x="13" y="56"/>
                  </a:lnTo>
                  <a:lnTo>
                    <a:pt x="0" y="0"/>
                  </a:lnTo>
                  <a:lnTo>
                    <a:pt x="707" y="0"/>
                  </a:lnTo>
                  <a:lnTo>
                    <a:pt x="693" y="56"/>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6" name="Google Shape;2636;p16"/>
            <p:cNvSpPr/>
            <p:nvPr/>
          </p:nvSpPr>
          <p:spPr>
            <a:xfrm>
              <a:off x="423850" y="297654"/>
              <a:ext cx="576262" cy="280987"/>
            </a:xfrm>
            <a:custGeom>
              <a:rect b="b" l="l" r="r" t="t"/>
              <a:pathLst>
                <a:path extrusionOk="0" h="767" w="1563">
                  <a:moveTo>
                    <a:pt x="0" y="762"/>
                  </a:moveTo>
                  <a:cubicBezTo>
                    <a:pt x="0" y="762"/>
                    <a:pt x="1029" y="767"/>
                    <a:pt x="1096" y="762"/>
                  </a:cubicBezTo>
                  <a:cubicBezTo>
                    <a:pt x="1351" y="748"/>
                    <a:pt x="1423" y="615"/>
                    <a:pt x="1423" y="615"/>
                  </a:cubicBezTo>
                  <a:cubicBezTo>
                    <a:pt x="1563" y="0"/>
                    <a:pt x="1563" y="0"/>
                    <a:pt x="1563" y="0"/>
                  </a:cubicBezTo>
                  <a:cubicBezTo>
                    <a:pt x="1360" y="586"/>
                    <a:pt x="1360" y="586"/>
                    <a:pt x="1360" y="586"/>
                  </a:cubicBezTo>
                  <a:cubicBezTo>
                    <a:pt x="1360" y="586"/>
                    <a:pt x="1333" y="717"/>
                    <a:pt x="1060" y="732"/>
                  </a:cubicBezTo>
                  <a:cubicBezTo>
                    <a:pt x="997"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7" name="Google Shape;2637;p16"/>
            <p:cNvSpPr/>
            <p:nvPr/>
          </p:nvSpPr>
          <p:spPr>
            <a:xfrm>
              <a:off x="238113" y="288129"/>
              <a:ext cx="72628" cy="240506"/>
            </a:xfrm>
            <a:custGeom>
              <a:rect b="b" l="l" r="r" t="t"/>
              <a:pathLst>
                <a:path extrusionOk="0" h="653" w="196">
                  <a:moveTo>
                    <a:pt x="104" y="179"/>
                  </a:moveTo>
                  <a:cubicBezTo>
                    <a:pt x="65" y="0"/>
                    <a:pt x="56" y="25"/>
                    <a:pt x="38" y="25"/>
                  </a:cubicBezTo>
                  <a:cubicBezTo>
                    <a:pt x="20"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8" name="Google Shape;2638;p16"/>
            <p:cNvSpPr/>
            <p:nvPr/>
          </p:nvSpPr>
          <p:spPr>
            <a:xfrm>
              <a:off x="413134" y="717944"/>
              <a:ext cx="420300" cy="103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39" name="Google Shape;2639;p16"/>
            <p:cNvSpPr/>
            <p:nvPr/>
          </p:nvSpPr>
          <p:spPr>
            <a:xfrm>
              <a:off x="423850" y="731041"/>
              <a:ext cx="394097" cy="78581"/>
            </a:xfrm>
            <a:custGeom>
              <a:rect b="b" l="l" r="r" t="t"/>
              <a:pathLst>
                <a:path extrusionOk="0" h="66" w="331">
                  <a:moveTo>
                    <a:pt x="0" y="0"/>
                  </a:moveTo>
                  <a:lnTo>
                    <a:pt x="331" y="0"/>
                  </a:lnTo>
                  <a:lnTo>
                    <a:pt x="331" y="66"/>
                  </a:lnTo>
                  <a:lnTo>
                    <a:pt x="318"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_1_1">
    <p:spTree>
      <p:nvGrpSpPr>
        <p:cNvPr id="2640" name="Shape 2640"/>
        <p:cNvGrpSpPr/>
        <p:nvPr/>
      </p:nvGrpSpPr>
      <p:grpSpPr>
        <a:xfrm>
          <a:off x="0" y="0"/>
          <a:ext cx="0" cy="0"/>
          <a:chOff x="0" y="0"/>
          <a:chExt cx="0" cy="0"/>
        </a:xfrm>
      </p:grpSpPr>
      <p:grpSp>
        <p:nvGrpSpPr>
          <p:cNvPr id="2641" name="Google Shape;2641;p17"/>
          <p:cNvGrpSpPr/>
          <p:nvPr/>
        </p:nvGrpSpPr>
        <p:grpSpPr>
          <a:xfrm>
            <a:off x="-286212" y="167200"/>
            <a:ext cx="9736187" cy="4864525"/>
            <a:chOff x="-286212" y="167200"/>
            <a:chExt cx="9736187" cy="4864525"/>
          </a:xfrm>
        </p:grpSpPr>
        <p:sp>
          <p:nvSpPr>
            <p:cNvPr id="2642" name="Google Shape;2642;p17"/>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643" name="Google Shape;2643;p17"/>
            <p:cNvGrpSpPr/>
            <p:nvPr/>
          </p:nvGrpSpPr>
          <p:grpSpPr>
            <a:xfrm>
              <a:off x="-144925" y="4747625"/>
              <a:ext cx="9594900" cy="284100"/>
              <a:chOff x="-144925" y="4747625"/>
              <a:chExt cx="9594900" cy="284100"/>
            </a:xfrm>
          </p:grpSpPr>
          <p:sp>
            <p:nvSpPr>
              <p:cNvPr id="2644" name="Google Shape;2644;p17"/>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645" name="Google Shape;2645;p17"/>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646" name="Google Shape;2646;p17"/>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47" name="Google Shape;2647;p17"/>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48" name="Google Shape;2648;p17"/>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49" name="Google Shape;2649;p17"/>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0" name="Google Shape;2650;p17"/>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1" name="Google Shape;2651;p17"/>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2" name="Google Shape;2652;p17"/>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3" name="Google Shape;2653;p17"/>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4" name="Google Shape;2654;p17"/>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5" name="Google Shape;2655;p17"/>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6" name="Google Shape;2656;p17"/>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7" name="Google Shape;2657;p17"/>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8" name="Google Shape;2658;p17"/>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59" name="Google Shape;2659;p17"/>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0" name="Google Shape;2660;p17"/>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1" name="Google Shape;2661;p17"/>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2" name="Google Shape;2662;p17"/>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3" name="Google Shape;2663;p17"/>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4" name="Google Shape;2664;p17"/>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5" name="Google Shape;2665;p17"/>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6" name="Google Shape;2666;p17"/>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7" name="Google Shape;2667;p17"/>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8" name="Google Shape;2668;p17"/>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69" name="Google Shape;2669;p17"/>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0" name="Google Shape;2670;p17"/>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1" name="Google Shape;2671;p17"/>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2" name="Google Shape;2672;p17"/>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3" name="Google Shape;2673;p17"/>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4" name="Google Shape;2674;p17"/>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5" name="Google Shape;2675;p17"/>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6" name="Google Shape;2676;p17"/>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7" name="Google Shape;2677;p17"/>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8" name="Google Shape;2678;p17"/>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79" name="Google Shape;2679;p17"/>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0" name="Google Shape;2680;p17"/>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1" name="Google Shape;2681;p17"/>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2" name="Google Shape;2682;p17"/>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3" name="Google Shape;2683;p17"/>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4" name="Google Shape;2684;p17"/>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5" name="Google Shape;2685;p17"/>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6" name="Google Shape;2686;p17"/>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7" name="Google Shape;2687;p17"/>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8" name="Google Shape;2688;p17"/>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89" name="Google Shape;2689;p17"/>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0" name="Google Shape;2690;p17"/>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1" name="Google Shape;2691;p17"/>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2" name="Google Shape;2692;p17"/>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3" name="Google Shape;2693;p17"/>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4" name="Google Shape;2694;p17"/>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5" name="Google Shape;2695;p17"/>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6" name="Google Shape;2696;p17"/>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7" name="Google Shape;2697;p17"/>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8" name="Google Shape;2698;p17"/>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699" name="Google Shape;2699;p17"/>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0" name="Google Shape;2700;p17"/>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1" name="Google Shape;2701;p17"/>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2" name="Google Shape;2702;p17"/>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3" name="Google Shape;2703;p17"/>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4" name="Google Shape;2704;p17"/>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5" name="Google Shape;2705;p17"/>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6" name="Google Shape;2706;p17"/>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7" name="Google Shape;2707;p17"/>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8" name="Google Shape;2708;p17"/>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09" name="Google Shape;2709;p17"/>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0" name="Google Shape;2710;p17"/>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1" name="Google Shape;2711;p17"/>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2" name="Google Shape;2712;p17"/>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3" name="Google Shape;2713;p17"/>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4" name="Google Shape;2714;p17"/>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5" name="Google Shape;2715;p17"/>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6" name="Google Shape;2716;p17"/>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7" name="Google Shape;2717;p17"/>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8" name="Google Shape;2718;p17"/>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19" name="Google Shape;2719;p17"/>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0" name="Google Shape;2720;p17"/>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1" name="Google Shape;2721;p17"/>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2" name="Google Shape;2722;p17"/>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3" name="Google Shape;2723;p17"/>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4" name="Google Shape;2724;p17"/>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5" name="Google Shape;2725;p17"/>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6" name="Google Shape;2726;p17"/>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7" name="Google Shape;2727;p17"/>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8" name="Google Shape;2728;p17"/>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29" name="Google Shape;2729;p17"/>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0" name="Google Shape;2730;p17"/>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1" name="Google Shape;2731;p17"/>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2" name="Google Shape;2732;p17"/>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3" name="Google Shape;2733;p17"/>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4" name="Google Shape;2734;p17"/>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5" name="Google Shape;2735;p17"/>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6" name="Google Shape;2736;p17"/>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7" name="Google Shape;2737;p17"/>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8" name="Google Shape;2738;p17"/>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39" name="Google Shape;2739;p17"/>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0" name="Google Shape;2740;p17"/>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1" name="Google Shape;2741;p17"/>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2" name="Google Shape;2742;p17"/>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3" name="Google Shape;2743;p17"/>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4" name="Google Shape;2744;p17"/>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5" name="Google Shape;2745;p17"/>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6" name="Google Shape;2746;p17"/>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7" name="Google Shape;2747;p17"/>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8" name="Google Shape;2748;p17"/>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49" name="Google Shape;2749;p17"/>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0" name="Google Shape;2750;p17"/>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1" name="Google Shape;2751;p17"/>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2" name="Google Shape;2752;p17"/>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3" name="Google Shape;2753;p17"/>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4" name="Google Shape;2754;p17"/>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5" name="Google Shape;2755;p17"/>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6" name="Google Shape;2756;p17"/>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7" name="Google Shape;2757;p17"/>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8" name="Google Shape;2758;p17"/>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59" name="Google Shape;2759;p17"/>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0" name="Google Shape;2760;p17"/>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1" name="Google Shape;2761;p17"/>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2" name="Google Shape;2762;p17"/>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3" name="Google Shape;2763;p17"/>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4" name="Google Shape;2764;p17"/>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5" name="Google Shape;2765;p17"/>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6" name="Google Shape;2766;p17"/>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7" name="Google Shape;2767;p17"/>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8" name="Google Shape;2768;p17"/>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69" name="Google Shape;2769;p17"/>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0" name="Google Shape;2770;p17"/>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1" name="Google Shape;2771;p17"/>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2" name="Google Shape;2772;p17"/>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3" name="Google Shape;2773;p17"/>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4" name="Google Shape;2774;p17"/>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5" name="Google Shape;2775;p17"/>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6" name="Google Shape;2776;p17"/>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7" name="Google Shape;2777;p17"/>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8" name="Google Shape;2778;p17"/>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79" name="Google Shape;2779;p17"/>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0" name="Google Shape;2780;p17"/>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1" name="Google Shape;2781;p17"/>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2" name="Google Shape;2782;p17"/>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3" name="Google Shape;2783;p17"/>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4" name="Google Shape;2784;p17"/>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5" name="Google Shape;2785;p17"/>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6" name="Google Shape;2786;p17"/>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7" name="Google Shape;2787;p17"/>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8" name="Google Shape;2788;p17"/>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89" name="Google Shape;2789;p17"/>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0" name="Google Shape;2790;p17"/>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1" name="Google Shape;2791;p17"/>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2" name="Google Shape;2792;p17"/>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3" name="Google Shape;2793;p17"/>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2794" name="Google Shape;2794;p1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795" name="Google Shape;2795;p17"/>
          <p:cNvSpPr txBox="1"/>
          <p:nvPr>
            <p:ph idx="1" type="subTitle"/>
          </p:nvPr>
        </p:nvSpPr>
        <p:spPr>
          <a:xfrm>
            <a:off x="964188" y="1516450"/>
            <a:ext cx="3291600" cy="24786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Char char="●"/>
              <a:defRPr/>
            </a:lvl1pPr>
            <a:lvl2pPr lvl="1" rtl="0" algn="ctr">
              <a:lnSpc>
                <a:spcPct val="100000"/>
              </a:lnSpc>
              <a:spcBef>
                <a:spcPts val="1000"/>
              </a:spcBef>
              <a:spcAft>
                <a:spcPts val="0"/>
              </a:spcAft>
              <a:buSzPts val="1200"/>
              <a:buChar char="○"/>
              <a:defRPr/>
            </a:lvl2pPr>
            <a:lvl3pPr lvl="2" rtl="0" algn="ctr">
              <a:lnSpc>
                <a:spcPct val="100000"/>
              </a:lnSpc>
              <a:spcBef>
                <a:spcPts val="1600"/>
              </a:spcBef>
              <a:spcAft>
                <a:spcPts val="0"/>
              </a:spcAft>
              <a:buSzPts val="1200"/>
              <a:buChar char="■"/>
              <a:defRPr/>
            </a:lvl3pPr>
            <a:lvl4pPr lvl="3" rtl="0" algn="ctr">
              <a:lnSpc>
                <a:spcPct val="100000"/>
              </a:lnSpc>
              <a:spcBef>
                <a:spcPts val="1600"/>
              </a:spcBef>
              <a:spcAft>
                <a:spcPts val="0"/>
              </a:spcAft>
              <a:buSzPts val="1200"/>
              <a:buChar char="●"/>
              <a:defRPr/>
            </a:lvl4pPr>
            <a:lvl5pPr lvl="4" rtl="0" algn="ctr">
              <a:lnSpc>
                <a:spcPct val="100000"/>
              </a:lnSpc>
              <a:spcBef>
                <a:spcPts val="1600"/>
              </a:spcBef>
              <a:spcAft>
                <a:spcPts val="0"/>
              </a:spcAft>
              <a:buSzPts val="1200"/>
              <a:buChar char="○"/>
              <a:defRPr/>
            </a:lvl5pPr>
            <a:lvl6pPr lvl="5" rtl="0" algn="ctr">
              <a:lnSpc>
                <a:spcPct val="100000"/>
              </a:lnSpc>
              <a:spcBef>
                <a:spcPts val="1600"/>
              </a:spcBef>
              <a:spcAft>
                <a:spcPts val="0"/>
              </a:spcAft>
              <a:buSzPts val="1200"/>
              <a:buChar char="■"/>
              <a:defRPr/>
            </a:lvl6pPr>
            <a:lvl7pPr lvl="6" rtl="0" algn="ctr">
              <a:lnSpc>
                <a:spcPct val="100000"/>
              </a:lnSpc>
              <a:spcBef>
                <a:spcPts val="1600"/>
              </a:spcBef>
              <a:spcAft>
                <a:spcPts val="0"/>
              </a:spcAft>
              <a:buSzPts val="1200"/>
              <a:buChar char="●"/>
              <a:defRPr/>
            </a:lvl7pPr>
            <a:lvl8pPr lvl="7" rtl="0" algn="ctr">
              <a:lnSpc>
                <a:spcPct val="100000"/>
              </a:lnSpc>
              <a:spcBef>
                <a:spcPts val="1600"/>
              </a:spcBef>
              <a:spcAft>
                <a:spcPts val="0"/>
              </a:spcAft>
              <a:buSzPts val="1200"/>
              <a:buChar char="○"/>
              <a:defRPr/>
            </a:lvl8pPr>
            <a:lvl9pPr lvl="8" rtl="0" algn="ctr">
              <a:lnSpc>
                <a:spcPct val="100000"/>
              </a:lnSpc>
              <a:spcBef>
                <a:spcPts val="1600"/>
              </a:spcBef>
              <a:spcAft>
                <a:spcPts val="1600"/>
              </a:spcAft>
              <a:buSzPts val="1200"/>
              <a:buChar char="■"/>
              <a:defRPr/>
            </a:lvl9pPr>
          </a:lstStyle>
          <a:p/>
        </p:txBody>
      </p:sp>
      <p:sp>
        <p:nvSpPr>
          <p:cNvPr id="2796" name="Google Shape;2796;p17"/>
          <p:cNvSpPr txBox="1"/>
          <p:nvPr>
            <p:ph idx="2" type="subTitle"/>
          </p:nvPr>
        </p:nvSpPr>
        <p:spPr>
          <a:xfrm>
            <a:off x="4888213" y="1516450"/>
            <a:ext cx="3291600" cy="24786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Char char="●"/>
              <a:defRPr/>
            </a:lvl1pPr>
            <a:lvl2pPr lvl="1" rtl="0" algn="ctr">
              <a:lnSpc>
                <a:spcPct val="100000"/>
              </a:lnSpc>
              <a:spcBef>
                <a:spcPts val="0"/>
              </a:spcBef>
              <a:spcAft>
                <a:spcPts val="0"/>
              </a:spcAft>
              <a:buSzPts val="1200"/>
              <a:buChar char="○"/>
              <a:defRPr/>
            </a:lvl2pPr>
            <a:lvl3pPr lvl="2" rtl="0" algn="ctr">
              <a:lnSpc>
                <a:spcPct val="100000"/>
              </a:lnSpc>
              <a:spcBef>
                <a:spcPts val="1600"/>
              </a:spcBef>
              <a:spcAft>
                <a:spcPts val="0"/>
              </a:spcAft>
              <a:buSzPts val="1200"/>
              <a:buChar char="■"/>
              <a:defRPr/>
            </a:lvl3pPr>
            <a:lvl4pPr lvl="3" rtl="0" algn="ctr">
              <a:lnSpc>
                <a:spcPct val="100000"/>
              </a:lnSpc>
              <a:spcBef>
                <a:spcPts val="1600"/>
              </a:spcBef>
              <a:spcAft>
                <a:spcPts val="0"/>
              </a:spcAft>
              <a:buSzPts val="1200"/>
              <a:buChar char="●"/>
              <a:defRPr/>
            </a:lvl4pPr>
            <a:lvl5pPr lvl="4" rtl="0" algn="ctr">
              <a:lnSpc>
                <a:spcPct val="100000"/>
              </a:lnSpc>
              <a:spcBef>
                <a:spcPts val="1600"/>
              </a:spcBef>
              <a:spcAft>
                <a:spcPts val="0"/>
              </a:spcAft>
              <a:buSzPts val="1200"/>
              <a:buChar char="○"/>
              <a:defRPr/>
            </a:lvl5pPr>
            <a:lvl6pPr lvl="5" rtl="0" algn="ctr">
              <a:lnSpc>
                <a:spcPct val="100000"/>
              </a:lnSpc>
              <a:spcBef>
                <a:spcPts val="1600"/>
              </a:spcBef>
              <a:spcAft>
                <a:spcPts val="0"/>
              </a:spcAft>
              <a:buSzPts val="1200"/>
              <a:buChar char="■"/>
              <a:defRPr/>
            </a:lvl6pPr>
            <a:lvl7pPr lvl="6" rtl="0" algn="ctr">
              <a:lnSpc>
                <a:spcPct val="100000"/>
              </a:lnSpc>
              <a:spcBef>
                <a:spcPts val="1600"/>
              </a:spcBef>
              <a:spcAft>
                <a:spcPts val="0"/>
              </a:spcAft>
              <a:buSzPts val="1200"/>
              <a:buChar char="●"/>
              <a:defRPr/>
            </a:lvl7pPr>
            <a:lvl8pPr lvl="7" rtl="0" algn="ctr">
              <a:lnSpc>
                <a:spcPct val="100000"/>
              </a:lnSpc>
              <a:spcBef>
                <a:spcPts val="1600"/>
              </a:spcBef>
              <a:spcAft>
                <a:spcPts val="0"/>
              </a:spcAft>
              <a:buSzPts val="1200"/>
              <a:buChar char="○"/>
              <a:defRPr/>
            </a:lvl8pPr>
            <a:lvl9pPr lvl="8" rtl="0" algn="ctr">
              <a:lnSpc>
                <a:spcPct val="100000"/>
              </a:lnSpc>
              <a:spcBef>
                <a:spcPts val="1600"/>
              </a:spcBef>
              <a:spcAft>
                <a:spcPts val="1600"/>
              </a:spcAft>
              <a:buSzPts val="1200"/>
              <a:buChar char="■"/>
              <a:defRPr/>
            </a:lvl9pPr>
          </a:lstStyle>
          <a:p/>
        </p:txBody>
      </p:sp>
      <p:grpSp>
        <p:nvGrpSpPr>
          <p:cNvPr id="2797" name="Google Shape;2797;p17"/>
          <p:cNvGrpSpPr/>
          <p:nvPr/>
        </p:nvGrpSpPr>
        <p:grpSpPr>
          <a:xfrm flipH="1">
            <a:off x="8504054" y="167193"/>
            <a:ext cx="1291535" cy="2221272"/>
            <a:chOff x="6247172" y="165604"/>
            <a:chExt cx="1096566" cy="1885950"/>
          </a:xfrm>
        </p:grpSpPr>
        <p:sp>
          <p:nvSpPr>
            <p:cNvPr id="2798" name="Google Shape;2798;p17"/>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799" name="Google Shape;2799;p17"/>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0" name="Google Shape;2800;p17"/>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1" name="Google Shape;2801;p17"/>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2" name="Google Shape;2802;p17"/>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3" name="Google Shape;2803;p17"/>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4" name="Google Shape;2804;p17"/>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5" name="Google Shape;2805;p17"/>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6" name="Google Shape;2806;p17"/>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7" name="Google Shape;2807;p17"/>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8" name="Google Shape;2808;p17"/>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09" name="Google Shape;2809;p17"/>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0" name="Google Shape;2810;p17"/>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1" name="Google Shape;2811;p17"/>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2" name="Google Shape;2812;p17"/>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3" name="Google Shape;2813;p17"/>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4" name="Google Shape;2814;p17"/>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5" name="Google Shape;2815;p17"/>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6" name="Google Shape;2816;p17"/>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7" name="Google Shape;2817;p17"/>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8" name="Google Shape;2818;p17"/>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19" name="Google Shape;2819;p17"/>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0" name="Google Shape;2820;p17"/>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1" name="Google Shape;2821;p17"/>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2" name="Google Shape;2822;p17"/>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3" name="Google Shape;2823;p17"/>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4" name="Google Shape;2824;p17"/>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5" name="Google Shape;2825;p17"/>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6" name="Google Shape;2826;p17"/>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7" name="Google Shape;2827;p17"/>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8" name="Google Shape;2828;p17"/>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29" name="Google Shape;2829;p17"/>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0" name="Google Shape;2830;p17"/>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1" name="Google Shape;2831;p17"/>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2" name="Google Shape;2832;p17"/>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3" name="Google Shape;2833;p17"/>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4" name="Google Shape;2834;p17"/>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5" name="Google Shape;2835;p17"/>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6" name="Google Shape;2836;p17"/>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7" name="Google Shape;2837;p17"/>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8" name="Google Shape;2838;p17"/>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39" name="Google Shape;2839;p17"/>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0" name="Google Shape;2840;p17"/>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1" name="Google Shape;2841;p17"/>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2" name="Google Shape;2842;p17"/>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3" name="Google Shape;2843;p17"/>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4" name="Google Shape;2844;p17"/>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5" name="Google Shape;2845;p17"/>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6" name="Google Shape;2846;p17"/>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7" name="Google Shape;2847;p17"/>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8" name="Google Shape;2848;p17"/>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49" name="Google Shape;2849;p17"/>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0" name="Google Shape;2850;p17"/>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1" name="Google Shape;2851;p17"/>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2" name="Google Shape;2852;p17"/>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3" name="Google Shape;2853;p17"/>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4" name="Google Shape;2854;p17"/>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5" name="Google Shape;2855;p17"/>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56" name="Google Shape;2856;p17"/>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2857" name="Shape 2857"/>
        <p:cNvGrpSpPr/>
        <p:nvPr/>
      </p:nvGrpSpPr>
      <p:grpSpPr>
        <a:xfrm>
          <a:off x="0" y="0"/>
          <a:ext cx="0" cy="0"/>
          <a:chOff x="0" y="0"/>
          <a:chExt cx="0" cy="0"/>
        </a:xfrm>
      </p:grpSpPr>
      <p:sp>
        <p:nvSpPr>
          <p:cNvPr id="2858" name="Google Shape;2858;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859" name="Google Shape;2859;p18"/>
          <p:cNvSpPr txBox="1"/>
          <p:nvPr>
            <p:ph idx="1" type="subTitle"/>
          </p:nvPr>
        </p:nvSpPr>
        <p:spPr>
          <a:xfrm>
            <a:off x="720012" y="2808425"/>
            <a:ext cx="2280300" cy="12768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100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860" name="Google Shape;2860;p18"/>
          <p:cNvSpPr txBox="1"/>
          <p:nvPr>
            <p:ph idx="2" type="subTitle"/>
          </p:nvPr>
        </p:nvSpPr>
        <p:spPr>
          <a:xfrm>
            <a:off x="3266787" y="2808425"/>
            <a:ext cx="2280300" cy="12768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100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861" name="Google Shape;2861;p18"/>
          <p:cNvSpPr txBox="1"/>
          <p:nvPr>
            <p:ph idx="3" type="subTitle"/>
          </p:nvPr>
        </p:nvSpPr>
        <p:spPr>
          <a:xfrm>
            <a:off x="5804988" y="2808425"/>
            <a:ext cx="2280300" cy="1276800"/>
          </a:xfrm>
          <a:prstGeom prst="rect">
            <a:avLst/>
          </a:prstGeom>
        </p:spPr>
        <p:txBody>
          <a:bodyPr anchorCtr="0" anchor="t" bIns="91425" lIns="91425" spcFirstLastPara="1" rIns="91425" wrap="square" tIns="91425">
            <a:noAutofit/>
          </a:bodyPr>
          <a:lstStyle>
            <a:lvl1pPr lvl="0" rtl="0">
              <a:spcBef>
                <a:spcPts val="0"/>
              </a:spcBef>
              <a:spcAft>
                <a:spcPts val="0"/>
              </a:spcAft>
              <a:buSzPts val="1200"/>
              <a:buNone/>
              <a:defRPr/>
            </a:lvl1pPr>
            <a:lvl2pPr lvl="1" rtl="0" algn="ctr">
              <a:lnSpc>
                <a:spcPct val="100000"/>
              </a:lnSpc>
              <a:spcBef>
                <a:spcPts val="100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2862" name="Google Shape;2862;p18"/>
          <p:cNvSpPr txBox="1"/>
          <p:nvPr>
            <p:ph idx="4" type="subTitle"/>
          </p:nvPr>
        </p:nvSpPr>
        <p:spPr>
          <a:xfrm>
            <a:off x="720012" y="2340075"/>
            <a:ext cx="22803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863" name="Google Shape;2863;p18"/>
          <p:cNvSpPr txBox="1"/>
          <p:nvPr>
            <p:ph idx="5" type="subTitle"/>
          </p:nvPr>
        </p:nvSpPr>
        <p:spPr>
          <a:xfrm>
            <a:off x="3266787" y="2340075"/>
            <a:ext cx="22803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864" name="Google Shape;2864;p18"/>
          <p:cNvSpPr txBox="1"/>
          <p:nvPr>
            <p:ph idx="6" type="subTitle"/>
          </p:nvPr>
        </p:nvSpPr>
        <p:spPr>
          <a:xfrm>
            <a:off x="5804988" y="2340075"/>
            <a:ext cx="2280300" cy="527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2865" name="Google Shape;2865;p18"/>
          <p:cNvGrpSpPr/>
          <p:nvPr/>
        </p:nvGrpSpPr>
        <p:grpSpPr>
          <a:xfrm>
            <a:off x="-286212" y="167200"/>
            <a:ext cx="9736187" cy="4864525"/>
            <a:chOff x="-286212" y="167200"/>
            <a:chExt cx="9736187" cy="4864525"/>
          </a:xfrm>
        </p:grpSpPr>
        <p:sp>
          <p:nvSpPr>
            <p:cNvPr id="2866" name="Google Shape;2866;p18"/>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2867" name="Google Shape;2867;p18"/>
            <p:cNvGrpSpPr/>
            <p:nvPr/>
          </p:nvGrpSpPr>
          <p:grpSpPr>
            <a:xfrm>
              <a:off x="-144925" y="4747625"/>
              <a:ext cx="9594900" cy="284100"/>
              <a:chOff x="-144925" y="4747625"/>
              <a:chExt cx="9594900" cy="284100"/>
            </a:xfrm>
          </p:grpSpPr>
          <p:sp>
            <p:nvSpPr>
              <p:cNvPr id="2868" name="Google Shape;2868;p18"/>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69" name="Google Shape;2869;p18"/>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70" name="Google Shape;2870;p18"/>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1" name="Google Shape;2871;p18"/>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2" name="Google Shape;2872;p18"/>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3" name="Google Shape;2873;p18"/>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4" name="Google Shape;2874;p18"/>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5" name="Google Shape;2875;p18"/>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6" name="Google Shape;2876;p18"/>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7" name="Google Shape;2877;p18"/>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8" name="Google Shape;2878;p18"/>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79" name="Google Shape;2879;p18"/>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0" name="Google Shape;2880;p18"/>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1" name="Google Shape;2881;p18"/>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2" name="Google Shape;2882;p18"/>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3" name="Google Shape;2883;p18"/>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4" name="Google Shape;2884;p18"/>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5" name="Google Shape;2885;p18"/>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6" name="Google Shape;2886;p18"/>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7" name="Google Shape;2887;p18"/>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8" name="Google Shape;2888;p18"/>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89" name="Google Shape;2889;p18"/>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0" name="Google Shape;2890;p18"/>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1" name="Google Shape;2891;p18"/>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2" name="Google Shape;2892;p18"/>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3" name="Google Shape;2893;p18"/>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4" name="Google Shape;2894;p18"/>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5" name="Google Shape;2895;p18"/>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6" name="Google Shape;2896;p18"/>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7" name="Google Shape;2897;p18"/>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8" name="Google Shape;2898;p18"/>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899" name="Google Shape;2899;p18"/>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0" name="Google Shape;2900;p18"/>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1" name="Google Shape;2901;p18"/>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2" name="Google Shape;2902;p18"/>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3" name="Google Shape;2903;p18"/>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4" name="Google Shape;2904;p18"/>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5" name="Google Shape;2905;p18"/>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6" name="Google Shape;2906;p18"/>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7" name="Google Shape;2907;p18"/>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8" name="Google Shape;2908;p18"/>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09" name="Google Shape;2909;p18"/>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0" name="Google Shape;2910;p18"/>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1" name="Google Shape;2911;p18"/>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2" name="Google Shape;2912;p18"/>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3" name="Google Shape;2913;p18"/>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4" name="Google Shape;2914;p18"/>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5" name="Google Shape;2915;p18"/>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6" name="Google Shape;2916;p18"/>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7" name="Google Shape;2917;p18"/>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8" name="Google Shape;2918;p18"/>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19" name="Google Shape;2919;p18"/>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0" name="Google Shape;2920;p18"/>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1" name="Google Shape;2921;p18"/>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2" name="Google Shape;2922;p18"/>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3" name="Google Shape;2923;p18"/>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4" name="Google Shape;2924;p18"/>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5" name="Google Shape;2925;p18"/>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6" name="Google Shape;2926;p18"/>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7" name="Google Shape;2927;p18"/>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8" name="Google Shape;2928;p18"/>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29" name="Google Shape;2929;p18"/>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0" name="Google Shape;2930;p18"/>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1" name="Google Shape;2931;p18"/>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2" name="Google Shape;2932;p18"/>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3" name="Google Shape;2933;p18"/>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4" name="Google Shape;2934;p18"/>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5" name="Google Shape;2935;p18"/>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6" name="Google Shape;2936;p18"/>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7" name="Google Shape;2937;p18"/>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8" name="Google Shape;2938;p18"/>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39" name="Google Shape;2939;p18"/>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0" name="Google Shape;2940;p18"/>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1" name="Google Shape;2941;p18"/>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2" name="Google Shape;2942;p18"/>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3" name="Google Shape;2943;p18"/>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4" name="Google Shape;2944;p18"/>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5" name="Google Shape;2945;p18"/>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6" name="Google Shape;2946;p18"/>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7" name="Google Shape;2947;p18"/>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8" name="Google Shape;2948;p18"/>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49" name="Google Shape;2949;p18"/>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0" name="Google Shape;2950;p18"/>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1" name="Google Shape;2951;p18"/>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2" name="Google Shape;2952;p18"/>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3" name="Google Shape;2953;p18"/>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4" name="Google Shape;2954;p18"/>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5" name="Google Shape;2955;p18"/>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6" name="Google Shape;2956;p18"/>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7" name="Google Shape;2957;p18"/>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8" name="Google Shape;2958;p18"/>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59" name="Google Shape;2959;p18"/>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0" name="Google Shape;2960;p18"/>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1" name="Google Shape;2961;p18"/>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2" name="Google Shape;2962;p18"/>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3" name="Google Shape;2963;p18"/>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4" name="Google Shape;2964;p18"/>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5" name="Google Shape;2965;p18"/>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6" name="Google Shape;2966;p18"/>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7" name="Google Shape;2967;p18"/>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8" name="Google Shape;2968;p18"/>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69" name="Google Shape;2969;p18"/>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0" name="Google Shape;2970;p18"/>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1" name="Google Shape;2971;p18"/>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2" name="Google Shape;2972;p18"/>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3" name="Google Shape;2973;p18"/>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4" name="Google Shape;2974;p18"/>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5" name="Google Shape;2975;p18"/>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6" name="Google Shape;2976;p18"/>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7" name="Google Shape;2977;p18"/>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8" name="Google Shape;2978;p18"/>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79" name="Google Shape;2979;p18"/>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0" name="Google Shape;2980;p18"/>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1" name="Google Shape;2981;p18"/>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2" name="Google Shape;2982;p18"/>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3" name="Google Shape;2983;p18"/>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4" name="Google Shape;2984;p18"/>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5" name="Google Shape;2985;p18"/>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6" name="Google Shape;2986;p18"/>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7" name="Google Shape;2987;p18"/>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8" name="Google Shape;2988;p18"/>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89" name="Google Shape;2989;p18"/>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0" name="Google Shape;2990;p18"/>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1" name="Google Shape;2991;p18"/>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2" name="Google Shape;2992;p18"/>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3" name="Google Shape;2993;p18"/>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4" name="Google Shape;2994;p18"/>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5" name="Google Shape;2995;p18"/>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6" name="Google Shape;2996;p18"/>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7" name="Google Shape;2997;p18"/>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8" name="Google Shape;2998;p18"/>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2999" name="Google Shape;2999;p18"/>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0" name="Google Shape;3000;p18"/>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1" name="Google Shape;3001;p18"/>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2" name="Google Shape;3002;p18"/>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3" name="Google Shape;3003;p18"/>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4" name="Google Shape;3004;p18"/>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5" name="Google Shape;3005;p18"/>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6" name="Google Shape;3006;p18"/>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7" name="Google Shape;3007;p18"/>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8" name="Google Shape;3008;p18"/>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09" name="Google Shape;3009;p18"/>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0" name="Google Shape;3010;p18"/>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1" name="Google Shape;3011;p18"/>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2" name="Google Shape;3012;p18"/>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3" name="Google Shape;3013;p18"/>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4" name="Google Shape;3014;p18"/>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5" name="Google Shape;3015;p18"/>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6" name="Google Shape;3016;p18"/>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17" name="Google Shape;3017;p18"/>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3018" name="Google Shape;3018;p18"/>
          <p:cNvGrpSpPr/>
          <p:nvPr/>
        </p:nvGrpSpPr>
        <p:grpSpPr>
          <a:xfrm flipH="1">
            <a:off x="8424004" y="167193"/>
            <a:ext cx="1291535" cy="2221272"/>
            <a:chOff x="6247172" y="165604"/>
            <a:chExt cx="1096566" cy="1885950"/>
          </a:xfrm>
        </p:grpSpPr>
        <p:sp>
          <p:nvSpPr>
            <p:cNvPr id="3019" name="Google Shape;3019;p18"/>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0" name="Google Shape;3020;p18"/>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1" name="Google Shape;3021;p18"/>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2" name="Google Shape;3022;p18"/>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3" name="Google Shape;3023;p18"/>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4" name="Google Shape;3024;p18"/>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5" name="Google Shape;3025;p18"/>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6" name="Google Shape;3026;p18"/>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7" name="Google Shape;3027;p18"/>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8" name="Google Shape;3028;p18"/>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29" name="Google Shape;3029;p18"/>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0" name="Google Shape;3030;p18"/>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1" name="Google Shape;3031;p18"/>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2" name="Google Shape;3032;p18"/>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3" name="Google Shape;3033;p18"/>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4" name="Google Shape;3034;p18"/>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5" name="Google Shape;3035;p18"/>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6" name="Google Shape;3036;p18"/>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7" name="Google Shape;3037;p18"/>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8" name="Google Shape;3038;p18"/>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39" name="Google Shape;3039;p18"/>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0" name="Google Shape;3040;p18"/>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1" name="Google Shape;3041;p18"/>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2" name="Google Shape;3042;p18"/>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3" name="Google Shape;3043;p18"/>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4" name="Google Shape;3044;p18"/>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5" name="Google Shape;3045;p18"/>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6" name="Google Shape;3046;p18"/>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7" name="Google Shape;3047;p18"/>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8" name="Google Shape;3048;p18"/>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49" name="Google Shape;3049;p18"/>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0" name="Google Shape;3050;p18"/>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1" name="Google Shape;3051;p18"/>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2" name="Google Shape;3052;p18"/>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3" name="Google Shape;3053;p18"/>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4" name="Google Shape;3054;p18"/>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5" name="Google Shape;3055;p18"/>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6" name="Google Shape;3056;p18"/>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7" name="Google Shape;3057;p18"/>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8" name="Google Shape;3058;p18"/>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59" name="Google Shape;3059;p18"/>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0" name="Google Shape;3060;p18"/>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1" name="Google Shape;3061;p18"/>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2" name="Google Shape;3062;p18"/>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3" name="Google Shape;3063;p18"/>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4" name="Google Shape;3064;p18"/>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5" name="Google Shape;3065;p18"/>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6" name="Google Shape;3066;p18"/>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7" name="Google Shape;3067;p18"/>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8" name="Google Shape;3068;p18"/>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69" name="Google Shape;3069;p18"/>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0" name="Google Shape;3070;p18"/>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1" name="Google Shape;3071;p18"/>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2" name="Google Shape;3072;p18"/>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3" name="Google Shape;3073;p18"/>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4" name="Google Shape;3074;p18"/>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5" name="Google Shape;3075;p18"/>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6" name="Google Shape;3076;p18"/>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77" name="Google Shape;3077;p18"/>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3078" name="Shape 3078"/>
        <p:cNvGrpSpPr/>
        <p:nvPr/>
      </p:nvGrpSpPr>
      <p:grpSpPr>
        <a:xfrm>
          <a:off x="0" y="0"/>
          <a:ext cx="0" cy="0"/>
          <a:chOff x="0" y="0"/>
          <a:chExt cx="0" cy="0"/>
        </a:xfrm>
      </p:grpSpPr>
      <p:sp>
        <p:nvSpPr>
          <p:cNvPr id="3079" name="Google Shape;3079;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080" name="Google Shape;3080;p19"/>
          <p:cNvSpPr txBox="1"/>
          <p:nvPr>
            <p:ph idx="1" type="subTitle"/>
          </p:nvPr>
        </p:nvSpPr>
        <p:spPr>
          <a:xfrm>
            <a:off x="1212752" y="1901300"/>
            <a:ext cx="28110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081" name="Google Shape;3081;p19"/>
          <p:cNvSpPr txBox="1"/>
          <p:nvPr>
            <p:ph idx="2" type="subTitle"/>
          </p:nvPr>
        </p:nvSpPr>
        <p:spPr>
          <a:xfrm>
            <a:off x="5039304" y="1901300"/>
            <a:ext cx="28110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082" name="Google Shape;3082;p19"/>
          <p:cNvSpPr txBox="1"/>
          <p:nvPr>
            <p:ph idx="3" type="subTitle"/>
          </p:nvPr>
        </p:nvSpPr>
        <p:spPr>
          <a:xfrm>
            <a:off x="1212752" y="3333275"/>
            <a:ext cx="28110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083" name="Google Shape;3083;p19"/>
          <p:cNvSpPr txBox="1"/>
          <p:nvPr>
            <p:ph idx="4" type="subTitle"/>
          </p:nvPr>
        </p:nvSpPr>
        <p:spPr>
          <a:xfrm>
            <a:off x="5039304" y="3333275"/>
            <a:ext cx="2811000" cy="954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084" name="Google Shape;3084;p19"/>
          <p:cNvSpPr txBox="1"/>
          <p:nvPr>
            <p:ph idx="5" type="subTitle"/>
          </p:nvPr>
        </p:nvSpPr>
        <p:spPr>
          <a:xfrm>
            <a:off x="1212752" y="1607950"/>
            <a:ext cx="28110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85" name="Google Shape;3085;p19"/>
          <p:cNvSpPr txBox="1"/>
          <p:nvPr>
            <p:ph idx="6" type="subTitle"/>
          </p:nvPr>
        </p:nvSpPr>
        <p:spPr>
          <a:xfrm>
            <a:off x="1212752" y="3040000"/>
            <a:ext cx="28110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86" name="Google Shape;3086;p19"/>
          <p:cNvSpPr txBox="1"/>
          <p:nvPr>
            <p:ph idx="7" type="subTitle"/>
          </p:nvPr>
        </p:nvSpPr>
        <p:spPr>
          <a:xfrm>
            <a:off x="5039277" y="1607950"/>
            <a:ext cx="28110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087" name="Google Shape;3087;p19"/>
          <p:cNvSpPr txBox="1"/>
          <p:nvPr>
            <p:ph idx="8" type="subTitle"/>
          </p:nvPr>
        </p:nvSpPr>
        <p:spPr>
          <a:xfrm>
            <a:off x="5039277" y="3040000"/>
            <a:ext cx="28110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3088" name="Google Shape;3088;p19"/>
          <p:cNvGrpSpPr/>
          <p:nvPr/>
        </p:nvGrpSpPr>
        <p:grpSpPr>
          <a:xfrm>
            <a:off x="-286212" y="167200"/>
            <a:ext cx="9736187" cy="4864525"/>
            <a:chOff x="-286212" y="167200"/>
            <a:chExt cx="9736187" cy="4864525"/>
          </a:xfrm>
        </p:grpSpPr>
        <p:sp>
          <p:nvSpPr>
            <p:cNvPr id="3089" name="Google Shape;3089;p19"/>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090" name="Google Shape;3090;p19"/>
            <p:cNvGrpSpPr/>
            <p:nvPr/>
          </p:nvGrpSpPr>
          <p:grpSpPr>
            <a:xfrm>
              <a:off x="-144925" y="4747625"/>
              <a:ext cx="9594900" cy="284100"/>
              <a:chOff x="-144925" y="4747625"/>
              <a:chExt cx="9594900" cy="284100"/>
            </a:xfrm>
          </p:grpSpPr>
          <p:sp>
            <p:nvSpPr>
              <p:cNvPr id="3091" name="Google Shape;3091;p19"/>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92" name="Google Shape;3092;p19"/>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93" name="Google Shape;3093;p19"/>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4" name="Google Shape;3094;p19"/>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5" name="Google Shape;3095;p19"/>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6" name="Google Shape;3096;p19"/>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7" name="Google Shape;3097;p19"/>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8" name="Google Shape;3098;p19"/>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099" name="Google Shape;3099;p19"/>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0" name="Google Shape;3100;p19"/>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1" name="Google Shape;3101;p19"/>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2" name="Google Shape;3102;p19"/>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3" name="Google Shape;3103;p19"/>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4" name="Google Shape;3104;p19"/>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5" name="Google Shape;3105;p19"/>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6" name="Google Shape;3106;p19"/>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7" name="Google Shape;3107;p19"/>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8" name="Google Shape;3108;p19"/>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09" name="Google Shape;3109;p19"/>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0" name="Google Shape;3110;p19"/>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1" name="Google Shape;3111;p19"/>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2" name="Google Shape;3112;p19"/>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3" name="Google Shape;3113;p19"/>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4" name="Google Shape;3114;p19"/>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5" name="Google Shape;3115;p19"/>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6" name="Google Shape;3116;p19"/>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7" name="Google Shape;3117;p19"/>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8" name="Google Shape;3118;p19"/>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19" name="Google Shape;3119;p19"/>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0" name="Google Shape;3120;p19"/>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1" name="Google Shape;3121;p19"/>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2" name="Google Shape;3122;p19"/>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3" name="Google Shape;3123;p19"/>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4" name="Google Shape;3124;p19"/>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5" name="Google Shape;3125;p19"/>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6" name="Google Shape;3126;p19"/>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7" name="Google Shape;3127;p19"/>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8" name="Google Shape;3128;p19"/>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29" name="Google Shape;3129;p19"/>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0" name="Google Shape;3130;p19"/>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1" name="Google Shape;3131;p19"/>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2" name="Google Shape;3132;p19"/>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3" name="Google Shape;3133;p19"/>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4" name="Google Shape;3134;p19"/>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5" name="Google Shape;3135;p19"/>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6" name="Google Shape;3136;p19"/>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7" name="Google Shape;3137;p19"/>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8" name="Google Shape;3138;p19"/>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39" name="Google Shape;3139;p19"/>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0" name="Google Shape;3140;p19"/>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1" name="Google Shape;3141;p19"/>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2" name="Google Shape;3142;p19"/>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3" name="Google Shape;3143;p19"/>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4" name="Google Shape;3144;p19"/>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5" name="Google Shape;3145;p19"/>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6" name="Google Shape;3146;p19"/>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7" name="Google Shape;3147;p19"/>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8" name="Google Shape;3148;p19"/>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49" name="Google Shape;3149;p19"/>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0" name="Google Shape;3150;p19"/>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1" name="Google Shape;3151;p19"/>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2" name="Google Shape;3152;p19"/>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3" name="Google Shape;3153;p19"/>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4" name="Google Shape;3154;p19"/>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5" name="Google Shape;3155;p19"/>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6" name="Google Shape;3156;p19"/>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7" name="Google Shape;3157;p19"/>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8" name="Google Shape;3158;p19"/>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59" name="Google Shape;3159;p19"/>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0" name="Google Shape;3160;p19"/>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1" name="Google Shape;3161;p19"/>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2" name="Google Shape;3162;p19"/>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3" name="Google Shape;3163;p19"/>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4" name="Google Shape;3164;p19"/>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5" name="Google Shape;3165;p19"/>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6" name="Google Shape;3166;p19"/>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7" name="Google Shape;3167;p19"/>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8" name="Google Shape;3168;p19"/>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69" name="Google Shape;3169;p19"/>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0" name="Google Shape;3170;p19"/>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1" name="Google Shape;3171;p19"/>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2" name="Google Shape;3172;p19"/>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3" name="Google Shape;3173;p19"/>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4" name="Google Shape;3174;p19"/>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5" name="Google Shape;3175;p19"/>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6" name="Google Shape;3176;p19"/>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7" name="Google Shape;3177;p19"/>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8" name="Google Shape;3178;p19"/>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79" name="Google Shape;3179;p19"/>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0" name="Google Shape;3180;p19"/>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1" name="Google Shape;3181;p19"/>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2" name="Google Shape;3182;p19"/>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3" name="Google Shape;3183;p19"/>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4" name="Google Shape;3184;p19"/>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5" name="Google Shape;3185;p19"/>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6" name="Google Shape;3186;p19"/>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7" name="Google Shape;3187;p19"/>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8" name="Google Shape;3188;p19"/>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89" name="Google Shape;3189;p19"/>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0" name="Google Shape;3190;p19"/>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1" name="Google Shape;3191;p19"/>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2" name="Google Shape;3192;p19"/>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3" name="Google Shape;3193;p19"/>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4" name="Google Shape;3194;p19"/>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5" name="Google Shape;3195;p19"/>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6" name="Google Shape;3196;p19"/>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7" name="Google Shape;3197;p19"/>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8" name="Google Shape;3198;p19"/>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199" name="Google Shape;3199;p19"/>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0" name="Google Shape;3200;p19"/>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1" name="Google Shape;3201;p19"/>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2" name="Google Shape;3202;p19"/>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3" name="Google Shape;3203;p19"/>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4" name="Google Shape;3204;p19"/>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5" name="Google Shape;3205;p19"/>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6" name="Google Shape;3206;p19"/>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7" name="Google Shape;3207;p19"/>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8" name="Google Shape;3208;p19"/>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09" name="Google Shape;3209;p19"/>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0" name="Google Shape;3210;p19"/>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1" name="Google Shape;3211;p19"/>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2" name="Google Shape;3212;p19"/>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3" name="Google Shape;3213;p19"/>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4" name="Google Shape;3214;p19"/>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5" name="Google Shape;3215;p19"/>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6" name="Google Shape;3216;p19"/>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7" name="Google Shape;3217;p19"/>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8" name="Google Shape;3218;p19"/>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19" name="Google Shape;3219;p19"/>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0" name="Google Shape;3220;p19"/>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1" name="Google Shape;3221;p19"/>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2" name="Google Shape;3222;p19"/>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3" name="Google Shape;3223;p19"/>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4" name="Google Shape;3224;p19"/>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5" name="Google Shape;3225;p19"/>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6" name="Google Shape;3226;p19"/>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7" name="Google Shape;3227;p19"/>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8" name="Google Shape;3228;p19"/>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29" name="Google Shape;3229;p19"/>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0" name="Google Shape;3230;p19"/>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1" name="Google Shape;3231;p19"/>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2" name="Google Shape;3232;p19"/>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3" name="Google Shape;3233;p19"/>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4" name="Google Shape;3234;p19"/>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5" name="Google Shape;3235;p19"/>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6" name="Google Shape;3236;p19"/>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7" name="Google Shape;3237;p19"/>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8" name="Google Shape;3238;p19"/>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39" name="Google Shape;3239;p19"/>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0" name="Google Shape;3240;p19"/>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3241" name="Google Shape;3241;p19"/>
          <p:cNvGrpSpPr/>
          <p:nvPr/>
        </p:nvGrpSpPr>
        <p:grpSpPr>
          <a:xfrm>
            <a:off x="8500814" y="167200"/>
            <a:ext cx="1399411" cy="2479320"/>
            <a:chOff x="7777589" y="212450"/>
            <a:chExt cx="1399411" cy="2479320"/>
          </a:xfrm>
        </p:grpSpPr>
        <p:sp>
          <p:nvSpPr>
            <p:cNvPr id="3242" name="Google Shape;3242;p19"/>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3" name="Google Shape;3243;p19"/>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4" name="Google Shape;3244;p19"/>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5" name="Google Shape;3245;p19"/>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6" name="Google Shape;3246;p19"/>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7" name="Google Shape;3247;p19"/>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8" name="Google Shape;3248;p19"/>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49" name="Google Shape;3249;p19"/>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0" name="Google Shape;3250;p19"/>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1" name="Google Shape;3251;p19"/>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2" name="Google Shape;3252;p19"/>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3" name="Google Shape;3253;p19"/>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4" name="Google Shape;3254;p19"/>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5" name="Google Shape;3255;p19"/>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6" name="Google Shape;3256;p19"/>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7" name="Google Shape;3257;p19"/>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8" name="Google Shape;3258;p19"/>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59" name="Google Shape;3259;p19"/>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0" name="Google Shape;3260;p19"/>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1" name="Google Shape;3261;p19"/>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3262" name="Google Shape;3262;p19"/>
            <p:cNvGrpSpPr/>
            <p:nvPr/>
          </p:nvGrpSpPr>
          <p:grpSpPr>
            <a:xfrm>
              <a:off x="8487989" y="2317697"/>
              <a:ext cx="149880" cy="35100"/>
              <a:chOff x="8487989" y="2317697"/>
              <a:chExt cx="149880" cy="35100"/>
            </a:xfrm>
          </p:grpSpPr>
          <p:sp>
            <p:nvSpPr>
              <p:cNvPr id="3263" name="Google Shape;3263;p19"/>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4" name="Google Shape;3264;p19"/>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5" name="Google Shape;3265;p19"/>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6" name="Google Shape;3266;p19"/>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7" name="Google Shape;3267;p19"/>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8" name="Google Shape;3268;p19"/>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69" name="Google Shape;3269;p19"/>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0" name="Google Shape;3270;p19"/>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1" name="Google Shape;3271;p19"/>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2" name="Google Shape;3272;p19"/>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3" name="Google Shape;3273;p19"/>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4" name="Google Shape;3274;p19"/>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5" name="Google Shape;3275;p19"/>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6" name="Google Shape;3276;p19"/>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7" name="Google Shape;3277;p19"/>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8" name="Google Shape;3278;p19"/>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79" name="Google Shape;3279;p19"/>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3280" name="Google Shape;3280;p19"/>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1" name="Google Shape;3281;p19"/>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2" name="Google Shape;3282;p19"/>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3" name="Google Shape;3283;p19"/>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4" name="Google Shape;3284;p19"/>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5" name="Google Shape;3285;p19"/>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6" name="Google Shape;3286;p19"/>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7" name="Google Shape;3287;p19"/>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8" name="Google Shape;3288;p19"/>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89" name="Google Shape;3289;p19"/>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0" name="Google Shape;3290;p19"/>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1" name="Google Shape;3291;p19"/>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2" name="Google Shape;3292;p19"/>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3" name="Google Shape;3293;p19"/>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4" name="Google Shape;3294;p19"/>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5" name="Google Shape;3295;p19"/>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6" name="Google Shape;3296;p19"/>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7" name="Google Shape;3297;p19"/>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8" name="Google Shape;3298;p19"/>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299" name="Google Shape;3299;p19"/>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0" name="Google Shape;3300;p19"/>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1" name="Google Shape;3301;p19"/>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2" name="Google Shape;3302;p19"/>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3" name="Google Shape;3303;p19"/>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4" name="Google Shape;3304;p19"/>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5" name="Google Shape;3305;p19"/>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6" name="Google Shape;3306;p19"/>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7" name="Google Shape;3307;p19"/>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8" name="Google Shape;3308;p19"/>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09" name="Google Shape;3309;p19"/>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0" name="Google Shape;3310;p19"/>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1" name="Google Shape;3311;p19"/>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2" name="Google Shape;3312;p19"/>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3" name="Google Shape;3313;p19"/>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4" name="Google Shape;3314;p19"/>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5" name="Google Shape;3315;p19"/>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6" name="Google Shape;3316;p19"/>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7" name="Google Shape;3317;p19"/>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8" name="Google Shape;3318;p19"/>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19" name="Google Shape;3319;p19"/>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0" name="Google Shape;3320;p19"/>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1" name="Google Shape;3321;p19"/>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2" name="Google Shape;3322;p19"/>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3" name="Google Shape;3323;p19"/>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4" name="Google Shape;3324;p19"/>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5" name="Google Shape;3325;p19"/>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6" name="Google Shape;3326;p19"/>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7" name="Google Shape;3327;p19"/>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8" name="Google Shape;3328;p19"/>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29" name="Google Shape;3329;p19"/>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0" name="Google Shape;3330;p19"/>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1" name="Google Shape;3331;p19"/>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2" name="Google Shape;3332;p19"/>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3" name="Google Shape;3333;p19"/>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4" name="Google Shape;3334;p19"/>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5" name="Google Shape;3335;p19"/>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6" name="Google Shape;3336;p19"/>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7" name="Google Shape;3337;p19"/>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8" name="Google Shape;3338;p19"/>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39" name="Google Shape;3339;p19"/>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0" name="Google Shape;3340;p19"/>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1" name="Google Shape;3341;p19"/>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2" name="Google Shape;3342;p19"/>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3" name="Google Shape;3343;p19"/>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4" name="Google Shape;3344;p19"/>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5" name="Google Shape;3345;p19"/>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6" name="Google Shape;3346;p19"/>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7" name="Google Shape;3347;p19"/>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8" name="Google Shape;3348;p19"/>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49" name="Google Shape;3349;p19"/>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0" name="Google Shape;3350;p19"/>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1" name="Google Shape;3351;p19"/>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2" name="Google Shape;3352;p19"/>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3" name="Google Shape;3353;p19"/>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54" name="Google Shape;3354;p19"/>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3355" name="Shape 3355"/>
        <p:cNvGrpSpPr/>
        <p:nvPr/>
      </p:nvGrpSpPr>
      <p:grpSpPr>
        <a:xfrm>
          <a:off x="0" y="0"/>
          <a:ext cx="0" cy="0"/>
          <a:chOff x="0" y="0"/>
          <a:chExt cx="0" cy="0"/>
        </a:xfrm>
      </p:grpSpPr>
      <p:sp>
        <p:nvSpPr>
          <p:cNvPr id="3356" name="Google Shape;3356;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57" name="Google Shape;3357;p20"/>
          <p:cNvSpPr txBox="1"/>
          <p:nvPr>
            <p:ph idx="1" type="subTitle"/>
          </p:nvPr>
        </p:nvSpPr>
        <p:spPr>
          <a:xfrm>
            <a:off x="720000" y="1637186"/>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58" name="Google Shape;3358;p20"/>
          <p:cNvSpPr txBox="1"/>
          <p:nvPr>
            <p:ph idx="2" type="subTitle"/>
          </p:nvPr>
        </p:nvSpPr>
        <p:spPr>
          <a:xfrm>
            <a:off x="3350400" y="1637186"/>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59" name="Google Shape;3359;p20"/>
          <p:cNvSpPr txBox="1"/>
          <p:nvPr>
            <p:ph idx="3" type="subTitle"/>
          </p:nvPr>
        </p:nvSpPr>
        <p:spPr>
          <a:xfrm>
            <a:off x="720000" y="33642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60" name="Google Shape;3360;p20"/>
          <p:cNvSpPr txBox="1"/>
          <p:nvPr>
            <p:ph idx="4" type="subTitle"/>
          </p:nvPr>
        </p:nvSpPr>
        <p:spPr>
          <a:xfrm>
            <a:off x="3350400" y="33642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61" name="Google Shape;3361;p20"/>
          <p:cNvSpPr txBox="1"/>
          <p:nvPr>
            <p:ph idx="5" type="subTitle"/>
          </p:nvPr>
        </p:nvSpPr>
        <p:spPr>
          <a:xfrm>
            <a:off x="5980800" y="1637186"/>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62" name="Google Shape;3362;p20"/>
          <p:cNvSpPr txBox="1"/>
          <p:nvPr>
            <p:ph idx="6" type="subTitle"/>
          </p:nvPr>
        </p:nvSpPr>
        <p:spPr>
          <a:xfrm>
            <a:off x="5980800" y="3364250"/>
            <a:ext cx="1986000" cy="11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363" name="Google Shape;3363;p20"/>
          <p:cNvSpPr txBox="1"/>
          <p:nvPr>
            <p:ph idx="7" type="subTitle"/>
          </p:nvPr>
        </p:nvSpPr>
        <p:spPr>
          <a:xfrm>
            <a:off x="720000" y="1336263"/>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64" name="Google Shape;3364;p20"/>
          <p:cNvSpPr txBox="1"/>
          <p:nvPr>
            <p:ph idx="8" type="subTitle"/>
          </p:nvPr>
        </p:nvSpPr>
        <p:spPr>
          <a:xfrm>
            <a:off x="3350400" y="1336263"/>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65" name="Google Shape;3365;p20"/>
          <p:cNvSpPr txBox="1"/>
          <p:nvPr>
            <p:ph idx="9" type="subTitle"/>
          </p:nvPr>
        </p:nvSpPr>
        <p:spPr>
          <a:xfrm>
            <a:off x="5982600" y="1336263"/>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66" name="Google Shape;3366;p20"/>
          <p:cNvSpPr txBox="1"/>
          <p:nvPr>
            <p:ph idx="13" type="subTitle"/>
          </p:nvPr>
        </p:nvSpPr>
        <p:spPr>
          <a:xfrm>
            <a:off x="720000" y="3063350"/>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67" name="Google Shape;3367;p20"/>
          <p:cNvSpPr txBox="1"/>
          <p:nvPr>
            <p:ph idx="14" type="subTitle"/>
          </p:nvPr>
        </p:nvSpPr>
        <p:spPr>
          <a:xfrm>
            <a:off x="3350400" y="3063350"/>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3368" name="Google Shape;3368;p20"/>
          <p:cNvSpPr txBox="1"/>
          <p:nvPr>
            <p:ph idx="15" type="subTitle"/>
          </p:nvPr>
        </p:nvSpPr>
        <p:spPr>
          <a:xfrm>
            <a:off x="5982600" y="3063350"/>
            <a:ext cx="1984200" cy="377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200">
                <a:solidFill>
                  <a:schemeClr val="dk1"/>
                </a:solidFill>
                <a:latin typeface="Work Sans"/>
                <a:ea typeface="Work Sans"/>
                <a:cs typeface="Work Sans"/>
                <a:sym typeface="Work Sans"/>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grpSp>
        <p:nvGrpSpPr>
          <p:cNvPr id="3369" name="Google Shape;3369;p20"/>
          <p:cNvGrpSpPr/>
          <p:nvPr/>
        </p:nvGrpSpPr>
        <p:grpSpPr>
          <a:xfrm>
            <a:off x="-286212" y="167200"/>
            <a:ext cx="9736187" cy="4864525"/>
            <a:chOff x="-286212" y="167200"/>
            <a:chExt cx="9736187" cy="4864525"/>
          </a:xfrm>
        </p:grpSpPr>
        <p:sp>
          <p:nvSpPr>
            <p:cNvPr id="3370" name="Google Shape;3370;p20"/>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371" name="Google Shape;3371;p20"/>
            <p:cNvGrpSpPr/>
            <p:nvPr/>
          </p:nvGrpSpPr>
          <p:grpSpPr>
            <a:xfrm>
              <a:off x="-144925" y="4747625"/>
              <a:ext cx="9594900" cy="284100"/>
              <a:chOff x="-144925" y="4747625"/>
              <a:chExt cx="9594900" cy="284100"/>
            </a:xfrm>
          </p:grpSpPr>
          <p:sp>
            <p:nvSpPr>
              <p:cNvPr id="3372" name="Google Shape;3372;p20"/>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73" name="Google Shape;3373;p20"/>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374" name="Google Shape;3374;p20"/>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5" name="Google Shape;3375;p20"/>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6" name="Google Shape;3376;p20"/>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7" name="Google Shape;3377;p20"/>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8" name="Google Shape;3378;p20"/>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79" name="Google Shape;3379;p20"/>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0" name="Google Shape;3380;p20"/>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1" name="Google Shape;3381;p20"/>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2" name="Google Shape;3382;p20"/>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3" name="Google Shape;3383;p20"/>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4" name="Google Shape;3384;p20"/>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5" name="Google Shape;3385;p20"/>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6" name="Google Shape;3386;p20"/>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7" name="Google Shape;3387;p20"/>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8" name="Google Shape;3388;p20"/>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89" name="Google Shape;3389;p20"/>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0" name="Google Shape;3390;p20"/>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1" name="Google Shape;3391;p20"/>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2" name="Google Shape;3392;p20"/>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3" name="Google Shape;3393;p20"/>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4" name="Google Shape;3394;p20"/>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5" name="Google Shape;3395;p20"/>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6" name="Google Shape;3396;p20"/>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7" name="Google Shape;3397;p20"/>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8" name="Google Shape;3398;p20"/>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399" name="Google Shape;3399;p20"/>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0" name="Google Shape;3400;p20"/>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1" name="Google Shape;3401;p20"/>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2" name="Google Shape;3402;p20"/>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3" name="Google Shape;3403;p20"/>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4" name="Google Shape;3404;p20"/>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5" name="Google Shape;3405;p20"/>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6" name="Google Shape;3406;p20"/>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7" name="Google Shape;3407;p20"/>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8" name="Google Shape;3408;p20"/>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09" name="Google Shape;3409;p20"/>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0" name="Google Shape;3410;p20"/>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1" name="Google Shape;3411;p20"/>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2" name="Google Shape;3412;p20"/>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3" name="Google Shape;3413;p20"/>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4" name="Google Shape;3414;p20"/>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5" name="Google Shape;3415;p20"/>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6" name="Google Shape;3416;p20"/>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7" name="Google Shape;3417;p20"/>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8" name="Google Shape;3418;p20"/>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19" name="Google Shape;3419;p20"/>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0" name="Google Shape;3420;p20"/>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1" name="Google Shape;3421;p20"/>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2" name="Google Shape;3422;p20"/>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3" name="Google Shape;3423;p20"/>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4" name="Google Shape;3424;p20"/>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5" name="Google Shape;3425;p20"/>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6" name="Google Shape;3426;p20"/>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7" name="Google Shape;3427;p20"/>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8" name="Google Shape;3428;p20"/>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29" name="Google Shape;3429;p20"/>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0" name="Google Shape;3430;p20"/>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1" name="Google Shape;3431;p20"/>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2" name="Google Shape;3432;p20"/>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3" name="Google Shape;3433;p20"/>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4" name="Google Shape;3434;p20"/>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5" name="Google Shape;3435;p20"/>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6" name="Google Shape;3436;p20"/>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7" name="Google Shape;3437;p20"/>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8" name="Google Shape;3438;p20"/>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39" name="Google Shape;3439;p20"/>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0" name="Google Shape;3440;p20"/>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1" name="Google Shape;3441;p20"/>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2" name="Google Shape;3442;p20"/>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3" name="Google Shape;3443;p20"/>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4" name="Google Shape;3444;p20"/>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5" name="Google Shape;3445;p20"/>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6" name="Google Shape;3446;p20"/>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7" name="Google Shape;3447;p20"/>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8" name="Google Shape;3448;p20"/>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49" name="Google Shape;3449;p20"/>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0" name="Google Shape;3450;p20"/>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1" name="Google Shape;3451;p20"/>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2" name="Google Shape;3452;p20"/>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3" name="Google Shape;3453;p20"/>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4" name="Google Shape;3454;p20"/>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5" name="Google Shape;3455;p20"/>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6" name="Google Shape;3456;p20"/>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7" name="Google Shape;3457;p20"/>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8" name="Google Shape;3458;p20"/>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59" name="Google Shape;3459;p20"/>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0" name="Google Shape;3460;p20"/>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1" name="Google Shape;3461;p20"/>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2" name="Google Shape;3462;p20"/>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3" name="Google Shape;3463;p20"/>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4" name="Google Shape;3464;p20"/>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5" name="Google Shape;3465;p20"/>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6" name="Google Shape;3466;p20"/>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7" name="Google Shape;3467;p20"/>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8" name="Google Shape;3468;p20"/>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69" name="Google Shape;3469;p20"/>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0" name="Google Shape;3470;p20"/>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1" name="Google Shape;3471;p20"/>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2" name="Google Shape;3472;p20"/>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3" name="Google Shape;3473;p20"/>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4" name="Google Shape;3474;p20"/>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5" name="Google Shape;3475;p20"/>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6" name="Google Shape;3476;p20"/>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7" name="Google Shape;3477;p20"/>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8" name="Google Shape;3478;p20"/>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79" name="Google Shape;3479;p20"/>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0" name="Google Shape;3480;p20"/>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1" name="Google Shape;3481;p20"/>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2" name="Google Shape;3482;p20"/>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3" name="Google Shape;3483;p20"/>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4" name="Google Shape;3484;p20"/>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5" name="Google Shape;3485;p20"/>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6" name="Google Shape;3486;p20"/>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7" name="Google Shape;3487;p20"/>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8" name="Google Shape;3488;p20"/>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89" name="Google Shape;3489;p20"/>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0" name="Google Shape;3490;p20"/>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1" name="Google Shape;3491;p20"/>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2" name="Google Shape;3492;p20"/>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3" name="Google Shape;3493;p20"/>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4" name="Google Shape;3494;p20"/>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5" name="Google Shape;3495;p20"/>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6" name="Google Shape;3496;p20"/>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7" name="Google Shape;3497;p20"/>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8" name="Google Shape;3498;p20"/>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499" name="Google Shape;3499;p20"/>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0" name="Google Shape;3500;p20"/>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1" name="Google Shape;3501;p20"/>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2" name="Google Shape;3502;p20"/>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3" name="Google Shape;3503;p20"/>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4" name="Google Shape;3504;p20"/>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5" name="Google Shape;3505;p20"/>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6" name="Google Shape;3506;p20"/>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7" name="Google Shape;3507;p20"/>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8" name="Google Shape;3508;p20"/>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09" name="Google Shape;3509;p20"/>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0" name="Google Shape;3510;p20"/>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1" name="Google Shape;3511;p20"/>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2" name="Google Shape;3512;p20"/>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3" name="Google Shape;3513;p20"/>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4" name="Google Shape;3514;p20"/>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5" name="Google Shape;3515;p20"/>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6" name="Google Shape;3516;p20"/>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7" name="Google Shape;3517;p20"/>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8" name="Google Shape;3518;p20"/>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19" name="Google Shape;3519;p20"/>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0" name="Google Shape;3520;p20"/>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1" name="Google Shape;3521;p20"/>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3522" name="Google Shape;3522;p20"/>
          <p:cNvGrpSpPr/>
          <p:nvPr/>
        </p:nvGrpSpPr>
        <p:grpSpPr>
          <a:xfrm>
            <a:off x="8430767" y="167192"/>
            <a:ext cx="1881577" cy="2479470"/>
            <a:chOff x="202394" y="211928"/>
            <a:chExt cx="1685699" cy="2221349"/>
          </a:xfrm>
        </p:grpSpPr>
        <p:sp>
          <p:nvSpPr>
            <p:cNvPr id="3523" name="Google Shape;3523;p20"/>
            <p:cNvSpPr/>
            <p:nvPr/>
          </p:nvSpPr>
          <p:spPr>
            <a:xfrm>
              <a:off x="1706197" y="2107997"/>
              <a:ext cx="83344" cy="53578"/>
            </a:xfrm>
            <a:custGeom>
              <a:rect b="b" l="l" r="r" t="t"/>
              <a:pathLst>
                <a:path extrusionOk="0" h="45" w="70">
                  <a:moveTo>
                    <a:pt x="70" y="28"/>
                  </a:moveTo>
                  <a:lnTo>
                    <a:pt x="63" y="45"/>
                  </a:lnTo>
                  <a:lnTo>
                    <a:pt x="0" y="17"/>
                  </a:lnTo>
                  <a:lnTo>
                    <a:pt x="7" y="0"/>
                  </a:lnTo>
                  <a:lnTo>
                    <a:pt x="70" y="28"/>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4" name="Google Shape;3524;p20"/>
            <p:cNvSpPr/>
            <p:nvPr/>
          </p:nvSpPr>
          <p:spPr>
            <a:xfrm>
              <a:off x="1482310" y="2184797"/>
              <a:ext cx="53578" cy="84534"/>
            </a:xfrm>
            <a:custGeom>
              <a:rect b="b" l="l" r="r" t="t"/>
              <a:pathLst>
                <a:path extrusionOk="0" h="71" w="45">
                  <a:moveTo>
                    <a:pt x="28" y="0"/>
                  </a:moveTo>
                  <a:lnTo>
                    <a:pt x="45" y="8"/>
                  </a:lnTo>
                  <a:lnTo>
                    <a:pt x="17" y="71"/>
                  </a:lnTo>
                  <a:lnTo>
                    <a:pt x="0" y="63"/>
                  </a:lnTo>
                  <a:lnTo>
                    <a:pt x="28"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5" name="Google Shape;3525;p20"/>
            <p:cNvSpPr/>
            <p:nvPr/>
          </p:nvSpPr>
          <p:spPr>
            <a:xfrm rot="-1376346">
              <a:off x="1467026" y="1876659"/>
              <a:ext cx="86978" cy="99624"/>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526" name="Google Shape;3526;p20"/>
            <p:cNvSpPr/>
            <p:nvPr/>
          </p:nvSpPr>
          <p:spPr>
            <a:xfrm>
              <a:off x="1490650" y="2170507"/>
              <a:ext cx="169069" cy="170259"/>
            </a:xfrm>
            <a:custGeom>
              <a:rect b="b" l="l" r="r" t="t"/>
              <a:pathLst>
                <a:path extrusionOk="0" h="143" w="142">
                  <a:moveTo>
                    <a:pt x="44" y="0"/>
                  </a:moveTo>
                  <a:lnTo>
                    <a:pt x="142" y="43"/>
                  </a:lnTo>
                  <a:lnTo>
                    <a:pt x="98" y="143"/>
                  </a:lnTo>
                  <a:lnTo>
                    <a:pt x="0" y="99"/>
                  </a:lnTo>
                  <a:lnTo>
                    <a:pt x="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7" name="Google Shape;3527;p20"/>
            <p:cNvSpPr/>
            <p:nvPr/>
          </p:nvSpPr>
          <p:spPr>
            <a:xfrm>
              <a:off x="1632335" y="2115738"/>
              <a:ext cx="171450" cy="169069"/>
            </a:xfrm>
            <a:custGeom>
              <a:rect b="b" l="l" r="r" t="t"/>
              <a:pathLst>
                <a:path extrusionOk="0" h="142" w="144">
                  <a:moveTo>
                    <a:pt x="144" y="44"/>
                  </a:moveTo>
                  <a:lnTo>
                    <a:pt x="100" y="142"/>
                  </a:lnTo>
                  <a:lnTo>
                    <a:pt x="0" y="98"/>
                  </a:lnTo>
                  <a:lnTo>
                    <a:pt x="44" y="0"/>
                  </a:lnTo>
                  <a:lnTo>
                    <a:pt x="144" y="4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8" name="Google Shape;3528;p20"/>
            <p:cNvSpPr/>
            <p:nvPr/>
          </p:nvSpPr>
          <p:spPr>
            <a:xfrm>
              <a:off x="1726394" y="2231229"/>
              <a:ext cx="67866" cy="70247"/>
            </a:xfrm>
            <a:custGeom>
              <a:rect b="b" l="l" r="r" t="t"/>
              <a:pathLst>
                <a:path extrusionOk="0" h="59" w="57">
                  <a:moveTo>
                    <a:pt x="57" y="17"/>
                  </a:moveTo>
                  <a:lnTo>
                    <a:pt x="38" y="59"/>
                  </a:lnTo>
                  <a:lnTo>
                    <a:pt x="0" y="42"/>
                  </a:lnTo>
                  <a:lnTo>
                    <a:pt x="18" y="0"/>
                  </a:lnTo>
                  <a:lnTo>
                    <a:pt x="57" y="1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29" name="Google Shape;3529;p20"/>
            <p:cNvSpPr/>
            <p:nvPr/>
          </p:nvSpPr>
          <p:spPr>
            <a:xfrm>
              <a:off x="1747825" y="2209797"/>
              <a:ext cx="55959" cy="41672"/>
            </a:xfrm>
            <a:custGeom>
              <a:rect b="b" l="l" r="r" t="t"/>
              <a:pathLst>
                <a:path extrusionOk="0" h="35" w="47">
                  <a:moveTo>
                    <a:pt x="47" y="17"/>
                  </a:moveTo>
                  <a:lnTo>
                    <a:pt x="39" y="35"/>
                  </a:lnTo>
                  <a:lnTo>
                    <a:pt x="0" y="18"/>
                  </a:lnTo>
                  <a:lnTo>
                    <a:pt x="8" y="0"/>
                  </a:lnTo>
                  <a:lnTo>
                    <a:pt x="47" y="1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0" name="Google Shape;3530;p20"/>
            <p:cNvSpPr/>
            <p:nvPr/>
          </p:nvSpPr>
          <p:spPr>
            <a:xfrm>
              <a:off x="1554944" y="2297904"/>
              <a:ext cx="69056" cy="67866"/>
            </a:xfrm>
            <a:custGeom>
              <a:rect b="b" l="l" r="r" t="t"/>
              <a:pathLst>
                <a:path extrusionOk="0" h="57" w="58">
                  <a:moveTo>
                    <a:pt x="0" y="39"/>
                  </a:moveTo>
                  <a:lnTo>
                    <a:pt x="41" y="57"/>
                  </a:lnTo>
                  <a:lnTo>
                    <a:pt x="58" y="19"/>
                  </a:lnTo>
                  <a:lnTo>
                    <a:pt x="17" y="0"/>
                  </a:lnTo>
                  <a:lnTo>
                    <a:pt x="0"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1" name="Google Shape;3531;p20"/>
            <p:cNvSpPr/>
            <p:nvPr/>
          </p:nvSpPr>
          <p:spPr>
            <a:xfrm>
              <a:off x="1532322" y="2288379"/>
              <a:ext cx="42863" cy="55959"/>
            </a:xfrm>
            <a:custGeom>
              <a:rect b="b" l="l" r="r" t="t"/>
              <a:pathLst>
                <a:path extrusionOk="0" h="47" w="36">
                  <a:moveTo>
                    <a:pt x="0" y="39"/>
                  </a:moveTo>
                  <a:lnTo>
                    <a:pt x="19" y="47"/>
                  </a:lnTo>
                  <a:lnTo>
                    <a:pt x="36" y="8"/>
                  </a:lnTo>
                  <a:lnTo>
                    <a:pt x="18" y="0"/>
                  </a:lnTo>
                  <a:lnTo>
                    <a:pt x="0" y="39"/>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2" name="Google Shape;3532;p20"/>
            <p:cNvSpPr/>
            <p:nvPr/>
          </p:nvSpPr>
          <p:spPr>
            <a:xfrm>
              <a:off x="1639478" y="2333622"/>
              <a:ext cx="134365" cy="99656"/>
            </a:xfrm>
            <a:custGeom>
              <a:rect b="b" l="l" r="r" t="t"/>
              <a:pathLst>
                <a:path extrusionOk="0" h="270" w="367">
                  <a:moveTo>
                    <a:pt x="343" y="165"/>
                  </a:moveTo>
                  <a:cubicBezTo>
                    <a:pt x="89" y="264"/>
                    <a:pt x="89" y="264"/>
                    <a:pt x="89" y="264"/>
                  </a:cubicBezTo>
                  <a:cubicBezTo>
                    <a:pt x="73" y="270"/>
                    <a:pt x="55" y="262"/>
                    <a:pt x="49" y="246"/>
                  </a:cubicBezTo>
                  <a:cubicBezTo>
                    <a:pt x="0" y="121"/>
                    <a:pt x="0" y="121"/>
                    <a:pt x="0" y="121"/>
                  </a:cubicBezTo>
                  <a:cubicBezTo>
                    <a:pt x="313" y="0"/>
                    <a:pt x="313" y="0"/>
                    <a:pt x="313" y="0"/>
                  </a:cubicBezTo>
                  <a:cubicBezTo>
                    <a:pt x="361" y="125"/>
                    <a:pt x="361" y="125"/>
                    <a:pt x="361" y="125"/>
                  </a:cubicBezTo>
                  <a:cubicBezTo>
                    <a:pt x="367" y="141"/>
                    <a:pt x="359" y="159"/>
                    <a:pt x="343" y="16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3" name="Google Shape;3533;p20"/>
            <p:cNvSpPr/>
            <p:nvPr/>
          </p:nvSpPr>
          <p:spPr>
            <a:xfrm>
              <a:off x="1534703" y="2164554"/>
              <a:ext cx="245817" cy="240650"/>
            </a:xfrm>
            <a:custGeom>
              <a:rect b="b" l="l" r="r" t="t"/>
              <a:pathLst>
                <a:path extrusionOk="0" h="652" w="666">
                  <a:moveTo>
                    <a:pt x="625" y="515"/>
                  </a:moveTo>
                  <a:cubicBezTo>
                    <a:pt x="299" y="642"/>
                    <a:pt x="299" y="642"/>
                    <a:pt x="299" y="642"/>
                  </a:cubicBezTo>
                  <a:cubicBezTo>
                    <a:pt x="273" y="652"/>
                    <a:pt x="243" y="642"/>
                    <a:pt x="228" y="617"/>
                  </a:cubicBezTo>
                  <a:cubicBezTo>
                    <a:pt x="19" y="277"/>
                    <a:pt x="19" y="277"/>
                    <a:pt x="19" y="277"/>
                  </a:cubicBezTo>
                  <a:cubicBezTo>
                    <a:pt x="0" y="246"/>
                    <a:pt x="14" y="204"/>
                    <a:pt x="48" y="191"/>
                  </a:cubicBezTo>
                  <a:cubicBezTo>
                    <a:pt x="506" y="13"/>
                    <a:pt x="506" y="13"/>
                    <a:pt x="506" y="13"/>
                  </a:cubicBezTo>
                  <a:cubicBezTo>
                    <a:pt x="540" y="0"/>
                    <a:pt x="578" y="21"/>
                    <a:pt x="585" y="57"/>
                  </a:cubicBezTo>
                  <a:cubicBezTo>
                    <a:pt x="661" y="449"/>
                    <a:pt x="661" y="449"/>
                    <a:pt x="661" y="449"/>
                  </a:cubicBezTo>
                  <a:cubicBezTo>
                    <a:pt x="666" y="477"/>
                    <a:pt x="651" y="505"/>
                    <a:pt x="625" y="51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4" name="Google Shape;3534;p20"/>
            <p:cNvSpPr/>
            <p:nvPr/>
          </p:nvSpPr>
          <p:spPr>
            <a:xfrm>
              <a:off x="1700200" y="2178841"/>
              <a:ext cx="42836" cy="42836"/>
            </a:xfrm>
            <a:custGeom>
              <a:rect b="b" l="l" r="r" t="t"/>
              <a:pathLst>
                <a:path extrusionOk="0" h="117" w="117">
                  <a:moveTo>
                    <a:pt x="107" y="40"/>
                  </a:moveTo>
                  <a:cubicBezTo>
                    <a:pt x="117" y="66"/>
                    <a:pt x="104" y="96"/>
                    <a:pt x="77" y="106"/>
                  </a:cubicBezTo>
                  <a:cubicBezTo>
                    <a:pt x="51" y="117"/>
                    <a:pt x="21" y="103"/>
                    <a:pt x="11" y="77"/>
                  </a:cubicBezTo>
                  <a:cubicBezTo>
                    <a:pt x="0" y="50"/>
                    <a:pt x="14" y="21"/>
                    <a:pt x="40" y="10"/>
                  </a:cubicBezTo>
                  <a:cubicBezTo>
                    <a:pt x="67" y="0"/>
                    <a:pt x="96" y="13"/>
                    <a:pt x="107"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5" name="Google Shape;3535;p20"/>
            <p:cNvSpPr/>
            <p:nvPr/>
          </p:nvSpPr>
          <p:spPr>
            <a:xfrm>
              <a:off x="1740681" y="2319335"/>
              <a:ext cx="28504" cy="28504"/>
            </a:xfrm>
            <a:custGeom>
              <a:rect b="b" l="l" r="r" t="t"/>
              <a:pathLst>
                <a:path extrusionOk="0" h="76" w="76">
                  <a:moveTo>
                    <a:pt x="69" y="26"/>
                  </a:moveTo>
                  <a:cubicBezTo>
                    <a:pt x="76" y="43"/>
                    <a:pt x="67" y="63"/>
                    <a:pt x="50" y="70"/>
                  </a:cubicBezTo>
                  <a:cubicBezTo>
                    <a:pt x="32" y="76"/>
                    <a:pt x="13" y="68"/>
                    <a:pt x="6" y="50"/>
                  </a:cubicBezTo>
                  <a:cubicBezTo>
                    <a:pt x="0" y="33"/>
                    <a:pt x="8" y="14"/>
                    <a:pt x="25" y="7"/>
                  </a:cubicBezTo>
                  <a:cubicBezTo>
                    <a:pt x="43" y="0"/>
                    <a:pt x="62" y="9"/>
                    <a:pt x="69"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6" name="Google Shape;3536;p20"/>
            <p:cNvSpPr/>
            <p:nvPr/>
          </p:nvSpPr>
          <p:spPr>
            <a:xfrm>
              <a:off x="1625191" y="2364579"/>
              <a:ext cx="28649" cy="27373"/>
            </a:xfrm>
            <a:custGeom>
              <a:rect b="b" l="l" r="r" t="t"/>
              <a:pathLst>
                <a:path extrusionOk="0" h="76" w="77">
                  <a:moveTo>
                    <a:pt x="70" y="26"/>
                  </a:moveTo>
                  <a:cubicBezTo>
                    <a:pt x="77" y="43"/>
                    <a:pt x="68" y="63"/>
                    <a:pt x="51" y="70"/>
                  </a:cubicBezTo>
                  <a:cubicBezTo>
                    <a:pt x="33" y="76"/>
                    <a:pt x="14" y="68"/>
                    <a:pt x="7" y="51"/>
                  </a:cubicBezTo>
                  <a:cubicBezTo>
                    <a:pt x="0" y="33"/>
                    <a:pt x="9" y="14"/>
                    <a:pt x="26" y="7"/>
                  </a:cubicBezTo>
                  <a:cubicBezTo>
                    <a:pt x="44" y="0"/>
                    <a:pt x="63" y="9"/>
                    <a:pt x="70"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7" name="Google Shape;3537;p20"/>
            <p:cNvSpPr/>
            <p:nvPr/>
          </p:nvSpPr>
          <p:spPr>
            <a:xfrm>
              <a:off x="1550181" y="2235991"/>
              <a:ext cx="42836" cy="42836"/>
            </a:xfrm>
            <a:custGeom>
              <a:rect b="b" l="l" r="r" t="t"/>
              <a:pathLst>
                <a:path extrusionOk="0" h="117" w="117">
                  <a:moveTo>
                    <a:pt x="106" y="40"/>
                  </a:moveTo>
                  <a:cubicBezTo>
                    <a:pt x="117" y="66"/>
                    <a:pt x="104" y="96"/>
                    <a:pt x="77" y="106"/>
                  </a:cubicBezTo>
                  <a:cubicBezTo>
                    <a:pt x="51" y="117"/>
                    <a:pt x="21" y="103"/>
                    <a:pt x="10" y="77"/>
                  </a:cubicBezTo>
                  <a:cubicBezTo>
                    <a:pt x="0" y="50"/>
                    <a:pt x="13" y="21"/>
                    <a:pt x="40" y="10"/>
                  </a:cubicBezTo>
                  <a:cubicBezTo>
                    <a:pt x="66" y="0"/>
                    <a:pt x="96" y="13"/>
                    <a:pt x="106"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8" name="Google Shape;3538;p20"/>
            <p:cNvSpPr/>
            <p:nvPr/>
          </p:nvSpPr>
          <p:spPr>
            <a:xfrm>
              <a:off x="1572803" y="2152647"/>
              <a:ext cx="120325" cy="71604"/>
            </a:xfrm>
            <a:custGeom>
              <a:rect b="b" l="l" r="r" t="t"/>
              <a:pathLst>
                <a:path extrusionOk="0" h="194" w="326">
                  <a:moveTo>
                    <a:pt x="47" y="86"/>
                  </a:moveTo>
                  <a:cubicBezTo>
                    <a:pt x="236" y="12"/>
                    <a:pt x="236" y="12"/>
                    <a:pt x="236" y="12"/>
                  </a:cubicBezTo>
                  <a:cubicBezTo>
                    <a:pt x="267" y="0"/>
                    <a:pt x="302" y="16"/>
                    <a:pt x="314" y="47"/>
                  </a:cubicBezTo>
                  <a:cubicBezTo>
                    <a:pt x="326" y="76"/>
                    <a:pt x="326" y="76"/>
                    <a:pt x="326" y="76"/>
                  </a:cubicBezTo>
                  <a:cubicBezTo>
                    <a:pt x="24" y="194"/>
                    <a:pt x="24" y="194"/>
                    <a:pt x="24" y="194"/>
                  </a:cubicBezTo>
                  <a:cubicBezTo>
                    <a:pt x="12" y="164"/>
                    <a:pt x="12" y="164"/>
                    <a:pt x="12" y="164"/>
                  </a:cubicBezTo>
                  <a:cubicBezTo>
                    <a:pt x="0" y="133"/>
                    <a:pt x="16" y="98"/>
                    <a:pt x="47" y="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39" name="Google Shape;3539;p20"/>
            <p:cNvSpPr/>
            <p:nvPr/>
          </p:nvSpPr>
          <p:spPr>
            <a:xfrm>
              <a:off x="1610903" y="2181222"/>
              <a:ext cx="58317" cy="73819"/>
            </a:xfrm>
            <a:custGeom>
              <a:rect b="b" l="l" r="r" t="t"/>
              <a:pathLst>
                <a:path extrusionOk="0" h="200" w="158">
                  <a:moveTo>
                    <a:pt x="158" y="169"/>
                  </a:moveTo>
                  <a:cubicBezTo>
                    <a:pt x="80" y="200"/>
                    <a:pt x="80" y="200"/>
                    <a:pt x="80" y="200"/>
                  </a:cubicBezTo>
                  <a:cubicBezTo>
                    <a:pt x="9" y="93"/>
                    <a:pt x="9" y="93"/>
                    <a:pt x="9" y="93"/>
                  </a:cubicBezTo>
                  <a:cubicBezTo>
                    <a:pt x="0" y="70"/>
                    <a:pt x="11" y="44"/>
                    <a:pt x="35" y="34"/>
                  </a:cubicBezTo>
                  <a:cubicBezTo>
                    <a:pt x="124" y="0"/>
                    <a:pt x="124" y="0"/>
                    <a:pt x="124" y="0"/>
                  </a:cubicBezTo>
                  <a:lnTo>
                    <a:pt x="158" y="169"/>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0" name="Google Shape;3540;p20"/>
            <p:cNvSpPr/>
            <p:nvPr/>
          </p:nvSpPr>
          <p:spPr>
            <a:xfrm>
              <a:off x="1665672" y="2184794"/>
              <a:ext cx="63338" cy="71235"/>
            </a:xfrm>
            <a:custGeom>
              <a:rect b="b" l="l" r="r" t="t"/>
              <a:pathLst>
                <a:path extrusionOk="0" h="193" w="173">
                  <a:moveTo>
                    <a:pt x="77" y="193"/>
                  </a:moveTo>
                  <a:cubicBezTo>
                    <a:pt x="0" y="159"/>
                    <a:pt x="0" y="159"/>
                    <a:pt x="0" y="159"/>
                  </a:cubicBezTo>
                  <a:cubicBezTo>
                    <a:pt x="25" y="33"/>
                    <a:pt x="25" y="33"/>
                    <a:pt x="25" y="33"/>
                  </a:cubicBezTo>
                  <a:cubicBezTo>
                    <a:pt x="35" y="10"/>
                    <a:pt x="62" y="0"/>
                    <a:pt x="85" y="10"/>
                  </a:cubicBezTo>
                  <a:cubicBezTo>
                    <a:pt x="173" y="49"/>
                    <a:pt x="173" y="49"/>
                    <a:pt x="173" y="49"/>
                  </a:cubicBezTo>
                  <a:lnTo>
                    <a:pt x="77" y="193"/>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1" name="Google Shape;3541;p20"/>
            <p:cNvSpPr/>
            <p:nvPr/>
          </p:nvSpPr>
          <p:spPr>
            <a:xfrm>
              <a:off x="1691866" y="2224085"/>
              <a:ext cx="73819" cy="58317"/>
            </a:xfrm>
            <a:custGeom>
              <a:rect b="b" l="l" r="r" t="t"/>
              <a:pathLst>
                <a:path extrusionOk="0" h="158" w="200">
                  <a:moveTo>
                    <a:pt x="31" y="158"/>
                  </a:moveTo>
                  <a:cubicBezTo>
                    <a:pt x="0" y="80"/>
                    <a:pt x="0" y="80"/>
                    <a:pt x="0" y="80"/>
                  </a:cubicBezTo>
                  <a:cubicBezTo>
                    <a:pt x="107" y="9"/>
                    <a:pt x="107" y="9"/>
                    <a:pt x="107" y="9"/>
                  </a:cubicBezTo>
                  <a:cubicBezTo>
                    <a:pt x="130" y="0"/>
                    <a:pt x="156" y="11"/>
                    <a:pt x="165" y="35"/>
                  </a:cubicBezTo>
                  <a:cubicBezTo>
                    <a:pt x="200" y="124"/>
                    <a:pt x="200" y="124"/>
                    <a:pt x="200" y="124"/>
                  </a:cubicBezTo>
                  <a:lnTo>
                    <a:pt x="31" y="158"/>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2" name="Google Shape;3542;p20"/>
            <p:cNvSpPr/>
            <p:nvPr/>
          </p:nvSpPr>
          <p:spPr>
            <a:xfrm>
              <a:off x="1690675" y="2278854"/>
              <a:ext cx="71235" cy="63338"/>
            </a:xfrm>
            <a:custGeom>
              <a:rect b="b" l="l" r="r" t="t"/>
              <a:pathLst>
                <a:path extrusionOk="0" h="173" w="193">
                  <a:moveTo>
                    <a:pt x="0" y="77"/>
                  </a:moveTo>
                  <a:cubicBezTo>
                    <a:pt x="34" y="0"/>
                    <a:pt x="34" y="0"/>
                    <a:pt x="34" y="0"/>
                  </a:cubicBezTo>
                  <a:cubicBezTo>
                    <a:pt x="160" y="25"/>
                    <a:pt x="160" y="25"/>
                    <a:pt x="160" y="25"/>
                  </a:cubicBezTo>
                  <a:cubicBezTo>
                    <a:pt x="182" y="35"/>
                    <a:pt x="193" y="62"/>
                    <a:pt x="183" y="85"/>
                  </a:cubicBezTo>
                  <a:cubicBezTo>
                    <a:pt x="144" y="173"/>
                    <a:pt x="144" y="173"/>
                    <a:pt x="144" y="173"/>
                  </a:cubicBezTo>
                  <a:lnTo>
                    <a:pt x="0" y="77"/>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3" name="Google Shape;3543;p20"/>
            <p:cNvSpPr/>
            <p:nvPr/>
          </p:nvSpPr>
          <p:spPr>
            <a:xfrm>
              <a:off x="1664481" y="2305047"/>
              <a:ext cx="58317" cy="73819"/>
            </a:xfrm>
            <a:custGeom>
              <a:rect b="b" l="l" r="r" t="t"/>
              <a:pathLst>
                <a:path extrusionOk="0" h="200" w="158">
                  <a:moveTo>
                    <a:pt x="0" y="31"/>
                  </a:moveTo>
                  <a:cubicBezTo>
                    <a:pt x="78" y="0"/>
                    <a:pt x="78" y="0"/>
                    <a:pt x="78" y="0"/>
                  </a:cubicBezTo>
                  <a:cubicBezTo>
                    <a:pt x="149" y="107"/>
                    <a:pt x="149" y="107"/>
                    <a:pt x="149" y="107"/>
                  </a:cubicBezTo>
                  <a:cubicBezTo>
                    <a:pt x="158" y="130"/>
                    <a:pt x="146" y="156"/>
                    <a:pt x="123" y="165"/>
                  </a:cubicBezTo>
                  <a:cubicBezTo>
                    <a:pt x="33" y="200"/>
                    <a:pt x="33" y="200"/>
                    <a:pt x="33" y="200"/>
                  </a:cubicBezTo>
                  <a:lnTo>
                    <a:pt x="0" y="31"/>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4" name="Google Shape;3544;p20"/>
            <p:cNvSpPr/>
            <p:nvPr/>
          </p:nvSpPr>
          <p:spPr>
            <a:xfrm>
              <a:off x="1603760" y="2303857"/>
              <a:ext cx="64508" cy="71235"/>
            </a:xfrm>
            <a:custGeom>
              <a:rect b="b" l="l" r="r" t="t"/>
              <a:pathLst>
                <a:path extrusionOk="0" h="193" w="172">
                  <a:moveTo>
                    <a:pt x="96" y="0"/>
                  </a:moveTo>
                  <a:cubicBezTo>
                    <a:pt x="172" y="34"/>
                    <a:pt x="172" y="34"/>
                    <a:pt x="172" y="34"/>
                  </a:cubicBezTo>
                  <a:cubicBezTo>
                    <a:pt x="147" y="160"/>
                    <a:pt x="147" y="160"/>
                    <a:pt x="147" y="160"/>
                  </a:cubicBezTo>
                  <a:cubicBezTo>
                    <a:pt x="137" y="182"/>
                    <a:pt x="111" y="193"/>
                    <a:pt x="88" y="183"/>
                  </a:cubicBezTo>
                  <a:cubicBezTo>
                    <a:pt x="0" y="144"/>
                    <a:pt x="0" y="144"/>
                    <a:pt x="0" y="144"/>
                  </a:cubicBezTo>
                  <a:lnTo>
                    <a:pt x="96"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5" name="Google Shape;3545;p20"/>
            <p:cNvSpPr/>
            <p:nvPr/>
          </p:nvSpPr>
          <p:spPr>
            <a:xfrm>
              <a:off x="1568041" y="2277663"/>
              <a:ext cx="73819" cy="58317"/>
            </a:xfrm>
            <a:custGeom>
              <a:rect b="b" l="l" r="r" t="t"/>
              <a:pathLst>
                <a:path extrusionOk="0" h="158" w="200">
                  <a:moveTo>
                    <a:pt x="169" y="0"/>
                  </a:moveTo>
                  <a:cubicBezTo>
                    <a:pt x="200" y="78"/>
                    <a:pt x="200" y="78"/>
                    <a:pt x="200" y="78"/>
                  </a:cubicBezTo>
                  <a:cubicBezTo>
                    <a:pt x="93" y="149"/>
                    <a:pt x="93" y="149"/>
                    <a:pt x="93" y="149"/>
                  </a:cubicBezTo>
                  <a:cubicBezTo>
                    <a:pt x="70" y="158"/>
                    <a:pt x="44" y="146"/>
                    <a:pt x="34" y="123"/>
                  </a:cubicBezTo>
                  <a:cubicBezTo>
                    <a:pt x="0" y="33"/>
                    <a:pt x="0" y="33"/>
                    <a:pt x="0" y="33"/>
                  </a:cubicBezTo>
                  <a:lnTo>
                    <a:pt x="169"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6" name="Google Shape;3546;p20"/>
            <p:cNvSpPr/>
            <p:nvPr/>
          </p:nvSpPr>
          <p:spPr>
            <a:xfrm>
              <a:off x="1571613" y="2218132"/>
              <a:ext cx="71235" cy="62972"/>
            </a:xfrm>
            <a:custGeom>
              <a:rect b="b" l="l" r="r" t="t"/>
              <a:pathLst>
                <a:path extrusionOk="0" h="172" w="193">
                  <a:moveTo>
                    <a:pt x="193" y="96"/>
                  </a:moveTo>
                  <a:cubicBezTo>
                    <a:pt x="159" y="172"/>
                    <a:pt x="159" y="172"/>
                    <a:pt x="159" y="172"/>
                  </a:cubicBezTo>
                  <a:cubicBezTo>
                    <a:pt x="33" y="147"/>
                    <a:pt x="33" y="147"/>
                    <a:pt x="33" y="147"/>
                  </a:cubicBezTo>
                  <a:cubicBezTo>
                    <a:pt x="10" y="137"/>
                    <a:pt x="0" y="111"/>
                    <a:pt x="10" y="88"/>
                  </a:cubicBezTo>
                  <a:cubicBezTo>
                    <a:pt x="49" y="0"/>
                    <a:pt x="49" y="0"/>
                    <a:pt x="49" y="0"/>
                  </a:cubicBezTo>
                  <a:lnTo>
                    <a:pt x="193" y="96"/>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7" name="Google Shape;3547;p20"/>
            <p:cNvSpPr/>
            <p:nvPr/>
          </p:nvSpPr>
          <p:spPr>
            <a:xfrm>
              <a:off x="1614475" y="2227657"/>
              <a:ext cx="104454" cy="103245"/>
            </a:xfrm>
            <a:custGeom>
              <a:rect b="b" l="l" r="r" t="t"/>
              <a:pathLst>
                <a:path extrusionOk="0" h="282" w="283">
                  <a:moveTo>
                    <a:pt x="258" y="96"/>
                  </a:moveTo>
                  <a:cubicBezTo>
                    <a:pt x="283" y="160"/>
                    <a:pt x="251" y="232"/>
                    <a:pt x="187" y="257"/>
                  </a:cubicBezTo>
                  <a:cubicBezTo>
                    <a:pt x="123" y="282"/>
                    <a:pt x="50" y="250"/>
                    <a:pt x="25" y="186"/>
                  </a:cubicBezTo>
                  <a:cubicBezTo>
                    <a:pt x="0" y="122"/>
                    <a:pt x="32" y="50"/>
                    <a:pt x="96" y="25"/>
                  </a:cubicBezTo>
                  <a:cubicBezTo>
                    <a:pt x="160" y="0"/>
                    <a:pt x="233" y="32"/>
                    <a:pt x="258" y="9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8" name="Google Shape;3548;p20"/>
            <p:cNvSpPr/>
            <p:nvPr/>
          </p:nvSpPr>
          <p:spPr>
            <a:xfrm>
              <a:off x="1624000" y="2237182"/>
              <a:ext cx="85999" cy="85671"/>
            </a:xfrm>
            <a:custGeom>
              <a:rect b="b" l="l" r="r" t="t"/>
              <a:pathLst>
                <a:path extrusionOk="0" h="234" w="233">
                  <a:moveTo>
                    <a:pt x="213" y="80"/>
                  </a:moveTo>
                  <a:cubicBezTo>
                    <a:pt x="233" y="133"/>
                    <a:pt x="207" y="193"/>
                    <a:pt x="154" y="213"/>
                  </a:cubicBezTo>
                  <a:cubicBezTo>
                    <a:pt x="101" y="234"/>
                    <a:pt x="41" y="208"/>
                    <a:pt x="20" y="154"/>
                  </a:cubicBezTo>
                  <a:cubicBezTo>
                    <a:pt x="0" y="101"/>
                    <a:pt x="26" y="42"/>
                    <a:pt x="79" y="21"/>
                  </a:cubicBezTo>
                  <a:cubicBezTo>
                    <a:pt x="132" y="0"/>
                    <a:pt x="192" y="27"/>
                    <a:pt x="213" y="8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49" name="Google Shape;3549;p20"/>
            <p:cNvSpPr/>
            <p:nvPr/>
          </p:nvSpPr>
          <p:spPr>
            <a:xfrm>
              <a:off x="1652575" y="2265757"/>
              <a:ext cx="28557" cy="28557"/>
            </a:xfrm>
            <a:custGeom>
              <a:rect b="b" l="l" r="r" t="t"/>
              <a:pathLst>
                <a:path extrusionOk="0" h="78" w="78">
                  <a:moveTo>
                    <a:pt x="72" y="26"/>
                  </a:moveTo>
                  <a:cubicBezTo>
                    <a:pt x="78" y="44"/>
                    <a:pt x="70" y="64"/>
                    <a:pt x="52" y="71"/>
                  </a:cubicBezTo>
                  <a:cubicBezTo>
                    <a:pt x="34" y="78"/>
                    <a:pt x="14" y="69"/>
                    <a:pt x="7" y="51"/>
                  </a:cubicBezTo>
                  <a:cubicBezTo>
                    <a:pt x="0" y="34"/>
                    <a:pt x="9" y="14"/>
                    <a:pt x="27" y="7"/>
                  </a:cubicBezTo>
                  <a:cubicBezTo>
                    <a:pt x="45" y="0"/>
                    <a:pt x="65" y="9"/>
                    <a:pt x="72" y="26"/>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0" name="Google Shape;3550;p20"/>
            <p:cNvSpPr/>
            <p:nvPr/>
          </p:nvSpPr>
          <p:spPr>
            <a:xfrm>
              <a:off x="1376350" y="1587100"/>
              <a:ext cx="129778" cy="160734"/>
            </a:xfrm>
            <a:custGeom>
              <a:rect b="b" l="l" r="r" t="t"/>
              <a:pathLst>
                <a:path extrusionOk="0" h="135" w="109">
                  <a:moveTo>
                    <a:pt x="44" y="135"/>
                  </a:moveTo>
                  <a:lnTo>
                    <a:pt x="0" y="27"/>
                  </a:lnTo>
                  <a:lnTo>
                    <a:pt x="65" y="0"/>
                  </a:lnTo>
                  <a:lnTo>
                    <a:pt x="109" y="109"/>
                  </a:lnTo>
                  <a:lnTo>
                    <a:pt x="44" y="135"/>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1" name="Google Shape;3551;p20"/>
            <p:cNvSpPr/>
            <p:nvPr/>
          </p:nvSpPr>
          <p:spPr>
            <a:xfrm>
              <a:off x="1370397" y="1678779"/>
              <a:ext cx="213447" cy="255184"/>
            </a:xfrm>
            <a:custGeom>
              <a:rect b="b" l="l" r="r" t="t"/>
              <a:pathLst>
                <a:path extrusionOk="0" h="697" w="583">
                  <a:moveTo>
                    <a:pt x="150" y="697"/>
                  </a:moveTo>
                  <a:cubicBezTo>
                    <a:pt x="0" y="327"/>
                    <a:pt x="0" y="327"/>
                    <a:pt x="0" y="327"/>
                  </a:cubicBezTo>
                  <a:cubicBezTo>
                    <a:pt x="36" y="244"/>
                    <a:pt x="56" y="197"/>
                    <a:pt x="91" y="114"/>
                  </a:cubicBezTo>
                  <a:cubicBezTo>
                    <a:pt x="372" y="0"/>
                    <a:pt x="372" y="0"/>
                    <a:pt x="372" y="0"/>
                  </a:cubicBezTo>
                  <a:cubicBezTo>
                    <a:pt x="583" y="522"/>
                    <a:pt x="583" y="522"/>
                    <a:pt x="583" y="522"/>
                  </a:cubicBezTo>
                  <a:lnTo>
                    <a:pt x="150" y="69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2" name="Google Shape;3552;p20"/>
            <p:cNvSpPr/>
            <p:nvPr/>
          </p:nvSpPr>
          <p:spPr>
            <a:xfrm>
              <a:off x="1429928" y="1691875"/>
              <a:ext cx="142875" cy="232172"/>
            </a:xfrm>
            <a:custGeom>
              <a:rect b="b" l="l" r="r" t="t"/>
              <a:pathLst>
                <a:path extrusionOk="0" h="195" w="120">
                  <a:moveTo>
                    <a:pt x="61" y="0"/>
                  </a:moveTo>
                  <a:lnTo>
                    <a:pt x="120" y="146"/>
                  </a:lnTo>
                  <a:lnTo>
                    <a:pt x="0" y="195"/>
                  </a:lnTo>
                  <a:lnTo>
                    <a:pt x="111" y="142"/>
                  </a:lnTo>
                  <a:lnTo>
                    <a:pt x="61"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3" name="Google Shape;3553;p20"/>
            <p:cNvSpPr/>
            <p:nvPr/>
          </p:nvSpPr>
          <p:spPr>
            <a:xfrm>
              <a:off x="1379922" y="1726404"/>
              <a:ext cx="55959" cy="75009"/>
            </a:xfrm>
            <a:custGeom>
              <a:rect b="b" l="l" r="r" t="t"/>
              <a:pathLst>
                <a:path extrusionOk="0" h="63" w="47">
                  <a:moveTo>
                    <a:pt x="29" y="0"/>
                  </a:moveTo>
                  <a:lnTo>
                    <a:pt x="0" y="63"/>
                  </a:lnTo>
                  <a:lnTo>
                    <a:pt x="47" y="44"/>
                  </a:lnTo>
                  <a:lnTo>
                    <a:pt x="29"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4" name="Google Shape;3554;p20"/>
            <p:cNvSpPr/>
            <p:nvPr/>
          </p:nvSpPr>
          <p:spPr>
            <a:xfrm>
              <a:off x="1451360" y="1759741"/>
              <a:ext cx="73956" cy="73956"/>
            </a:xfrm>
            <a:custGeom>
              <a:rect b="b" l="l" r="r" t="t"/>
              <a:pathLst>
                <a:path extrusionOk="0" h="202" w="202">
                  <a:moveTo>
                    <a:pt x="135" y="183"/>
                  </a:moveTo>
                  <a:cubicBezTo>
                    <a:pt x="89" y="202"/>
                    <a:pt x="37" y="180"/>
                    <a:pt x="19" y="134"/>
                  </a:cubicBezTo>
                  <a:cubicBezTo>
                    <a:pt x="0" y="89"/>
                    <a:pt x="22" y="37"/>
                    <a:pt x="68" y="18"/>
                  </a:cubicBezTo>
                  <a:cubicBezTo>
                    <a:pt x="113" y="0"/>
                    <a:pt x="165" y="22"/>
                    <a:pt x="184" y="67"/>
                  </a:cubicBezTo>
                  <a:cubicBezTo>
                    <a:pt x="202" y="113"/>
                    <a:pt x="180" y="165"/>
                    <a:pt x="135" y="18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5" name="Google Shape;3555;p20"/>
            <p:cNvSpPr/>
            <p:nvPr/>
          </p:nvSpPr>
          <p:spPr>
            <a:xfrm>
              <a:off x="1458503" y="1766885"/>
              <a:ext cx="59555" cy="59555"/>
            </a:xfrm>
            <a:custGeom>
              <a:rect b="b" l="l" r="r" t="t"/>
              <a:pathLst>
                <a:path extrusionOk="0" h="164" w="164">
                  <a:moveTo>
                    <a:pt x="109" y="149"/>
                  </a:moveTo>
                  <a:cubicBezTo>
                    <a:pt x="72" y="164"/>
                    <a:pt x="30" y="146"/>
                    <a:pt x="15" y="109"/>
                  </a:cubicBezTo>
                  <a:cubicBezTo>
                    <a:pt x="0" y="72"/>
                    <a:pt x="18" y="30"/>
                    <a:pt x="55" y="15"/>
                  </a:cubicBezTo>
                  <a:cubicBezTo>
                    <a:pt x="92" y="0"/>
                    <a:pt x="134" y="18"/>
                    <a:pt x="149" y="55"/>
                  </a:cubicBezTo>
                  <a:cubicBezTo>
                    <a:pt x="164" y="92"/>
                    <a:pt x="146" y="134"/>
                    <a:pt x="10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6" name="Google Shape;3556;p20"/>
            <p:cNvSpPr/>
            <p:nvPr/>
          </p:nvSpPr>
          <p:spPr>
            <a:xfrm>
              <a:off x="1470410" y="1778791"/>
              <a:ext cx="35719" cy="35719"/>
            </a:xfrm>
            <a:custGeom>
              <a:rect b="b" l="l" r="r" t="t"/>
              <a:pathLst>
                <a:path extrusionOk="0" h="96" w="96">
                  <a:moveTo>
                    <a:pt x="64" y="87"/>
                  </a:moveTo>
                  <a:cubicBezTo>
                    <a:pt x="42" y="96"/>
                    <a:pt x="18" y="85"/>
                    <a:pt x="9" y="64"/>
                  </a:cubicBezTo>
                  <a:cubicBezTo>
                    <a:pt x="0" y="42"/>
                    <a:pt x="11" y="17"/>
                    <a:pt x="32" y="8"/>
                  </a:cubicBezTo>
                  <a:cubicBezTo>
                    <a:pt x="54" y="0"/>
                    <a:pt x="79" y="10"/>
                    <a:pt x="87" y="32"/>
                  </a:cubicBezTo>
                  <a:cubicBezTo>
                    <a:pt x="96" y="54"/>
                    <a:pt x="86" y="78"/>
                    <a:pt x="64" y="87"/>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7" name="Google Shape;3557;p20"/>
            <p:cNvSpPr/>
            <p:nvPr/>
          </p:nvSpPr>
          <p:spPr>
            <a:xfrm>
              <a:off x="1445406" y="1947860"/>
              <a:ext cx="227409" cy="144066"/>
            </a:xfrm>
            <a:custGeom>
              <a:rect b="b" l="l" r="r" t="t"/>
              <a:pathLst>
                <a:path extrusionOk="0" h="121" w="191">
                  <a:moveTo>
                    <a:pt x="21" y="121"/>
                  </a:moveTo>
                  <a:lnTo>
                    <a:pt x="191" y="53"/>
                  </a:lnTo>
                  <a:lnTo>
                    <a:pt x="169" y="0"/>
                  </a:lnTo>
                  <a:lnTo>
                    <a:pt x="0" y="68"/>
                  </a:lnTo>
                  <a:lnTo>
                    <a:pt x="21" y="121"/>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8" name="Google Shape;3558;p20"/>
            <p:cNvSpPr/>
            <p:nvPr/>
          </p:nvSpPr>
          <p:spPr>
            <a:xfrm>
              <a:off x="1551372" y="1977625"/>
              <a:ext cx="42863" cy="69056"/>
            </a:xfrm>
            <a:custGeom>
              <a:rect b="b" l="l" r="r" t="t"/>
              <a:pathLst>
                <a:path extrusionOk="0" h="58" w="36">
                  <a:moveTo>
                    <a:pt x="36" y="52"/>
                  </a:moveTo>
                  <a:lnTo>
                    <a:pt x="21" y="58"/>
                  </a:lnTo>
                  <a:lnTo>
                    <a:pt x="0" y="7"/>
                  </a:lnTo>
                  <a:lnTo>
                    <a:pt x="15" y="0"/>
                  </a:lnTo>
                  <a:lnTo>
                    <a:pt x="36" y="5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59" name="Google Shape;3559;p20"/>
            <p:cNvSpPr/>
            <p:nvPr/>
          </p:nvSpPr>
          <p:spPr>
            <a:xfrm>
              <a:off x="1434691" y="1903807"/>
              <a:ext cx="211931" cy="125016"/>
            </a:xfrm>
            <a:custGeom>
              <a:rect b="b" l="l" r="r" t="t"/>
              <a:pathLst>
                <a:path extrusionOk="0" h="105" w="178">
                  <a:moveTo>
                    <a:pt x="9" y="105"/>
                  </a:moveTo>
                  <a:lnTo>
                    <a:pt x="178" y="37"/>
                  </a:lnTo>
                  <a:lnTo>
                    <a:pt x="154" y="0"/>
                  </a:lnTo>
                  <a:lnTo>
                    <a:pt x="0" y="62"/>
                  </a:lnTo>
                  <a:lnTo>
                    <a:pt x="9" y="10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0" name="Google Shape;3560;p20"/>
            <p:cNvSpPr/>
            <p:nvPr/>
          </p:nvSpPr>
          <p:spPr>
            <a:xfrm>
              <a:off x="1438263" y="1916904"/>
              <a:ext cx="208359" cy="111919"/>
            </a:xfrm>
            <a:custGeom>
              <a:rect b="b" l="l" r="r" t="t"/>
              <a:pathLst>
                <a:path extrusionOk="0" h="94" w="175">
                  <a:moveTo>
                    <a:pt x="6" y="94"/>
                  </a:moveTo>
                  <a:lnTo>
                    <a:pt x="175" y="26"/>
                  </a:lnTo>
                  <a:lnTo>
                    <a:pt x="158" y="0"/>
                  </a:lnTo>
                  <a:lnTo>
                    <a:pt x="0" y="64"/>
                  </a:lnTo>
                  <a:lnTo>
                    <a:pt x="6" y="94"/>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1" name="Google Shape;3561;p20"/>
            <p:cNvSpPr/>
            <p:nvPr/>
          </p:nvSpPr>
          <p:spPr>
            <a:xfrm>
              <a:off x="1316819" y="2062160"/>
              <a:ext cx="128588" cy="141684"/>
            </a:xfrm>
            <a:custGeom>
              <a:rect b="b" l="l" r="r" t="t"/>
              <a:pathLst>
                <a:path extrusionOk="0" h="119" w="108">
                  <a:moveTo>
                    <a:pt x="80" y="0"/>
                  </a:moveTo>
                  <a:lnTo>
                    <a:pt x="0" y="94"/>
                  </a:lnTo>
                  <a:lnTo>
                    <a:pt x="28" y="119"/>
                  </a:lnTo>
                  <a:lnTo>
                    <a:pt x="108" y="24"/>
                  </a:lnTo>
                  <a:lnTo>
                    <a:pt x="8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2" name="Google Shape;3562;p20"/>
            <p:cNvSpPr/>
            <p:nvPr/>
          </p:nvSpPr>
          <p:spPr>
            <a:xfrm>
              <a:off x="1318010" y="2065732"/>
              <a:ext cx="105966" cy="122634"/>
            </a:xfrm>
            <a:custGeom>
              <a:rect b="b" l="l" r="r" t="t"/>
              <a:pathLst>
                <a:path extrusionOk="0" h="103" w="89">
                  <a:moveTo>
                    <a:pt x="80" y="0"/>
                  </a:moveTo>
                  <a:lnTo>
                    <a:pt x="0" y="95"/>
                  </a:lnTo>
                  <a:lnTo>
                    <a:pt x="9" y="103"/>
                  </a:lnTo>
                  <a:lnTo>
                    <a:pt x="89" y="8"/>
                  </a:lnTo>
                  <a:lnTo>
                    <a:pt x="8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3" name="Google Shape;3563;p20"/>
            <p:cNvSpPr/>
            <p:nvPr/>
          </p:nvSpPr>
          <p:spPr>
            <a:xfrm>
              <a:off x="1346585" y="2085972"/>
              <a:ext cx="93012" cy="108216"/>
            </a:xfrm>
            <a:custGeom>
              <a:rect b="b" l="l" r="r" t="t"/>
              <a:pathLst>
                <a:path extrusionOk="0" h="298" w="252">
                  <a:moveTo>
                    <a:pt x="249" y="3"/>
                  </a:moveTo>
                  <a:cubicBezTo>
                    <a:pt x="246" y="0"/>
                    <a:pt x="188" y="63"/>
                    <a:pt x="120" y="144"/>
                  </a:cubicBezTo>
                  <a:cubicBezTo>
                    <a:pt x="52" y="225"/>
                    <a:pt x="0" y="293"/>
                    <a:pt x="3" y="296"/>
                  </a:cubicBezTo>
                  <a:cubicBezTo>
                    <a:pt x="6" y="298"/>
                    <a:pt x="64" y="235"/>
                    <a:pt x="132" y="154"/>
                  </a:cubicBezTo>
                  <a:cubicBezTo>
                    <a:pt x="200" y="73"/>
                    <a:pt x="252" y="6"/>
                    <a:pt x="249" y="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4" name="Google Shape;3564;p20"/>
            <p:cNvSpPr/>
            <p:nvPr/>
          </p:nvSpPr>
          <p:spPr>
            <a:xfrm>
              <a:off x="1545419" y="2016916"/>
              <a:ext cx="76403" cy="115896"/>
            </a:xfrm>
            <a:custGeom>
              <a:rect b="b" l="l" r="r" t="t"/>
              <a:pathLst>
                <a:path extrusionOk="0" h="314" w="207">
                  <a:moveTo>
                    <a:pt x="207" y="274"/>
                  </a:moveTo>
                  <a:cubicBezTo>
                    <a:pt x="112" y="40"/>
                    <a:pt x="112" y="40"/>
                    <a:pt x="112" y="40"/>
                  </a:cubicBezTo>
                  <a:cubicBezTo>
                    <a:pt x="100" y="13"/>
                    <a:pt x="69" y="0"/>
                    <a:pt x="42" y="11"/>
                  </a:cubicBezTo>
                  <a:cubicBezTo>
                    <a:pt x="41" y="11"/>
                    <a:pt x="41" y="11"/>
                    <a:pt x="41" y="11"/>
                  </a:cubicBezTo>
                  <a:cubicBezTo>
                    <a:pt x="14" y="22"/>
                    <a:pt x="0" y="54"/>
                    <a:pt x="12" y="81"/>
                  </a:cubicBezTo>
                  <a:cubicBezTo>
                    <a:pt x="107" y="314"/>
                    <a:pt x="107" y="314"/>
                    <a:pt x="107" y="314"/>
                  </a:cubicBezTo>
                  <a:lnTo>
                    <a:pt x="207" y="27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5" name="Google Shape;3565;p20"/>
            <p:cNvSpPr/>
            <p:nvPr/>
          </p:nvSpPr>
          <p:spPr>
            <a:xfrm>
              <a:off x="1550181" y="2019297"/>
              <a:ext cx="51143" cy="110728"/>
            </a:xfrm>
            <a:custGeom>
              <a:rect b="b" l="l" r="r" t="t"/>
              <a:pathLst>
                <a:path extrusionOk="0" h="300" w="142">
                  <a:moveTo>
                    <a:pt x="142" y="287"/>
                  </a:moveTo>
                  <a:cubicBezTo>
                    <a:pt x="142" y="287"/>
                    <a:pt x="24" y="0"/>
                    <a:pt x="26" y="5"/>
                  </a:cubicBezTo>
                  <a:cubicBezTo>
                    <a:pt x="6" y="13"/>
                    <a:pt x="0" y="31"/>
                    <a:pt x="0" y="31"/>
                  </a:cubicBezTo>
                  <a:cubicBezTo>
                    <a:pt x="110" y="300"/>
                    <a:pt x="110" y="300"/>
                    <a:pt x="110" y="300"/>
                  </a:cubicBezTo>
                  <a:lnTo>
                    <a:pt x="142" y="28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6" name="Google Shape;3566;p20"/>
            <p:cNvSpPr/>
            <p:nvPr/>
          </p:nvSpPr>
          <p:spPr>
            <a:xfrm>
              <a:off x="1575185" y="2028822"/>
              <a:ext cx="39439" cy="88969"/>
            </a:xfrm>
            <a:custGeom>
              <a:rect b="b" l="l" r="r" t="t"/>
              <a:pathLst>
                <a:path extrusionOk="0" h="245" w="106">
                  <a:moveTo>
                    <a:pt x="102" y="244"/>
                  </a:moveTo>
                  <a:cubicBezTo>
                    <a:pt x="106" y="242"/>
                    <a:pt x="87" y="187"/>
                    <a:pt x="59" y="120"/>
                  </a:cubicBezTo>
                  <a:cubicBezTo>
                    <a:pt x="32" y="53"/>
                    <a:pt x="7" y="0"/>
                    <a:pt x="3" y="2"/>
                  </a:cubicBezTo>
                  <a:cubicBezTo>
                    <a:pt x="0" y="3"/>
                    <a:pt x="19" y="58"/>
                    <a:pt x="47" y="125"/>
                  </a:cubicBezTo>
                  <a:cubicBezTo>
                    <a:pt x="74" y="192"/>
                    <a:pt x="99" y="245"/>
                    <a:pt x="102" y="24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7" name="Google Shape;3567;p20"/>
            <p:cNvSpPr/>
            <p:nvPr/>
          </p:nvSpPr>
          <p:spPr>
            <a:xfrm>
              <a:off x="1588281" y="2125263"/>
              <a:ext cx="71438" cy="127397"/>
            </a:xfrm>
            <a:custGeom>
              <a:rect b="b" l="l" r="r" t="t"/>
              <a:pathLst>
                <a:path extrusionOk="0" h="107" w="60">
                  <a:moveTo>
                    <a:pt x="60" y="104"/>
                  </a:moveTo>
                  <a:lnTo>
                    <a:pt x="31" y="0"/>
                  </a:lnTo>
                  <a:lnTo>
                    <a:pt x="0" y="14"/>
                  </a:lnTo>
                  <a:lnTo>
                    <a:pt x="50" y="107"/>
                  </a:lnTo>
                  <a:lnTo>
                    <a:pt x="60" y="10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8" name="Google Shape;3568;p20"/>
            <p:cNvSpPr/>
            <p:nvPr/>
          </p:nvSpPr>
          <p:spPr>
            <a:xfrm>
              <a:off x="1594235" y="2134788"/>
              <a:ext cx="59531" cy="117872"/>
            </a:xfrm>
            <a:custGeom>
              <a:rect b="b" l="l" r="r" t="t"/>
              <a:pathLst>
                <a:path extrusionOk="0" h="99" w="50">
                  <a:moveTo>
                    <a:pt x="50" y="98"/>
                  </a:moveTo>
                  <a:lnTo>
                    <a:pt x="10" y="0"/>
                  </a:lnTo>
                  <a:lnTo>
                    <a:pt x="0" y="4"/>
                  </a:lnTo>
                  <a:lnTo>
                    <a:pt x="47" y="99"/>
                  </a:lnTo>
                  <a:lnTo>
                    <a:pt x="50" y="9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69" name="Google Shape;3569;p20"/>
            <p:cNvSpPr/>
            <p:nvPr/>
          </p:nvSpPr>
          <p:spPr>
            <a:xfrm>
              <a:off x="1619238" y="2138360"/>
              <a:ext cx="38017" cy="110934"/>
            </a:xfrm>
            <a:custGeom>
              <a:rect b="b" l="l" r="r" t="t"/>
              <a:pathLst>
                <a:path extrusionOk="0" h="303" w="103">
                  <a:moveTo>
                    <a:pt x="102" y="302"/>
                  </a:moveTo>
                  <a:cubicBezTo>
                    <a:pt x="103" y="302"/>
                    <a:pt x="96" y="276"/>
                    <a:pt x="81" y="229"/>
                  </a:cubicBezTo>
                  <a:cubicBezTo>
                    <a:pt x="54" y="143"/>
                    <a:pt x="6" y="0"/>
                    <a:pt x="3" y="1"/>
                  </a:cubicBezTo>
                  <a:cubicBezTo>
                    <a:pt x="0" y="3"/>
                    <a:pt x="46" y="147"/>
                    <a:pt x="75" y="231"/>
                  </a:cubicBezTo>
                  <a:cubicBezTo>
                    <a:pt x="91" y="278"/>
                    <a:pt x="101" y="303"/>
                    <a:pt x="102" y="30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0" name="Google Shape;3570;p20"/>
            <p:cNvSpPr/>
            <p:nvPr/>
          </p:nvSpPr>
          <p:spPr>
            <a:xfrm>
              <a:off x="1320391" y="2174079"/>
              <a:ext cx="184547" cy="142875"/>
            </a:xfrm>
            <a:custGeom>
              <a:rect b="b" l="l" r="r" t="t"/>
              <a:pathLst>
                <a:path extrusionOk="0" h="120" w="155">
                  <a:moveTo>
                    <a:pt x="155" y="106"/>
                  </a:moveTo>
                  <a:lnTo>
                    <a:pt x="22" y="0"/>
                  </a:lnTo>
                  <a:lnTo>
                    <a:pt x="0" y="30"/>
                  </a:lnTo>
                  <a:lnTo>
                    <a:pt x="146" y="120"/>
                  </a:lnTo>
                  <a:lnTo>
                    <a:pt x="155" y="10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1" name="Google Shape;3571;p20"/>
            <p:cNvSpPr/>
            <p:nvPr/>
          </p:nvSpPr>
          <p:spPr>
            <a:xfrm>
              <a:off x="1325153" y="2193129"/>
              <a:ext cx="173831" cy="120253"/>
            </a:xfrm>
            <a:custGeom>
              <a:rect b="b" l="l" r="r" t="t"/>
              <a:pathLst>
                <a:path extrusionOk="0" h="101" w="146">
                  <a:moveTo>
                    <a:pt x="146" y="97"/>
                  </a:moveTo>
                  <a:lnTo>
                    <a:pt x="6" y="0"/>
                  </a:lnTo>
                  <a:lnTo>
                    <a:pt x="0" y="10"/>
                  </a:lnTo>
                  <a:lnTo>
                    <a:pt x="143" y="101"/>
                  </a:lnTo>
                  <a:lnTo>
                    <a:pt x="146" y="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2" name="Google Shape;3572;p20"/>
            <p:cNvSpPr/>
            <p:nvPr/>
          </p:nvSpPr>
          <p:spPr>
            <a:xfrm>
              <a:off x="1347775" y="2187175"/>
              <a:ext cx="153544" cy="115115"/>
            </a:xfrm>
            <a:custGeom>
              <a:rect b="b" l="l" r="r" t="t"/>
              <a:pathLst>
                <a:path extrusionOk="0" h="317" w="416">
                  <a:moveTo>
                    <a:pt x="415" y="315"/>
                  </a:moveTo>
                  <a:cubicBezTo>
                    <a:pt x="416" y="314"/>
                    <a:pt x="370" y="277"/>
                    <a:pt x="290" y="215"/>
                  </a:cubicBezTo>
                  <a:cubicBezTo>
                    <a:pt x="168" y="121"/>
                    <a:pt x="5" y="0"/>
                    <a:pt x="3" y="3"/>
                  </a:cubicBezTo>
                  <a:cubicBezTo>
                    <a:pt x="0" y="7"/>
                    <a:pt x="161" y="131"/>
                    <a:pt x="285" y="223"/>
                  </a:cubicBezTo>
                  <a:cubicBezTo>
                    <a:pt x="366" y="283"/>
                    <a:pt x="414" y="317"/>
                    <a:pt x="415" y="31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3" name="Google Shape;3573;p20"/>
            <p:cNvSpPr/>
            <p:nvPr/>
          </p:nvSpPr>
          <p:spPr>
            <a:xfrm>
              <a:off x="1802594" y="1974054"/>
              <a:ext cx="61913" cy="211931"/>
            </a:xfrm>
            <a:custGeom>
              <a:rect b="b" l="l" r="r" t="t"/>
              <a:pathLst>
                <a:path extrusionOk="0" h="178" w="52">
                  <a:moveTo>
                    <a:pt x="0" y="175"/>
                  </a:moveTo>
                  <a:lnTo>
                    <a:pt x="13" y="0"/>
                  </a:lnTo>
                  <a:lnTo>
                    <a:pt x="52" y="6"/>
                  </a:lnTo>
                  <a:lnTo>
                    <a:pt x="16" y="178"/>
                  </a:lnTo>
                  <a:lnTo>
                    <a:pt x="0" y="17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4" name="Google Shape;3574;p20"/>
            <p:cNvSpPr/>
            <p:nvPr/>
          </p:nvSpPr>
          <p:spPr>
            <a:xfrm>
              <a:off x="1804975" y="1977625"/>
              <a:ext cx="29766" cy="207169"/>
            </a:xfrm>
            <a:custGeom>
              <a:rect b="b" l="l" r="r" t="t"/>
              <a:pathLst>
                <a:path extrusionOk="0" h="174" w="25">
                  <a:moveTo>
                    <a:pt x="0" y="173"/>
                  </a:moveTo>
                  <a:lnTo>
                    <a:pt x="12" y="0"/>
                  </a:lnTo>
                  <a:lnTo>
                    <a:pt x="25" y="2"/>
                  </a:lnTo>
                  <a:lnTo>
                    <a:pt x="5" y="174"/>
                  </a:lnTo>
                  <a:lnTo>
                    <a:pt x="0" y="17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5" name="Google Shape;3575;p20"/>
            <p:cNvSpPr/>
            <p:nvPr/>
          </p:nvSpPr>
          <p:spPr>
            <a:xfrm>
              <a:off x="1818072" y="1991913"/>
              <a:ext cx="35802" cy="192212"/>
            </a:xfrm>
            <a:custGeom>
              <a:rect b="b" l="l" r="r" t="t"/>
              <a:pathLst>
                <a:path extrusionOk="0" h="525" w="97">
                  <a:moveTo>
                    <a:pt x="2" y="525"/>
                  </a:moveTo>
                  <a:cubicBezTo>
                    <a:pt x="0" y="524"/>
                    <a:pt x="8" y="464"/>
                    <a:pt x="25" y="362"/>
                  </a:cubicBezTo>
                  <a:cubicBezTo>
                    <a:pt x="51" y="205"/>
                    <a:pt x="89" y="0"/>
                    <a:pt x="93" y="1"/>
                  </a:cubicBezTo>
                  <a:cubicBezTo>
                    <a:pt x="97" y="2"/>
                    <a:pt x="63" y="208"/>
                    <a:pt x="35" y="364"/>
                  </a:cubicBezTo>
                  <a:cubicBezTo>
                    <a:pt x="16" y="466"/>
                    <a:pt x="4" y="525"/>
                    <a:pt x="2" y="52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6" name="Google Shape;3576;p20"/>
            <p:cNvSpPr/>
            <p:nvPr/>
          </p:nvSpPr>
          <p:spPr>
            <a:xfrm>
              <a:off x="1687103" y="1943097"/>
              <a:ext cx="153591" cy="54769"/>
            </a:xfrm>
            <a:custGeom>
              <a:rect b="b" l="l" r="r" t="t"/>
              <a:pathLst>
                <a:path extrusionOk="0" h="46" w="129">
                  <a:moveTo>
                    <a:pt x="2" y="0"/>
                  </a:moveTo>
                  <a:lnTo>
                    <a:pt x="129" y="7"/>
                  </a:lnTo>
                  <a:lnTo>
                    <a:pt x="128" y="46"/>
                  </a:lnTo>
                  <a:lnTo>
                    <a:pt x="0" y="39"/>
                  </a:lnTo>
                  <a:lnTo>
                    <a:pt x="2"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7" name="Google Shape;3577;p20"/>
            <p:cNvSpPr/>
            <p:nvPr/>
          </p:nvSpPr>
          <p:spPr>
            <a:xfrm>
              <a:off x="1687103" y="1968100"/>
              <a:ext cx="152400" cy="22622"/>
            </a:xfrm>
            <a:custGeom>
              <a:rect b="b" l="l" r="r" t="t"/>
              <a:pathLst>
                <a:path extrusionOk="0" h="19" w="128">
                  <a:moveTo>
                    <a:pt x="1" y="0"/>
                  </a:moveTo>
                  <a:lnTo>
                    <a:pt x="128" y="7"/>
                  </a:lnTo>
                  <a:lnTo>
                    <a:pt x="128" y="19"/>
                  </a:lnTo>
                  <a:lnTo>
                    <a:pt x="0" y="12"/>
                  </a:lnTo>
                  <a:lnTo>
                    <a:pt x="1"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8" name="Google Shape;3578;p20"/>
            <p:cNvSpPr/>
            <p:nvPr/>
          </p:nvSpPr>
          <p:spPr>
            <a:xfrm>
              <a:off x="1693056" y="1952622"/>
              <a:ext cx="144250" cy="10704"/>
            </a:xfrm>
            <a:custGeom>
              <a:rect b="b" l="l" r="r" t="t"/>
              <a:pathLst>
                <a:path extrusionOk="0" h="29" w="394">
                  <a:moveTo>
                    <a:pt x="0" y="4"/>
                  </a:moveTo>
                  <a:cubicBezTo>
                    <a:pt x="0" y="0"/>
                    <a:pt x="89" y="1"/>
                    <a:pt x="197" y="6"/>
                  </a:cubicBezTo>
                  <a:cubicBezTo>
                    <a:pt x="306" y="12"/>
                    <a:pt x="394" y="20"/>
                    <a:pt x="393" y="25"/>
                  </a:cubicBezTo>
                  <a:cubicBezTo>
                    <a:pt x="393" y="29"/>
                    <a:pt x="305" y="28"/>
                    <a:pt x="196" y="22"/>
                  </a:cubicBezTo>
                  <a:cubicBezTo>
                    <a:pt x="88" y="17"/>
                    <a:pt x="0" y="8"/>
                    <a:pt x="0" y="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79" name="Google Shape;3579;p20"/>
            <p:cNvSpPr/>
            <p:nvPr/>
          </p:nvSpPr>
          <p:spPr>
            <a:xfrm>
              <a:off x="1393019" y="2028822"/>
              <a:ext cx="77617" cy="80912"/>
            </a:xfrm>
            <a:custGeom>
              <a:rect b="b" l="l" r="r" t="t"/>
              <a:pathLst>
                <a:path extrusionOk="0" h="221" w="212">
                  <a:moveTo>
                    <a:pt x="19" y="149"/>
                  </a:moveTo>
                  <a:cubicBezTo>
                    <a:pt x="20" y="151"/>
                    <a:pt x="20" y="151"/>
                    <a:pt x="20" y="151"/>
                  </a:cubicBezTo>
                  <a:cubicBezTo>
                    <a:pt x="39" y="198"/>
                    <a:pt x="93" y="221"/>
                    <a:pt x="140" y="202"/>
                  </a:cubicBezTo>
                  <a:cubicBezTo>
                    <a:pt x="212" y="173"/>
                    <a:pt x="212" y="173"/>
                    <a:pt x="212" y="173"/>
                  </a:cubicBezTo>
                  <a:cubicBezTo>
                    <a:pt x="142" y="0"/>
                    <a:pt x="142" y="0"/>
                    <a:pt x="142" y="0"/>
                  </a:cubicBezTo>
                  <a:cubicBezTo>
                    <a:pt x="70" y="29"/>
                    <a:pt x="70" y="29"/>
                    <a:pt x="70" y="29"/>
                  </a:cubicBezTo>
                  <a:cubicBezTo>
                    <a:pt x="23" y="49"/>
                    <a:pt x="0" y="102"/>
                    <a:pt x="1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0" name="Google Shape;3580;p20"/>
            <p:cNvSpPr/>
            <p:nvPr/>
          </p:nvSpPr>
          <p:spPr>
            <a:xfrm>
              <a:off x="1445406" y="2028822"/>
              <a:ext cx="25003" cy="70247"/>
            </a:xfrm>
            <a:custGeom>
              <a:rect b="b" l="l" r="r" t="t"/>
              <a:pathLst>
                <a:path extrusionOk="0" h="59" w="21">
                  <a:moveTo>
                    <a:pt x="8" y="59"/>
                  </a:moveTo>
                  <a:lnTo>
                    <a:pt x="21" y="53"/>
                  </a:lnTo>
                  <a:lnTo>
                    <a:pt x="0" y="0"/>
                  </a:lnTo>
                  <a:lnTo>
                    <a:pt x="8" y="59"/>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1" name="Google Shape;3581;p20"/>
            <p:cNvSpPr/>
            <p:nvPr/>
          </p:nvSpPr>
          <p:spPr>
            <a:xfrm>
              <a:off x="1414450" y="2057397"/>
              <a:ext cx="29766" cy="28575"/>
            </a:xfrm>
            <a:custGeom>
              <a:rect b="b" l="l" r="r" t="t"/>
              <a:pathLst>
                <a:path extrusionOk="0" h="80" w="80">
                  <a:moveTo>
                    <a:pt x="27" y="8"/>
                  </a:moveTo>
                  <a:cubicBezTo>
                    <a:pt x="45" y="0"/>
                    <a:pt x="65" y="9"/>
                    <a:pt x="73" y="27"/>
                  </a:cubicBezTo>
                  <a:cubicBezTo>
                    <a:pt x="80" y="45"/>
                    <a:pt x="71" y="65"/>
                    <a:pt x="53" y="73"/>
                  </a:cubicBezTo>
                  <a:cubicBezTo>
                    <a:pt x="35" y="80"/>
                    <a:pt x="15" y="71"/>
                    <a:pt x="8" y="53"/>
                  </a:cubicBezTo>
                  <a:cubicBezTo>
                    <a:pt x="0" y="35"/>
                    <a:pt x="9" y="15"/>
                    <a:pt x="27" y="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2" name="Google Shape;3582;p20"/>
            <p:cNvSpPr/>
            <p:nvPr/>
          </p:nvSpPr>
          <p:spPr>
            <a:xfrm>
              <a:off x="1421594" y="2064541"/>
              <a:ext cx="15478" cy="14288"/>
            </a:xfrm>
            <a:custGeom>
              <a:rect b="b" l="l" r="r" t="t"/>
              <a:pathLst>
                <a:path extrusionOk="0" h="40" w="40">
                  <a:moveTo>
                    <a:pt x="14" y="4"/>
                  </a:moveTo>
                  <a:cubicBezTo>
                    <a:pt x="23" y="0"/>
                    <a:pt x="33" y="4"/>
                    <a:pt x="36" y="13"/>
                  </a:cubicBezTo>
                  <a:cubicBezTo>
                    <a:pt x="40" y="22"/>
                    <a:pt x="36" y="33"/>
                    <a:pt x="27" y="36"/>
                  </a:cubicBezTo>
                  <a:cubicBezTo>
                    <a:pt x="18" y="40"/>
                    <a:pt x="8" y="36"/>
                    <a:pt x="4" y="27"/>
                  </a:cubicBezTo>
                  <a:cubicBezTo>
                    <a:pt x="0" y="18"/>
                    <a:pt x="5" y="7"/>
                    <a:pt x="14" y="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3" name="Google Shape;3583;p20"/>
            <p:cNvSpPr/>
            <p:nvPr/>
          </p:nvSpPr>
          <p:spPr>
            <a:xfrm>
              <a:off x="1646622" y="1928810"/>
              <a:ext cx="78879" cy="82227"/>
            </a:xfrm>
            <a:custGeom>
              <a:rect b="b" l="l" r="r" t="t"/>
              <a:pathLst>
                <a:path extrusionOk="0" h="221" w="212">
                  <a:moveTo>
                    <a:pt x="193" y="72"/>
                  </a:moveTo>
                  <a:cubicBezTo>
                    <a:pt x="193" y="70"/>
                    <a:pt x="193" y="70"/>
                    <a:pt x="193" y="70"/>
                  </a:cubicBezTo>
                  <a:cubicBezTo>
                    <a:pt x="173" y="23"/>
                    <a:pt x="120" y="0"/>
                    <a:pt x="73" y="19"/>
                  </a:cubicBezTo>
                  <a:cubicBezTo>
                    <a:pt x="0" y="49"/>
                    <a:pt x="0" y="49"/>
                    <a:pt x="0" y="49"/>
                  </a:cubicBezTo>
                  <a:cubicBezTo>
                    <a:pt x="70" y="221"/>
                    <a:pt x="70" y="221"/>
                    <a:pt x="70" y="221"/>
                  </a:cubicBezTo>
                  <a:cubicBezTo>
                    <a:pt x="143" y="192"/>
                    <a:pt x="143" y="192"/>
                    <a:pt x="143" y="192"/>
                  </a:cubicBezTo>
                  <a:cubicBezTo>
                    <a:pt x="190" y="173"/>
                    <a:pt x="212" y="119"/>
                    <a:pt x="193" y="7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4" name="Google Shape;3584;p20"/>
            <p:cNvSpPr/>
            <p:nvPr/>
          </p:nvSpPr>
          <p:spPr>
            <a:xfrm>
              <a:off x="1646622" y="1940716"/>
              <a:ext cx="26194" cy="70247"/>
            </a:xfrm>
            <a:custGeom>
              <a:rect b="b" l="l" r="r" t="t"/>
              <a:pathLst>
                <a:path extrusionOk="0" h="59" w="22">
                  <a:moveTo>
                    <a:pt x="14" y="0"/>
                  </a:moveTo>
                  <a:lnTo>
                    <a:pt x="0" y="6"/>
                  </a:lnTo>
                  <a:lnTo>
                    <a:pt x="22" y="59"/>
                  </a:lnTo>
                  <a:lnTo>
                    <a:pt x="14"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5" name="Google Shape;3585;p20"/>
            <p:cNvSpPr/>
            <p:nvPr/>
          </p:nvSpPr>
          <p:spPr>
            <a:xfrm>
              <a:off x="1674006" y="1952622"/>
              <a:ext cx="29766" cy="29766"/>
            </a:xfrm>
            <a:custGeom>
              <a:rect b="b" l="l" r="r" t="t"/>
              <a:pathLst>
                <a:path extrusionOk="0" h="80" w="80">
                  <a:moveTo>
                    <a:pt x="54" y="73"/>
                  </a:moveTo>
                  <a:cubicBezTo>
                    <a:pt x="36" y="80"/>
                    <a:pt x="15" y="71"/>
                    <a:pt x="8" y="53"/>
                  </a:cubicBezTo>
                  <a:cubicBezTo>
                    <a:pt x="0" y="35"/>
                    <a:pt x="9" y="15"/>
                    <a:pt x="27" y="8"/>
                  </a:cubicBezTo>
                  <a:cubicBezTo>
                    <a:pt x="45" y="0"/>
                    <a:pt x="66" y="9"/>
                    <a:pt x="73" y="27"/>
                  </a:cubicBezTo>
                  <a:cubicBezTo>
                    <a:pt x="80" y="45"/>
                    <a:pt x="72" y="65"/>
                    <a:pt x="54" y="7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6" name="Google Shape;3586;p20"/>
            <p:cNvSpPr/>
            <p:nvPr/>
          </p:nvSpPr>
          <p:spPr>
            <a:xfrm>
              <a:off x="1681150" y="1959766"/>
              <a:ext cx="14288" cy="15478"/>
            </a:xfrm>
            <a:custGeom>
              <a:rect b="b" l="l" r="r" t="t"/>
              <a:pathLst>
                <a:path extrusionOk="0" h="40" w="40">
                  <a:moveTo>
                    <a:pt x="27" y="36"/>
                  </a:moveTo>
                  <a:cubicBezTo>
                    <a:pt x="18" y="40"/>
                    <a:pt x="8" y="36"/>
                    <a:pt x="4" y="27"/>
                  </a:cubicBezTo>
                  <a:cubicBezTo>
                    <a:pt x="0" y="18"/>
                    <a:pt x="5" y="8"/>
                    <a:pt x="14" y="4"/>
                  </a:cubicBezTo>
                  <a:cubicBezTo>
                    <a:pt x="23" y="0"/>
                    <a:pt x="33" y="5"/>
                    <a:pt x="37" y="14"/>
                  </a:cubicBezTo>
                  <a:cubicBezTo>
                    <a:pt x="40" y="23"/>
                    <a:pt x="36" y="33"/>
                    <a:pt x="27" y="3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7" name="Google Shape;3587;p20"/>
            <p:cNvSpPr/>
            <p:nvPr/>
          </p:nvSpPr>
          <p:spPr>
            <a:xfrm>
              <a:off x="1289435" y="2145503"/>
              <a:ext cx="90785" cy="89333"/>
            </a:xfrm>
            <a:custGeom>
              <a:rect b="b" l="l" r="r" t="t"/>
              <a:pathLst>
                <a:path extrusionOk="0" h="244" w="244">
                  <a:moveTo>
                    <a:pt x="230" y="97"/>
                  </a:moveTo>
                  <a:cubicBezTo>
                    <a:pt x="216" y="37"/>
                    <a:pt x="156" y="0"/>
                    <a:pt x="97" y="14"/>
                  </a:cubicBezTo>
                  <a:cubicBezTo>
                    <a:pt x="37" y="28"/>
                    <a:pt x="0" y="88"/>
                    <a:pt x="14" y="147"/>
                  </a:cubicBezTo>
                  <a:cubicBezTo>
                    <a:pt x="28" y="207"/>
                    <a:pt x="88" y="244"/>
                    <a:pt x="147" y="230"/>
                  </a:cubicBezTo>
                  <a:cubicBezTo>
                    <a:pt x="207" y="216"/>
                    <a:pt x="244" y="157"/>
                    <a:pt x="230" y="9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8" name="Google Shape;3588;p20"/>
            <p:cNvSpPr/>
            <p:nvPr/>
          </p:nvSpPr>
          <p:spPr>
            <a:xfrm>
              <a:off x="1298960" y="2155029"/>
              <a:ext cx="71604" cy="70449"/>
            </a:xfrm>
            <a:custGeom>
              <a:rect b="b" l="l" r="r" t="t"/>
              <a:pathLst>
                <a:path extrusionOk="0" h="194" w="194">
                  <a:moveTo>
                    <a:pt x="183" y="77"/>
                  </a:moveTo>
                  <a:cubicBezTo>
                    <a:pt x="172" y="30"/>
                    <a:pt x="124" y="0"/>
                    <a:pt x="77" y="11"/>
                  </a:cubicBezTo>
                  <a:cubicBezTo>
                    <a:pt x="29" y="23"/>
                    <a:pt x="0" y="70"/>
                    <a:pt x="11" y="117"/>
                  </a:cubicBezTo>
                  <a:cubicBezTo>
                    <a:pt x="22" y="165"/>
                    <a:pt x="69" y="194"/>
                    <a:pt x="117" y="183"/>
                  </a:cubicBezTo>
                  <a:cubicBezTo>
                    <a:pt x="164" y="172"/>
                    <a:pt x="194" y="125"/>
                    <a:pt x="183" y="7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89" name="Google Shape;3589;p20"/>
            <p:cNvSpPr/>
            <p:nvPr/>
          </p:nvSpPr>
          <p:spPr>
            <a:xfrm>
              <a:off x="1314438" y="2170507"/>
              <a:ext cx="40600" cy="40639"/>
            </a:xfrm>
            <a:custGeom>
              <a:rect b="b" l="l" r="r" t="t"/>
              <a:pathLst>
                <a:path extrusionOk="0" h="111" w="110">
                  <a:moveTo>
                    <a:pt x="104" y="44"/>
                  </a:moveTo>
                  <a:cubicBezTo>
                    <a:pt x="98" y="17"/>
                    <a:pt x="71" y="0"/>
                    <a:pt x="43" y="6"/>
                  </a:cubicBezTo>
                  <a:cubicBezTo>
                    <a:pt x="16" y="12"/>
                    <a:pt x="0" y="40"/>
                    <a:pt x="6" y="67"/>
                  </a:cubicBezTo>
                  <a:cubicBezTo>
                    <a:pt x="12" y="94"/>
                    <a:pt x="39" y="111"/>
                    <a:pt x="66" y="104"/>
                  </a:cubicBezTo>
                  <a:cubicBezTo>
                    <a:pt x="94" y="98"/>
                    <a:pt x="110" y="71"/>
                    <a:pt x="104" y="44"/>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0" name="Google Shape;3590;p20"/>
            <p:cNvSpPr/>
            <p:nvPr/>
          </p:nvSpPr>
          <p:spPr>
            <a:xfrm>
              <a:off x="1323963" y="2180032"/>
              <a:ext cx="21503" cy="20169"/>
            </a:xfrm>
            <a:custGeom>
              <a:rect b="b" l="l" r="r" t="t"/>
              <a:pathLst>
                <a:path extrusionOk="0" h="56" w="56">
                  <a:moveTo>
                    <a:pt x="52" y="22"/>
                  </a:moveTo>
                  <a:cubicBezTo>
                    <a:pt x="49" y="9"/>
                    <a:pt x="36" y="0"/>
                    <a:pt x="22" y="4"/>
                  </a:cubicBezTo>
                  <a:cubicBezTo>
                    <a:pt x="9" y="7"/>
                    <a:pt x="0" y="20"/>
                    <a:pt x="3" y="34"/>
                  </a:cubicBezTo>
                  <a:cubicBezTo>
                    <a:pt x="7" y="47"/>
                    <a:pt x="20" y="56"/>
                    <a:pt x="34" y="53"/>
                  </a:cubicBezTo>
                  <a:cubicBezTo>
                    <a:pt x="47" y="50"/>
                    <a:pt x="56" y="36"/>
                    <a:pt x="52"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1" name="Google Shape;3591;p20"/>
            <p:cNvSpPr/>
            <p:nvPr/>
          </p:nvSpPr>
          <p:spPr>
            <a:xfrm>
              <a:off x="1795450" y="1928810"/>
              <a:ext cx="92643" cy="92643"/>
            </a:xfrm>
            <a:custGeom>
              <a:rect b="b" l="l" r="r" t="t"/>
              <a:pathLst>
                <a:path extrusionOk="0" h="251" w="251">
                  <a:moveTo>
                    <a:pt x="205" y="44"/>
                  </a:moveTo>
                  <a:cubicBezTo>
                    <a:pt x="160" y="0"/>
                    <a:pt x="87" y="1"/>
                    <a:pt x="44" y="46"/>
                  </a:cubicBezTo>
                  <a:cubicBezTo>
                    <a:pt x="0" y="92"/>
                    <a:pt x="1" y="164"/>
                    <a:pt x="46" y="207"/>
                  </a:cubicBezTo>
                  <a:cubicBezTo>
                    <a:pt x="92" y="251"/>
                    <a:pt x="164" y="250"/>
                    <a:pt x="208" y="205"/>
                  </a:cubicBezTo>
                  <a:cubicBezTo>
                    <a:pt x="251" y="159"/>
                    <a:pt x="250" y="87"/>
                    <a:pt x="205" y="4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2" name="Google Shape;3592;p20"/>
            <p:cNvSpPr/>
            <p:nvPr/>
          </p:nvSpPr>
          <p:spPr>
            <a:xfrm>
              <a:off x="1804975" y="1938335"/>
              <a:ext cx="73819" cy="73819"/>
            </a:xfrm>
            <a:custGeom>
              <a:rect b="b" l="l" r="r" t="t"/>
              <a:pathLst>
                <a:path extrusionOk="0" h="200" w="200">
                  <a:moveTo>
                    <a:pt x="163" y="35"/>
                  </a:moveTo>
                  <a:cubicBezTo>
                    <a:pt x="127" y="0"/>
                    <a:pt x="70" y="1"/>
                    <a:pt x="35" y="37"/>
                  </a:cubicBezTo>
                  <a:cubicBezTo>
                    <a:pt x="0" y="73"/>
                    <a:pt x="1" y="130"/>
                    <a:pt x="37" y="165"/>
                  </a:cubicBezTo>
                  <a:cubicBezTo>
                    <a:pt x="73" y="200"/>
                    <a:pt x="130" y="199"/>
                    <a:pt x="165" y="163"/>
                  </a:cubicBezTo>
                  <a:cubicBezTo>
                    <a:pt x="200" y="127"/>
                    <a:pt x="199" y="70"/>
                    <a:pt x="163" y="3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3" name="Google Shape;3593;p20"/>
            <p:cNvSpPr/>
            <p:nvPr/>
          </p:nvSpPr>
          <p:spPr>
            <a:xfrm>
              <a:off x="1820453" y="1953813"/>
              <a:ext cx="42788" cy="42788"/>
            </a:xfrm>
            <a:custGeom>
              <a:rect b="b" l="l" r="r" t="t"/>
              <a:pathLst>
                <a:path extrusionOk="0" h="115" w="115">
                  <a:moveTo>
                    <a:pt x="94" y="20"/>
                  </a:moveTo>
                  <a:cubicBezTo>
                    <a:pt x="73" y="0"/>
                    <a:pt x="40" y="1"/>
                    <a:pt x="20" y="21"/>
                  </a:cubicBezTo>
                  <a:cubicBezTo>
                    <a:pt x="0" y="42"/>
                    <a:pt x="1" y="75"/>
                    <a:pt x="22" y="95"/>
                  </a:cubicBezTo>
                  <a:cubicBezTo>
                    <a:pt x="42" y="115"/>
                    <a:pt x="75" y="114"/>
                    <a:pt x="95" y="94"/>
                  </a:cubicBezTo>
                  <a:cubicBezTo>
                    <a:pt x="115" y="73"/>
                    <a:pt x="114" y="40"/>
                    <a:pt x="94" y="20"/>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4" name="Google Shape;3594;p20"/>
            <p:cNvSpPr/>
            <p:nvPr/>
          </p:nvSpPr>
          <p:spPr>
            <a:xfrm>
              <a:off x="1831169" y="1964528"/>
              <a:ext cx="21378" cy="21378"/>
            </a:xfrm>
            <a:custGeom>
              <a:rect b="b" l="l" r="r" t="t"/>
              <a:pathLst>
                <a:path extrusionOk="0" h="57" w="57">
                  <a:moveTo>
                    <a:pt x="47" y="10"/>
                  </a:moveTo>
                  <a:cubicBezTo>
                    <a:pt x="36" y="0"/>
                    <a:pt x="20" y="0"/>
                    <a:pt x="10" y="10"/>
                  </a:cubicBezTo>
                  <a:cubicBezTo>
                    <a:pt x="0" y="21"/>
                    <a:pt x="0" y="37"/>
                    <a:pt x="11" y="47"/>
                  </a:cubicBezTo>
                  <a:cubicBezTo>
                    <a:pt x="21" y="57"/>
                    <a:pt x="37" y="57"/>
                    <a:pt x="47" y="47"/>
                  </a:cubicBezTo>
                  <a:cubicBezTo>
                    <a:pt x="57" y="36"/>
                    <a:pt x="57" y="20"/>
                    <a:pt x="47" y="1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5" name="Google Shape;3595;p20"/>
            <p:cNvSpPr/>
            <p:nvPr/>
          </p:nvSpPr>
          <p:spPr>
            <a:xfrm>
              <a:off x="1558516" y="2094307"/>
              <a:ext cx="50006" cy="76200"/>
            </a:xfrm>
            <a:custGeom>
              <a:rect b="b" l="l" r="r" t="t"/>
              <a:pathLst>
                <a:path extrusionOk="0" h="64" w="42">
                  <a:moveTo>
                    <a:pt x="42" y="57"/>
                  </a:moveTo>
                  <a:lnTo>
                    <a:pt x="23" y="64"/>
                  </a:lnTo>
                  <a:lnTo>
                    <a:pt x="0" y="8"/>
                  </a:lnTo>
                  <a:lnTo>
                    <a:pt x="19" y="0"/>
                  </a:lnTo>
                  <a:lnTo>
                    <a:pt x="42" y="5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6" name="Google Shape;3596;p20"/>
            <p:cNvSpPr/>
            <p:nvPr/>
          </p:nvSpPr>
          <p:spPr>
            <a:xfrm>
              <a:off x="1558516" y="2099069"/>
              <a:ext cx="38100" cy="71438"/>
            </a:xfrm>
            <a:custGeom>
              <a:rect b="b" l="l" r="r" t="t"/>
              <a:pathLst>
                <a:path extrusionOk="0" h="60" w="32">
                  <a:moveTo>
                    <a:pt x="32" y="57"/>
                  </a:moveTo>
                  <a:lnTo>
                    <a:pt x="23" y="60"/>
                  </a:lnTo>
                  <a:lnTo>
                    <a:pt x="0" y="4"/>
                  </a:lnTo>
                  <a:lnTo>
                    <a:pt x="9" y="0"/>
                  </a:lnTo>
                  <a:lnTo>
                    <a:pt x="32" y="5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7" name="Google Shape;3597;p20"/>
            <p:cNvSpPr/>
            <p:nvPr/>
          </p:nvSpPr>
          <p:spPr>
            <a:xfrm>
              <a:off x="1595425" y="2080019"/>
              <a:ext cx="50006" cy="76200"/>
            </a:xfrm>
            <a:custGeom>
              <a:rect b="b" l="l" r="r" t="t"/>
              <a:pathLst>
                <a:path extrusionOk="0" h="64" w="42">
                  <a:moveTo>
                    <a:pt x="42" y="56"/>
                  </a:moveTo>
                  <a:lnTo>
                    <a:pt x="23" y="64"/>
                  </a:lnTo>
                  <a:lnTo>
                    <a:pt x="0" y="7"/>
                  </a:lnTo>
                  <a:lnTo>
                    <a:pt x="19" y="0"/>
                  </a:lnTo>
                  <a:lnTo>
                    <a:pt x="42" y="5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8" name="Google Shape;3598;p20"/>
            <p:cNvSpPr/>
            <p:nvPr/>
          </p:nvSpPr>
          <p:spPr>
            <a:xfrm>
              <a:off x="1595425" y="2084782"/>
              <a:ext cx="39291" cy="71438"/>
            </a:xfrm>
            <a:custGeom>
              <a:rect b="b" l="l" r="r" t="t"/>
              <a:pathLst>
                <a:path extrusionOk="0" h="60" w="33">
                  <a:moveTo>
                    <a:pt x="33" y="56"/>
                  </a:moveTo>
                  <a:lnTo>
                    <a:pt x="23" y="60"/>
                  </a:lnTo>
                  <a:lnTo>
                    <a:pt x="0" y="3"/>
                  </a:lnTo>
                  <a:lnTo>
                    <a:pt x="10" y="0"/>
                  </a:lnTo>
                  <a:lnTo>
                    <a:pt x="33" y="5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599" name="Google Shape;3599;p20"/>
            <p:cNvSpPr/>
            <p:nvPr/>
          </p:nvSpPr>
          <p:spPr>
            <a:xfrm>
              <a:off x="1587091" y="2103832"/>
              <a:ext cx="28575" cy="39291"/>
            </a:xfrm>
            <a:custGeom>
              <a:rect b="b" l="l" r="r" t="t"/>
              <a:pathLst>
                <a:path extrusionOk="0" h="33" w="24">
                  <a:moveTo>
                    <a:pt x="24" y="28"/>
                  </a:moveTo>
                  <a:lnTo>
                    <a:pt x="12" y="33"/>
                  </a:lnTo>
                  <a:lnTo>
                    <a:pt x="0" y="5"/>
                  </a:lnTo>
                  <a:lnTo>
                    <a:pt x="12" y="0"/>
                  </a:lnTo>
                  <a:lnTo>
                    <a:pt x="24" y="2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0" name="Google Shape;3600;p20"/>
            <p:cNvSpPr/>
            <p:nvPr/>
          </p:nvSpPr>
          <p:spPr>
            <a:xfrm>
              <a:off x="566725" y="1115613"/>
              <a:ext cx="450056" cy="707231"/>
            </a:xfrm>
            <a:custGeom>
              <a:rect b="b" l="l" r="r" t="t"/>
              <a:pathLst>
                <a:path extrusionOk="0" h="594" w="378">
                  <a:moveTo>
                    <a:pt x="279" y="594"/>
                  </a:moveTo>
                  <a:lnTo>
                    <a:pt x="0" y="49"/>
                  </a:lnTo>
                  <a:lnTo>
                    <a:pt x="99" y="0"/>
                  </a:lnTo>
                  <a:lnTo>
                    <a:pt x="378" y="546"/>
                  </a:lnTo>
                  <a:lnTo>
                    <a:pt x="279" y="5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1" name="Google Shape;3601;p20"/>
            <p:cNvSpPr/>
            <p:nvPr/>
          </p:nvSpPr>
          <p:spPr>
            <a:xfrm>
              <a:off x="581013" y="1145379"/>
              <a:ext cx="383381" cy="675084"/>
            </a:xfrm>
            <a:custGeom>
              <a:rect b="b" l="l" r="r" t="t"/>
              <a:pathLst>
                <a:path extrusionOk="0" h="567" w="322">
                  <a:moveTo>
                    <a:pt x="279" y="567"/>
                  </a:moveTo>
                  <a:lnTo>
                    <a:pt x="0" y="21"/>
                  </a:lnTo>
                  <a:lnTo>
                    <a:pt x="43" y="0"/>
                  </a:lnTo>
                  <a:lnTo>
                    <a:pt x="322" y="546"/>
                  </a:lnTo>
                  <a:lnTo>
                    <a:pt x="279" y="56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2" name="Google Shape;3602;p20"/>
            <p:cNvSpPr/>
            <p:nvPr/>
          </p:nvSpPr>
          <p:spPr>
            <a:xfrm>
              <a:off x="672691" y="1131091"/>
              <a:ext cx="324065" cy="617274"/>
            </a:xfrm>
            <a:custGeom>
              <a:rect b="b" l="l" r="r" t="t"/>
              <a:pathLst>
                <a:path extrusionOk="0" h="1686" w="878">
                  <a:moveTo>
                    <a:pt x="867" y="1680"/>
                  </a:moveTo>
                  <a:cubicBezTo>
                    <a:pt x="856" y="1686"/>
                    <a:pt x="784" y="1597"/>
                    <a:pt x="530" y="1084"/>
                  </a:cubicBezTo>
                  <a:cubicBezTo>
                    <a:pt x="276" y="571"/>
                    <a:pt x="0" y="11"/>
                    <a:pt x="11" y="6"/>
                  </a:cubicBezTo>
                  <a:cubicBezTo>
                    <a:pt x="22" y="0"/>
                    <a:pt x="317" y="551"/>
                    <a:pt x="571" y="1064"/>
                  </a:cubicBezTo>
                  <a:cubicBezTo>
                    <a:pt x="824" y="1576"/>
                    <a:pt x="878" y="1675"/>
                    <a:pt x="867" y="168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3" name="Google Shape;3603;p20"/>
            <p:cNvSpPr/>
            <p:nvPr/>
          </p:nvSpPr>
          <p:spPr>
            <a:xfrm>
              <a:off x="1028688" y="1588291"/>
              <a:ext cx="344091" cy="214313"/>
            </a:xfrm>
            <a:custGeom>
              <a:rect b="b" l="l" r="r" t="t"/>
              <a:pathLst>
                <a:path extrusionOk="0" h="180" w="289">
                  <a:moveTo>
                    <a:pt x="0" y="101"/>
                  </a:moveTo>
                  <a:lnTo>
                    <a:pt x="257" y="0"/>
                  </a:lnTo>
                  <a:lnTo>
                    <a:pt x="289" y="79"/>
                  </a:lnTo>
                  <a:lnTo>
                    <a:pt x="33" y="180"/>
                  </a:lnTo>
                  <a:lnTo>
                    <a:pt x="0" y="10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4" name="Google Shape;3604;p20"/>
            <p:cNvSpPr/>
            <p:nvPr/>
          </p:nvSpPr>
          <p:spPr>
            <a:xfrm>
              <a:off x="1048928" y="1639488"/>
              <a:ext cx="317897" cy="150019"/>
            </a:xfrm>
            <a:custGeom>
              <a:rect b="b" l="l" r="r" t="t"/>
              <a:pathLst>
                <a:path extrusionOk="0" h="126" w="267">
                  <a:moveTo>
                    <a:pt x="0" y="100"/>
                  </a:moveTo>
                  <a:lnTo>
                    <a:pt x="256" y="0"/>
                  </a:lnTo>
                  <a:lnTo>
                    <a:pt x="267" y="24"/>
                  </a:lnTo>
                  <a:lnTo>
                    <a:pt x="10" y="126"/>
                  </a:lnTo>
                  <a:lnTo>
                    <a:pt x="0" y="10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5" name="Google Shape;3605;p20"/>
            <p:cNvSpPr/>
            <p:nvPr/>
          </p:nvSpPr>
          <p:spPr>
            <a:xfrm>
              <a:off x="1004875" y="1609722"/>
              <a:ext cx="325911" cy="140994"/>
            </a:xfrm>
            <a:custGeom>
              <a:rect b="b" l="l" r="r" t="t"/>
              <a:pathLst>
                <a:path extrusionOk="0" h="382" w="883">
                  <a:moveTo>
                    <a:pt x="125" y="306"/>
                  </a:moveTo>
                  <a:cubicBezTo>
                    <a:pt x="122" y="297"/>
                    <a:pt x="0" y="349"/>
                    <a:pt x="412" y="180"/>
                  </a:cubicBezTo>
                  <a:cubicBezTo>
                    <a:pt x="825" y="12"/>
                    <a:pt x="875" y="0"/>
                    <a:pt x="879" y="9"/>
                  </a:cubicBezTo>
                  <a:cubicBezTo>
                    <a:pt x="883" y="18"/>
                    <a:pt x="838" y="44"/>
                    <a:pt x="426" y="213"/>
                  </a:cubicBezTo>
                  <a:cubicBezTo>
                    <a:pt x="13" y="382"/>
                    <a:pt x="129" y="315"/>
                    <a:pt x="125" y="306"/>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6" name="Google Shape;3606;p20"/>
            <p:cNvSpPr/>
            <p:nvPr/>
          </p:nvSpPr>
          <p:spPr>
            <a:xfrm>
              <a:off x="425041" y="909635"/>
              <a:ext cx="386986" cy="386986"/>
            </a:xfrm>
            <a:custGeom>
              <a:rect b="b" l="l" r="r" t="t"/>
              <a:pathLst>
                <a:path extrusionOk="0" h="1057" w="1057">
                  <a:moveTo>
                    <a:pt x="832" y="890"/>
                  </a:moveTo>
                  <a:cubicBezTo>
                    <a:pt x="632" y="1057"/>
                    <a:pt x="335" y="1031"/>
                    <a:pt x="168" y="831"/>
                  </a:cubicBezTo>
                  <a:cubicBezTo>
                    <a:pt x="0" y="632"/>
                    <a:pt x="27" y="334"/>
                    <a:pt x="226" y="167"/>
                  </a:cubicBezTo>
                  <a:cubicBezTo>
                    <a:pt x="425" y="0"/>
                    <a:pt x="723" y="26"/>
                    <a:pt x="890" y="226"/>
                  </a:cubicBezTo>
                  <a:cubicBezTo>
                    <a:pt x="1057" y="425"/>
                    <a:pt x="1031" y="722"/>
                    <a:pt x="832" y="89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7" name="Google Shape;3607;p20"/>
            <p:cNvSpPr/>
            <p:nvPr/>
          </p:nvSpPr>
          <p:spPr>
            <a:xfrm>
              <a:off x="665547" y="1091800"/>
              <a:ext cx="122909" cy="173540"/>
            </a:xfrm>
            <a:custGeom>
              <a:rect b="b" l="l" r="r" t="t"/>
              <a:pathLst>
                <a:path extrusionOk="0" h="474" w="333">
                  <a:moveTo>
                    <a:pt x="330" y="0"/>
                  </a:moveTo>
                  <a:cubicBezTo>
                    <a:pt x="333" y="379"/>
                    <a:pt x="0" y="474"/>
                    <a:pt x="0" y="474"/>
                  </a:cubicBezTo>
                  <a:cubicBezTo>
                    <a:pt x="0" y="474"/>
                    <a:pt x="307" y="349"/>
                    <a:pt x="330" y="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8" name="Google Shape;3608;p20"/>
            <p:cNvSpPr/>
            <p:nvPr/>
          </p:nvSpPr>
          <p:spPr>
            <a:xfrm>
              <a:off x="463141" y="950116"/>
              <a:ext cx="310778" cy="310778"/>
            </a:xfrm>
            <a:custGeom>
              <a:rect b="b" l="l" r="r" t="t"/>
              <a:pathLst>
                <a:path extrusionOk="0" h="842" w="842">
                  <a:moveTo>
                    <a:pt x="662" y="708"/>
                  </a:moveTo>
                  <a:cubicBezTo>
                    <a:pt x="503" y="842"/>
                    <a:pt x="267" y="821"/>
                    <a:pt x="133" y="662"/>
                  </a:cubicBezTo>
                  <a:cubicBezTo>
                    <a:pt x="0" y="503"/>
                    <a:pt x="21" y="266"/>
                    <a:pt x="180" y="133"/>
                  </a:cubicBezTo>
                  <a:cubicBezTo>
                    <a:pt x="339" y="0"/>
                    <a:pt x="576" y="20"/>
                    <a:pt x="709" y="179"/>
                  </a:cubicBezTo>
                  <a:cubicBezTo>
                    <a:pt x="842" y="338"/>
                    <a:pt x="821" y="575"/>
                    <a:pt x="662" y="7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09" name="Google Shape;3609;p20"/>
            <p:cNvSpPr/>
            <p:nvPr/>
          </p:nvSpPr>
          <p:spPr>
            <a:xfrm>
              <a:off x="410753" y="821529"/>
              <a:ext cx="425197" cy="388288"/>
            </a:xfrm>
            <a:custGeom>
              <a:rect b="b" l="l" r="r" t="t"/>
              <a:pathLst>
                <a:path extrusionOk="0" h="1052" w="1152">
                  <a:moveTo>
                    <a:pt x="579" y="1051"/>
                  </a:moveTo>
                  <a:cubicBezTo>
                    <a:pt x="568" y="1051"/>
                    <a:pt x="568" y="1051"/>
                    <a:pt x="568" y="1051"/>
                  </a:cubicBezTo>
                  <a:cubicBezTo>
                    <a:pt x="254" y="1050"/>
                    <a:pt x="0" y="795"/>
                    <a:pt x="1" y="481"/>
                  </a:cubicBezTo>
                  <a:cubicBezTo>
                    <a:pt x="3" y="0"/>
                    <a:pt x="3" y="0"/>
                    <a:pt x="3" y="0"/>
                  </a:cubicBezTo>
                  <a:cubicBezTo>
                    <a:pt x="1152" y="4"/>
                    <a:pt x="1152" y="4"/>
                    <a:pt x="1152" y="4"/>
                  </a:cubicBezTo>
                  <a:cubicBezTo>
                    <a:pt x="1150" y="485"/>
                    <a:pt x="1150" y="485"/>
                    <a:pt x="1150" y="485"/>
                  </a:cubicBezTo>
                  <a:cubicBezTo>
                    <a:pt x="1149" y="799"/>
                    <a:pt x="893" y="1052"/>
                    <a:pt x="579" y="105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0" name="Google Shape;3610;p20"/>
            <p:cNvSpPr/>
            <p:nvPr/>
          </p:nvSpPr>
          <p:spPr>
            <a:xfrm>
              <a:off x="410752" y="817696"/>
              <a:ext cx="423871" cy="181240"/>
            </a:xfrm>
            <a:custGeom>
              <a:rect b="b" l="l" r="r" t="t"/>
              <a:pathLst>
                <a:path extrusionOk="0" h="149" w="356">
                  <a:moveTo>
                    <a:pt x="0" y="149"/>
                  </a:moveTo>
                  <a:lnTo>
                    <a:pt x="1" y="0"/>
                  </a:lnTo>
                  <a:lnTo>
                    <a:pt x="356" y="2"/>
                  </a:lnTo>
                  <a:lnTo>
                    <a:pt x="0" y="14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1" name="Google Shape;3611;p20"/>
            <p:cNvSpPr/>
            <p:nvPr/>
          </p:nvSpPr>
          <p:spPr>
            <a:xfrm>
              <a:off x="544103" y="932257"/>
              <a:ext cx="160556" cy="160556"/>
            </a:xfrm>
            <a:custGeom>
              <a:rect b="b" l="l" r="r" t="t"/>
              <a:pathLst>
                <a:path extrusionOk="0" h="435" w="435">
                  <a:moveTo>
                    <a:pt x="435" y="218"/>
                  </a:moveTo>
                  <a:cubicBezTo>
                    <a:pt x="435" y="98"/>
                    <a:pt x="338" y="1"/>
                    <a:pt x="218" y="0"/>
                  </a:cubicBezTo>
                  <a:cubicBezTo>
                    <a:pt x="99" y="0"/>
                    <a:pt x="1" y="97"/>
                    <a:pt x="1" y="217"/>
                  </a:cubicBezTo>
                  <a:cubicBezTo>
                    <a:pt x="0" y="336"/>
                    <a:pt x="97" y="434"/>
                    <a:pt x="217" y="434"/>
                  </a:cubicBezTo>
                  <a:cubicBezTo>
                    <a:pt x="337" y="435"/>
                    <a:pt x="434" y="338"/>
                    <a:pt x="435" y="21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2" name="Google Shape;3612;p20"/>
            <p:cNvSpPr/>
            <p:nvPr/>
          </p:nvSpPr>
          <p:spPr>
            <a:xfrm>
              <a:off x="584584" y="972738"/>
              <a:ext cx="80094" cy="80094"/>
            </a:xfrm>
            <a:custGeom>
              <a:rect b="b" l="l" r="r" t="t"/>
              <a:pathLst>
                <a:path extrusionOk="0" h="217" w="217">
                  <a:moveTo>
                    <a:pt x="217" y="109"/>
                  </a:moveTo>
                  <a:cubicBezTo>
                    <a:pt x="217" y="49"/>
                    <a:pt x="169" y="0"/>
                    <a:pt x="109" y="0"/>
                  </a:cubicBezTo>
                  <a:cubicBezTo>
                    <a:pt x="49" y="0"/>
                    <a:pt x="0" y="48"/>
                    <a:pt x="0" y="108"/>
                  </a:cubicBezTo>
                  <a:cubicBezTo>
                    <a:pt x="0" y="168"/>
                    <a:pt x="48" y="217"/>
                    <a:pt x="108" y="217"/>
                  </a:cubicBezTo>
                  <a:cubicBezTo>
                    <a:pt x="168" y="217"/>
                    <a:pt x="217" y="169"/>
                    <a:pt x="217" y="10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3" name="Google Shape;3613;p20"/>
            <p:cNvSpPr/>
            <p:nvPr/>
          </p:nvSpPr>
          <p:spPr>
            <a:xfrm>
              <a:off x="642925" y="1017982"/>
              <a:ext cx="180118" cy="181226"/>
            </a:xfrm>
            <a:custGeom>
              <a:rect b="b" l="l" r="r" t="t"/>
              <a:pathLst>
                <a:path extrusionOk="0" h="491" w="488">
                  <a:moveTo>
                    <a:pt x="0" y="491"/>
                  </a:moveTo>
                  <a:cubicBezTo>
                    <a:pt x="426" y="444"/>
                    <a:pt x="488" y="0"/>
                    <a:pt x="488" y="0"/>
                  </a:cubicBezTo>
                  <a:cubicBezTo>
                    <a:pt x="488" y="0"/>
                    <a:pt x="335" y="415"/>
                    <a:pt x="0" y="49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4" name="Google Shape;3614;p20"/>
            <p:cNvSpPr/>
            <p:nvPr/>
          </p:nvSpPr>
          <p:spPr>
            <a:xfrm>
              <a:off x="798897" y="1645441"/>
              <a:ext cx="290847" cy="288501"/>
            </a:xfrm>
            <a:custGeom>
              <a:rect b="b" l="l" r="r" t="t"/>
              <a:pathLst>
                <a:path extrusionOk="0" h="788" w="788">
                  <a:moveTo>
                    <a:pt x="743" y="312"/>
                  </a:moveTo>
                  <a:cubicBezTo>
                    <a:pt x="788" y="504"/>
                    <a:pt x="669" y="697"/>
                    <a:pt x="476" y="743"/>
                  </a:cubicBezTo>
                  <a:cubicBezTo>
                    <a:pt x="283" y="788"/>
                    <a:pt x="90" y="668"/>
                    <a:pt x="45" y="476"/>
                  </a:cubicBezTo>
                  <a:cubicBezTo>
                    <a:pt x="0" y="283"/>
                    <a:pt x="119" y="90"/>
                    <a:pt x="312" y="45"/>
                  </a:cubicBezTo>
                  <a:cubicBezTo>
                    <a:pt x="505" y="0"/>
                    <a:pt x="698" y="119"/>
                    <a:pt x="743" y="31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5" name="Google Shape;3615;p20"/>
            <p:cNvSpPr/>
            <p:nvPr/>
          </p:nvSpPr>
          <p:spPr>
            <a:xfrm>
              <a:off x="828663" y="1675207"/>
              <a:ext cx="231423" cy="231792"/>
            </a:xfrm>
            <a:custGeom>
              <a:rect b="b" l="l" r="r" t="t"/>
              <a:pathLst>
                <a:path extrusionOk="0" h="628" w="627">
                  <a:moveTo>
                    <a:pt x="591" y="249"/>
                  </a:moveTo>
                  <a:cubicBezTo>
                    <a:pt x="627" y="402"/>
                    <a:pt x="532" y="556"/>
                    <a:pt x="379" y="592"/>
                  </a:cubicBezTo>
                  <a:cubicBezTo>
                    <a:pt x="225" y="628"/>
                    <a:pt x="72" y="533"/>
                    <a:pt x="36" y="380"/>
                  </a:cubicBezTo>
                  <a:cubicBezTo>
                    <a:pt x="0" y="226"/>
                    <a:pt x="95" y="72"/>
                    <a:pt x="248" y="36"/>
                  </a:cubicBezTo>
                  <a:cubicBezTo>
                    <a:pt x="402" y="0"/>
                    <a:pt x="555" y="96"/>
                    <a:pt x="591" y="2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6" name="Google Shape;3616;p20"/>
            <p:cNvSpPr/>
            <p:nvPr/>
          </p:nvSpPr>
          <p:spPr>
            <a:xfrm>
              <a:off x="878669" y="1724022"/>
              <a:ext cx="132136" cy="132505"/>
            </a:xfrm>
            <a:custGeom>
              <a:rect b="b" l="l" r="r" t="t"/>
              <a:pathLst>
                <a:path extrusionOk="0" h="359" w="358">
                  <a:moveTo>
                    <a:pt x="338" y="142"/>
                  </a:moveTo>
                  <a:cubicBezTo>
                    <a:pt x="358" y="230"/>
                    <a:pt x="304" y="318"/>
                    <a:pt x="216" y="339"/>
                  </a:cubicBezTo>
                  <a:cubicBezTo>
                    <a:pt x="129" y="359"/>
                    <a:pt x="41" y="305"/>
                    <a:pt x="20" y="217"/>
                  </a:cubicBezTo>
                  <a:cubicBezTo>
                    <a:pt x="0" y="129"/>
                    <a:pt x="54" y="42"/>
                    <a:pt x="142" y="21"/>
                  </a:cubicBezTo>
                  <a:cubicBezTo>
                    <a:pt x="229" y="0"/>
                    <a:pt x="317" y="55"/>
                    <a:pt x="338" y="14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7" name="Google Shape;3617;p20"/>
            <p:cNvSpPr/>
            <p:nvPr/>
          </p:nvSpPr>
          <p:spPr>
            <a:xfrm>
              <a:off x="910816" y="1757360"/>
              <a:ext cx="66675" cy="65484"/>
            </a:xfrm>
            <a:custGeom>
              <a:rect b="b" l="l" r="r" t="t"/>
              <a:pathLst>
                <a:path extrusionOk="0" h="179" w="180">
                  <a:moveTo>
                    <a:pt x="169" y="71"/>
                  </a:moveTo>
                  <a:cubicBezTo>
                    <a:pt x="180" y="115"/>
                    <a:pt x="152" y="159"/>
                    <a:pt x="109" y="169"/>
                  </a:cubicBezTo>
                  <a:cubicBezTo>
                    <a:pt x="65" y="179"/>
                    <a:pt x="21" y="152"/>
                    <a:pt x="11" y="108"/>
                  </a:cubicBezTo>
                  <a:cubicBezTo>
                    <a:pt x="0" y="65"/>
                    <a:pt x="28" y="21"/>
                    <a:pt x="71" y="10"/>
                  </a:cubicBezTo>
                  <a:cubicBezTo>
                    <a:pt x="115" y="0"/>
                    <a:pt x="159" y="27"/>
                    <a:pt x="169"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8" name="Google Shape;3618;p20"/>
            <p:cNvSpPr/>
            <p:nvPr/>
          </p:nvSpPr>
          <p:spPr>
            <a:xfrm>
              <a:off x="928675" y="1653775"/>
              <a:ext cx="138113" cy="91678"/>
            </a:xfrm>
            <a:custGeom>
              <a:rect b="b" l="l" r="r" t="t"/>
              <a:pathLst>
                <a:path extrusionOk="0" h="249" w="375">
                  <a:moveTo>
                    <a:pt x="0" y="20"/>
                  </a:moveTo>
                  <a:cubicBezTo>
                    <a:pt x="288" y="0"/>
                    <a:pt x="375" y="249"/>
                    <a:pt x="375" y="249"/>
                  </a:cubicBezTo>
                  <a:cubicBezTo>
                    <a:pt x="375" y="249"/>
                    <a:pt x="266" y="22"/>
                    <a:pt x="0" y="2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19" name="Google Shape;3619;p20"/>
            <p:cNvSpPr/>
            <p:nvPr/>
          </p:nvSpPr>
          <p:spPr>
            <a:xfrm>
              <a:off x="1318010" y="1512091"/>
              <a:ext cx="196453" cy="196453"/>
            </a:xfrm>
            <a:custGeom>
              <a:rect b="b" l="l" r="r" t="t"/>
              <a:pathLst>
                <a:path extrusionOk="0" h="535" w="534">
                  <a:moveTo>
                    <a:pt x="514" y="231"/>
                  </a:moveTo>
                  <a:cubicBezTo>
                    <a:pt x="534" y="368"/>
                    <a:pt x="440" y="495"/>
                    <a:pt x="304" y="515"/>
                  </a:cubicBezTo>
                  <a:cubicBezTo>
                    <a:pt x="167" y="535"/>
                    <a:pt x="40" y="441"/>
                    <a:pt x="20" y="304"/>
                  </a:cubicBezTo>
                  <a:cubicBezTo>
                    <a:pt x="0" y="168"/>
                    <a:pt x="94" y="41"/>
                    <a:pt x="231" y="20"/>
                  </a:cubicBezTo>
                  <a:cubicBezTo>
                    <a:pt x="367" y="0"/>
                    <a:pt x="494" y="95"/>
                    <a:pt x="514" y="23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0" name="Google Shape;3620;p20"/>
            <p:cNvSpPr/>
            <p:nvPr/>
          </p:nvSpPr>
          <p:spPr>
            <a:xfrm>
              <a:off x="1338250" y="1532332"/>
              <a:ext cx="155971" cy="155971"/>
            </a:xfrm>
            <a:custGeom>
              <a:rect b="b" l="l" r="r" t="t"/>
              <a:pathLst>
                <a:path extrusionOk="0" h="426" w="426">
                  <a:moveTo>
                    <a:pt x="410" y="184"/>
                  </a:moveTo>
                  <a:cubicBezTo>
                    <a:pt x="426" y="293"/>
                    <a:pt x="351" y="394"/>
                    <a:pt x="242" y="410"/>
                  </a:cubicBezTo>
                  <a:cubicBezTo>
                    <a:pt x="134" y="426"/>
                    <a:pt x="33" y="351"/>
                    <a:pt x="17" y="243"/>
                  </a:cubicBezTo>
                  <a:cubicBezTo>
                    <a:pt x="0" y="134"/>
                    <a:pt x="76" y="33"/>
                    <a:pt x="184" y="17"/>
                  </a:cubicBezTo>
                  <a:cubicBezTo>
                    <a:pt x="293" y="0"/>
                    <a:pt x="394" y="76"/>
                    <a:pt x="410"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1" name="Google Shape;3621;p20"/>
            <p:cNvSpPr/>
            <p:nvPr/>
          </p:nvSpPr>
          <p:spPr>
            <a:xfrm>
              <a:off x="1371588" y="1565669"/>
              <a:ext cx="89297" cy="89297"/>
            </a:xfrm>
            <a:custGeom>
              <a:rect b="b" l="l" r="r" t="t"/>
              <a:pathLst>
                <a:path extrusionOk="0" h="243" w="244">
                  <a:moveTo>
                    <a:pt x="235" y="105"/>
                  </a:moveTo>
                  <a:cubicBezTo>
                    <a:pt x="244" y="167"/>
                    <a:pt x="201" y="225"/>
                    <a:pt x="139" y="234"/>
                  </a:cubicBezTo>
                  <a:cubicBezTo>
                    <a:pt x="77" y="243"/>
                    <a:pt x="19" y="200"/>
                    <a:pt x="10" y="138"/>
                  </a:cubicBezTo>
                  <a:cubicBezTo>
                    <a:pt x="0" y="76"/>
                    <a:pt x="43" y="18"/>
                    <a:pt x="106" y="9"/>
                  </a:cubicBezTo>
                  <a:cubicBezTo>
                    <a:pt x="168" y="0"/>
                    <a:pt x="225" y="43"/>
                    <a:pt x="235" y="105"/>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2" name="Google Shape;3622;p20"/>
            <p:cNvSpPr/>
            <p:nvPr/>
          </p:nvSpPr>
          <p:spPr>
            <a:xfrm>
              <a:off x="1394210" y="1588291"/>
              <a:ext cx="44053" cy="44053"/>
            </a:xfrm>
            <a:custGeom>
              <a:rect b="b" l="l" r="r" t="t"/>
              <a:pathLst>
                <a:path extrusionOk="0" h="121" w="122">
                  <a:moveTo>
                    <a:pt x="117" y="52"/>
                  </a:moveTo>
                  <a:cubicBezTo>
                    <a:pt x="122" y="83"/>
                    <a:pt x="101" y="112"/>
                    <a:pt x="69" y="117"/>
                  </a:cubicBezTo>
                  <a:cubicBezTo>
                    <a:pt x="38" y="121"/>
                    <a:pt x="9" y="100"/>
                    <a:pt x="5" y="69"/>
                  </a:cubicBezTo>
                  <a:cubicBezTo>
                    <a:pt x="0" y="38"/>
                    <a:pt x="22" y="9"/>
                    <a:pt x="53" y="4"/>
                  </a:cubicBezTo>
                  <a:cubicBezTo>
                    <a:pt x="84" y="0"/>
                    <a:pt x="113" y="21"/>
                    <a:pt x="117" y="5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3" name="Google Shape;3623;p20"/>
            <p:cNvSpPr/>
            <p:nvPr/>
          </p:nvSpPr>
          <p:spPr>
            <a:xfrm>
              <a:off x="471475" y="553638"/>
              <a:ext cx="307200" cy="1632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4" name="Google Shape;3624;p20"/>
            <p:cNvSpPr/>
            <p:nvPr/>
          </p:nvSpPr>
          <p:spPr>
            <a:xfrm>
              <a:off x="736984" y="559591"/>
              <a:ext cx="19200" cy="2049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5" name="Google Shape;3625;p20"/>
            <p:cNvSpPr/>
            <p:nvPr/>
          </p:nvSpPr>
          <p:spPr>
            <a:xfrm>
              <a:off x="486953" y="553638"/>
              <a:ext cx="138000" cy="163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6" name="Google Shape;3626;p20"/>
            <p:cNvSpPr/>
            <p:nvPr/>
          </p:nvSpPr>
          <p:spPr>
            <a:xfrm>
              <a:off x="346459" y="271460"/>
              <a:ext cx="557100" cy="3858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7" name="Google Shape;3627;p20"/>
            <p:cNvSpPr/>
            <p:nvPr/>
          </p:nvSpPr>
          <p:spPr>
            <a:xfrm>
              <a:off x="783419" y="388141"/>
              <a:ext cx="172640" cy="229790"/>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8" name="Google Shape;3628;p20"/>
            <p:cNvSpPr/>
            <p:nvPr/>
          </p:nvSpPr>
          <p:spPr>
            <a:xfrm>
              <a:off x="403609" y="309560"/>
              <a:ext cx="442800" cy="3084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29" name="Google Shape;3629;p20"/>
            <p:cNvSpPr/>
            <p:nvPr/>
          </p:nvSpPr>
          <p:spPr>
            <a:xfrm>
              <a:off x="202394" y="211928"/>
              <a:ext cx="841770" cy="373857"/>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0" name="Google Shape;3630;p20"/>
            <p:cNvSpPr/>
            <p:nvPr/>
          </p:nvSpPr>
          <p:spPr>
            <a:xfrm>
              <a:off x="202394" y="211928"/>
              <a:ext cx="841772" cy="66675"/>
            </a:xfrm>
            <a:custGeom>
              <a:rect b="b" l="l" r="r" t="t"/>
              <a:pathLst>
                <a:path extrusionOk="0" h="56" w="707">
                  <a:moveTo>
                    <a:pt x="693" y="56"/>
                  </a:moveTo>
                  <a:lnTo>
                    <a:pt x="13" y="56"/>
                  </a:lnTo>
                  <a:lnTo>
                    <a:pt x="0" y="0"/>
                  </a:lnTo>
                  <a:lnTo>
                    <a:pt x="707" y="0"/>
                  </a:lnTo>
                  <a:lnTo>
                    <a:pt x="693" y="56"/>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1" name="Google Shape;3631;p20"/>
            <p:cNvSpPr/>
            <p:nvPr/>
          </p:nvSpPr>
          <p:spPr>
            <a:xfrm>
              <a:off x="423850" y="297654"/>
              <a:ext cx="576262" cy="280987"/>
            </a:xfrm>
            <a:custGeom>
              <a:rect b="b" l="l" r="r" t="t"/>
              <a:pathLst>
                <a:path extrusionOk="0" h="767" w="1563">
                  <a:moveTo>
                    <a:pt x="0" y="762"/>
                  </a:moveTo>
                  <a:cubicBezTo>
                    <a:pt x="0" y="762"/>
                    <a:pt x="1029" y="767"/>
                    <a:pt x="1096" y="762"/>
                  </a:cubicBezTo>
                  <a:cubicBezTo>
                    <a:pt x="1351" y="748"/>
                    <a:pt x="1423" y="615"/>
                    <a:pt x="1423" y="615"/>
                  </a:cubicBezTo>
                  <a:cubicBezTo>
                    <a:pt x="1563" y="0"/>
                    <a:pt x="1563" y="0"/>
                    <a:pt x="1563" y="0"/>
                  </a:cubicBezTo>
                  <a:cubicBezTo>
                    <a:pt x="1360" y="586"/>
                    <a:pt x="1360" y="586"/>
                    <a:pt x="1360" y="586"/>
                  </a:cubicBezTo>
                  <a:cubicBezTo>
                    <a:pt x="1360" y="586"/>
                    <a:pt x="1333" y="717"/>
                    <a:pt x="1060" y="732"/>
                  </a:cubicBezTo>
                  <a:cubicBezTo>
                    <a:pt x="997"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2" name="Google Shape;3632;p20"/>
            <p:cNvSpPr/>
            <p:nvPr/>
          </p:nvSpPr>
          <p:spPr>
            <a:xfrm>
              <a:off x="238113" y="288129"/>
              <a:ext cx="72628" cy="240506"/>
            </a:xfrm>
            <a:custGeom>
              <a:rect b="b" l="l" r="r" t="t"/>
              <a:pathLst>
                <a:path extrusionOk="0" h="653" w="196">
                  <a:moveTo>
                    <a:pt x="104" y="179"/>
                  </a:moveTo>
                  <a:cubicBezTo>
                    <a:pt x="65" y="0"/>
                    <a:pt x="56" y="25"/>
                    <a:pt x="38" y="25"/>
                  </a:cubicBezTo>
                  <a:cubicBezTo>
                    <a:pt x="20"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3" name="Google Shape;3633;p20"/>
            <p:cNvSpPr/>
            <p:nvPr/>
          </p:nvSpPr>
          <p:spPr>
            <a:xfrm>
              <a:off x="413126" y="717938"/>
              <a:ext cx="420300" cy="1083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34" name="Google Shape;3634;p20"/>
            <p:cNvSpPr/>
            <p:nvPr/>
          </p:nvSpPr>
          <p:spPr>
            <a:xfrm>
              <a:off x="423850" y="731041"/>
              <a:ext cx="394097" cy="78581"/>
            </a:xfrm>
            <a:custGeom>
              <a:rect b="b" l="l" r="r" t="t"/>
              <a:pathLst>
                <a:path extrusionOk="0" h="66" w="331">
                  <a:moveTo>
                    <a:pt x="0" y="0"/>
                  </a:moveTo>
                  <a:lnTo>
                    <a:pt x="331" y="0"/>
                  </a:lnTo>
                  <a:lnTo>
                    <a:pt x="331" y="66"/>
                  </a:lnTo>
                  <a:lnTo>
                    <a:pt x="318"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3635" name="Shape 3635"/>
        <p:cNvGrpSpPr/>
        <p:nvPr/>
      </p:nvGrpSpPr>
      <p:grpSpPr>
        <a:xfrm>
          <a:off x="0" y="0"/>
          <a:ext cx="0" cy="0"/>
          <a:chOff x="0" y="0"/>
          <a:chExt cx="0" cy="0"/>
        </a:xfrm>
      </p:grpSpPr>
      <p:sp>
        <p:nvSpPr>
          <p:cNvPr id="3636" name="Google Shape;3636;p21"/>
          <p:cNvSpPr txBox="1"/>
          <p:nvPr>
            <p:ph hasCustomPrompt="1" type="title"/>
          </p:nvPr>
        </p:nvSpPr>
        <p:spPr>
          <a:xfrm>
            <a:off x="1071150" y="2031374"/>
            <a:ext cx="46023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637" name="Google Shape;3637;p21"/>
          <p:cNvSpPr txBox="1"/>
          <p:nvPr>
            <p:ph idx="1" type="subTitle"/>
          </p:nvPr>
        </p:nvSpPr>
        <p:spPr>
          <a:xfrm>
            <a:off x="1071150" y="2726326"/>
            <a:ext cx="4602300" cy="3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5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3638" name="Google Shape;3638;p21"/>
          <p:cNvSpPr txBox="1"/>
          <p:nvPr>
            <p:ph hasCustomPrompt="1" idx="2" type="title"/>
          </p:nvPr>
        </p:nvSpPr>
        <p:spPr>
          <a:xfrm>
            <a:off x="1071150" y="735175"/>
            <a:ext cx="46023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639" name="Google Shape;3639;p21"/>
          <p:cNvSpPr txBox="1"/>
          <p:nvPr>
            <p:ph idx="3" type="subTitle"/>
          </p:nvPr>
        </p:nvSpPr>
        <p:spPr>
          <a:xfrm>
            <a:off x="1071150" y="1430127"/>
            <a:ext cx="4602300" cy="3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5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3640" name="Google Shape;3640;p21"/>
          <p:cNvSpPr txBox="1"/>
          <p:nvPr>
            <p:ph hasCustomPrompt="1" idx="4" type="title"/>
          </p:nvPr>
        </p:nvSpPr>
        <p:spPr>
          <a:xfrm>
            <a:off x="1071150" y="3327573"/>
            <a:ext cx="4602300" cy="768900"/>
          </a:xfrm>
          <a:prstGeom prst="rect">
            <a:avLst/>
          </a:prstGeom>
          <a:no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641" name="Google Shape;3641;p21"/>
          <p:cNvSpPr txBox="1"/>
          <p:nvPr>
            <p:ph idx="5" type="subTitle"/>
          </p:nvPr>
        </p:nvSpPr>
        <p:spPr>
          <a:xfrm>
            <a:off x="1071150" y="4022525"/>
            <a:ext cx="4602300" cy="385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5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grpSp>
        <p:nvGrpSpPr>
          <p:cNvPr id="3642" name="Google Shape;3642;p21"/>
          <p:cNvGrpSpPr/>
          <p:nvPr/>
        </p:nvGrpSpPr>
        <p:grpSpPr>
          <a:xfrm>
            <a:off x="-286212" y="167200"/>
            <a:ext cx="9736187" cy="4864525"/>
            <a:chOff x="-286212" y="167200"/>
            <a:chExt cx="9736187" cy="4864525"/>
          </a:xfrm>
        </p:grpSpPr>
        <p:sp>
          <p:nvSpPr>
            <p:cNvPr id="3643" name="Google Shape;3643;p21"/>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644" name="Google Shape;3644;p21"/>
            <p:cNvGrpSpPr/>
            <p:nvPr/>
          </p:nvGrpSpPr>
          <p:grpSpPr>
            <a:xfrm>
              <a:off x="-144925" y="4747625"/>
              <a:ext cx="9594900" cy="284100"/>
              <a:chOff x="-144925" y="4747625"/>
              <a:chExt cx="9594900" cy="284100"/>
            </a:xfrm>
          </p:grpSpPr>
          <p:sp>
            <p:nvSpPr>
              <p:cNvPr id="3645" name="Google Shape;3645;p21"/>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646" name="Google Shape;3646;p21"/>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647" name="Google Shape;3647;p21"/>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48" name="Google Shape;3648;p21"/>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49" name="Google Shape;3649;p21"/>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0" name="Google Shape;3650;p21"/>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1" name="Google Shape;3651;p21"/>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2" name="Google Shape;3652;p21"/>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3" name="Google Shape;3653;p21"/>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4" name="Google Shape;3654;p21"/>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5" name="Google Shape;3655;p21"/>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6" name="Google Shape;3656;p21"/>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7" name="Google Shape;3657;p21"/>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8" name="Google Shape;3658;p21"/>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59" name="Google Shape;3659;p21"/>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0" name="Google Shape;3660;p21"/>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1" name="Google Shape;3661;p21"/>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2" name="Google Shape;3662;p21"/>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3" name="Google Shape;3663;p21"/>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4" name="Google Shape;3664;p21"/>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5" name="Google Shape;3665;p21"/>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6" name="Google Shape;3666;p21"/>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7" name="Google Shape;3667;p21"/>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8" name="Google Shape;3668;p21"/>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69" name="Google Shape;3669;p21"/>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0" name="Google Shape;3670;p21"/>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1" name="Google Shape;3671;p21"/>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2" name="Google Shape;3672;p21"/>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3" name="Google Shape;3673;p21"/>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4" name="Google Shape;3674;p21"/>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5" name="Google Shape;3675;p21"/>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6" name="Google Shape;3676;p21"/>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7" name="Google Shape;3677;p21"/>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8" name="Google Shape;3678;p21"/>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79" name="Google Shape;3679;p21"/>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0" name="Google Shape;3680;p21"/>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1" name="Google Shape;3681;p21"/>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2" name="Google Shape;3682;p21"/>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3" name="Google Shape;3683;p21"/>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4" name="Google Shape;3684;p21"/>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5" name="Google Shape;3685;p21"/>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6" name="Google Shape;3686;p21"/>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7" name="Google Shape;3687;p21"/>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8" name="Google Shape;3688;p21"/>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89" name="Google Shape;3689;p21"/>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0" name="Google Shape;3690;p21"/>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1" name="Google Shape;3691;p21"/>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2" name="Google Shape;3692;p21"/>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3" name="Google Shape;3693;p21"/>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4" name="Google Shape;3694;p21"/>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5" name="Google Shape;3695;p21"/>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6" name="Google Shape;3696;p21"/>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7" name="Google Shape;3697;p21"/>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8" name="Google Shape;3698;p21"/>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699" name="Google Shape;3699;p21"/>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0" name="Google Shape;3700;p21"/>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1" name="Google Shape;3701;p21"/>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2" name="Google Shape;3702;p21"/>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3" name="Google Shape;3703;p21"/>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4" name="Google Shape;3704;p21"/>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5" name="Google Shape;3705;p21"/>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6" name="Google Shape;3706;p21"/>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7" name="Google Shape;3707;p21"/>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8" name="Google Shape;3708;p21"/>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09" name="Google Shape;3709;p21"/>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0" name="Google Shape;3710;p21"/>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1" name="Google Shape;3711;p21"/>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2" name="Google Shape;3712;p21"/>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3" name="Google Shape;3713;p21"/>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4" name="Google Shape;3714;p21"/>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5" name="Google Shape;3715;p21"/>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6" name="Google Shape;3716;p21"/>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7" name="Google Shape;3717;p21"/>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8" name="Google Shape;3718;p21"/>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19" name="Google Shape;3719;p21"/>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0" name="Google Shape;3720;p21"/>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1" name="Google Shape;3721;p21"/>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2" name="Google Shape;3722;p21"/>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3" name="Google Shape;3723;p21"/>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4" name="Google Shape;3724;p21"/>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5" name="Google Shape;3725;p21"/>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6" name="Google Shape;3726;p21"/>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7" name="Google Shape;3727;p21"/>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8" name="Google Shape;3728;p21"/>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29" name="Google Shape;3729;p21"/>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0" name="Google Shape;3730;p21"/>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1" name="Google Shape;3731;p21"/>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2" name="Google Shape;3732;p21"/>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3" name="Google Shape;3733;p21"/>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4" name="Google Shape;3734;p21"/>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5" name="Google Shape;3735;p21"/>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6" name="Google Shape;3736;p21"/>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7" name="Google Shape;3737;p21"/>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8" name="Google Shape;3738;p21"/>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39" name="Google Shape;3739;p21"/>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0" name="Google Shape;3740;p21"/>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1" name="Google Shape;3741;p21"/>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2" name="Google Shape;3742;p21"/>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3" name="Google Shape;3743;p21"/>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4" name="Google Shape;3744;p21"/>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5" name="Google Shape;3745;p21"/>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6" name="Google Shape;3746;p21"/>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7" name="Google Shape;3747;p21"/>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8" name="Google Shape;3748;p21"/>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49" name="Google Shape;3749;p21"/>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0" name="Google Shape;3750;p21"/>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1" name="Google Shape;3751;p21"/>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2" name="Google Shape;3752;p21"/>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3" name="Google Shape;3753;p21"/>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4" name="Google Shape;3754;p21"/>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5" name="Google Shape;3755;p21"/>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6" name="Google Shape;3756;p21"/>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7" name="Google Shape;3757;p21"/>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8" name="Google Shape;3758;p21"/>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59" name="Google Shape;3759;p21"/>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0" name="Google Shape;3760;p21"/>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1" name="Google Shape;3761;p21"/>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2" name="Google Shape;3762;p21"/>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3" name="Google Shape;3763;p21"/>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4" name="Google Shape;3764;p21"/>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5" name="Google Shape;3765;p21"/>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6" name="Google Shape;3766;p21"/>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7" name="Google Shape;3767;p21"/>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8" name="Google Shape;3768;p21"/>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69" name="Google Shape;3769;p21"/>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0" name="Google Shape;3770;p21"/>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1" name="Google Shape;3771;p21"/>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2" name="Google Shape;3772;p21"/>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3" name="Google Shape;3773;p21"/>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4" name="Google Shape;3774;p21"/>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5" name="Google Shape;3775;p21"/>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6" name="Google Shape;3776;p21"/>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7" name="Google Shape;3777;p21"/>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8" name="Google Shape;3778;p21"/>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79" name="Google Shape;3779;p21"/>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0" name="Google Shape;3780;p21"/>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1" name="Google Shape;3781;p21"/>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2" name="Google Shape;3782;p21"/>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3" name="Google Shape;3783;p21"/>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4" name="Google Shape;3784;p21"/>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5" name="Google Shape;3785;p21"/>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6" name="Google Shape;3786;p21"/>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7" name="Google Shape;3787;p21"/>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8" name="Google Shape;3788;p21"/>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89" name="Google Shape;3789;p21"/>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0" name="Google Shape;3790;p21"/>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1" name="Google Shape;3791;p21"/>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2" name="Google Shape;3792;p21"/>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3" name="Google Shape;3793;p21"/>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4" name="Google Shape;3794;p21"/>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3795" name="Shape 3795"/>
        <p:cNvGrpSpPr/>
        <p:nvPr/>
      </p:nvGrpSpPr>
      <p:grpSpPr>
        <a:xfrm>
          <a:off x="0" y="0"/>
          <a:ext cx="0" cy="0"/>
          <a:chOff x="0" y="0"/>
          <a:chExt cx="0" cy="0"/>
        </a:xfrm>
      </p:grpSpPr>
      <p:grpSp>
        <p:nvGrpSpPr>
          <p:cNvPr id="3796" name="Google Shape;3796;p22"/>
          <p:cNvGrpSpPr/>
          <p:nvPr/>
        </p:nvGrpSpPr>
        <p:grpSpPr>
          <a:xfrm>
            <a:off x="-225450" y="-20950"/>
            <a:ext cx="9716400" cy="5052675"/>
            <a:chOff x="-225450" y="-20950"/>
            <a:chExt cx="9716400" cy="5052675"/>
          </a:xfrm>
        </p:grpSpPr>
        <p:sp>
          <p:nvSpPr>
            <p:cNvPr id="3797" name="Google Shape;3797;p22"/>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8" name="Google Shape;3798;p22"/>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799" name="Google Shape;3799;p22"/>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0" name="Google Shape;3800;p22"/>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801" name="Google Shape;3801;p22"/>
            <p:cNvGrpSpPr/>
            <p:nvPr/>
          </p:nvGrpSpPr>
          <p:grpSpPr>
            <a:xfrm>
              <a:off x="-144925" y="4747625"/>
              <a:ext cx="9594900" cy="284100"/>
              <a:chOff x="-144925" y="4747625"/>
              <a:chExt cx="9594900" cy="284100"/>
            </a:xfrm>
          </p:grpSpPr>
          <p:sp>
            <p:nvSpPr>
              <p:cNvPr id="3802" name="Google Shape;3802;p22"/>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803" name="Google Shape;3803;p22"/>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804" name="Google Shape;3804;p22"/>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5" name="Google Shape;3805;p22"/>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6" name="Google Shape;3806;p22"/>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7" name="Google Shape;3807;p22"/>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8" name="Google Shape;3808;p22"/>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09" name="Google Shape;3809;p22"/>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0" name="Google Shape;3810;p22"/>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1" name="Google Shape;3811;p22"/>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2" name="Google Shape;3812;p22"/>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3" name="Google Shape;3813;p22"/>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4" name="Google Shape;3814;p22"/>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5" name="Google Shape;3815;p22"/>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6" name="Google Shape;3816;p22"/>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7" name="Google Shape;3817;p22"/>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8" name="Google Shape;3818;p22"/>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19" name="Google Shape;3819;p22"/>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0" name="Google Shape;3820;p22"/>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1" name="Google Shape;3821;p22"/>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2" name="Google Shape;3822;p22"/>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3" name="Google Shape;3823;p22"/>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4" name="Google Shape;3824;p22"/>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5" name="Google Shape;3825;p22"/>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6" name="Google Shape;3826;p22"/>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7" name="Google Shape;3827;p22"/>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8" name="Google Shape;3828;p22"/>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29" name="Google Shape;3829;p22"/>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0" name="Google Shape;3830;p22"/>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1" name="Google Shape;3831;p22"/>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2" name="Google Shape;3832;p22"/>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3" name="Google Shape;3833;p22"/>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4" name="Google Shape;3834;p22"/>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5" name="Google Shape;3835;p22"/>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6" name="Google Shape;3836;p22"/>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7" name="Google Shape;3837;p22"/>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8" name="Google Shape;3838;p22"/>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39" name="Google Shape;3839;p22"/>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0" name="Google Shape;3840;p22"/>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1" name="Google Shape;3841;p22"/>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2" name="Google Shape;3842;p22"/>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3" name="Google Shape;3843;p22"/>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4" name="Google Shape;3844;p22"/>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5" name="Google Shape;3845;p22"/>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6" name="Google Shape;3846;p22"/>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7" name="Google Shape;3847;p22"/>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8" name="Google Shape;3848;p22"/>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49" name="Google Shape;3849;p22"/>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0" name="Google Shape;3850;p22"/>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1" name="Google Shape;3851;p22"/>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2" name="Google Shape;3852;p22"/>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3" name="Google Shape;3853;p22"/>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4" name="Google Shape;3854;p22"/>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5" name="Google Shape;3855;p22"/>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6" name="Google Shape;3856;p22"/>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7" name="Google Shape;3857;p22"/>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8" name="Google Shape;3858;p22"/>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59" name="Google Shape;3859;p22"/>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0" name="Google Shape;3860;p22"/>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1" name="Google Shape;3861;p22"/>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2" name="Google Shape;3862;p22"/>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3" name="Google Shape;3863;p22"/>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4" name="Google Shape;3864;p22"/>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5" name="Google Shape;3865;p22"/>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6" name="Google Shape;3866;p22"/>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7" name="Google Shape;3867;p22"/>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8" name="Google Shape;3868;p22"/>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69" name="Google Shape;3869;p22"/>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0" name="Google Shape;3870;p22"/>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1" name="Google Shape;3871;p22"/>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2" name="Google Shape;3872;p22"/>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3" name="Google Shape;3873;p22"/>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4" name="Google Shape;3874;p22"/>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5" name="Google Shape;3875;p22"/>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6" name="Google Shape;3876;p22"/>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7" name="Google Shape;3877;p22"/>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8" name="Google Shape;3878;p22"/>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79" name="Google Shape;3879;p22"/>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0" name="Google Shape;3880;p22"/>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1" name="Google Shape;3881;p22"/>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2" name="Google Shape;3882;p22"/>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3" name="Google Shape;3883;p22"/>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4" name="Google Shape;3884;p22"/>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5" name="Google Shape;3885;p22"/>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6" name="Google Shape;3886;p22"/>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7" name="Google Shape;3887;p22"/>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8" name="Google Shape;3888;p22"/>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89" name="Google Shape;3889;p22"/>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0" name="Google Shape;3890;p22"/>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1" name="Google Shape;3891;p22"/>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2" name="Google Shape;3892;p22"/>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3" name="Google Shape;3893;p22"/>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4" name="Google Shape;3894;p22"/>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5" name="Google Shape;3895;p22"/>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6" name="Google Shape;3896;p22"/>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7" name="Google Shape;3897;p22"/>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8" name="Google Shape;3898;p22"/>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899" name="Google Shape;3899;p22"/>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0" name="Google Shape;3900;p22"/>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1" name="Google Shape;3901;p22"/>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2" name="Google Shape;3902;p22"/>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3" name="Google Shape;3903;p22"/>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4" name="Google Shape;3904;p22"/>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5" name="Google Shape;3905;p22"/>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6" name="Google Shape;3906;p22"/>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7" name="Google Shape;3907;p22"/>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8" name="Google Shape;3908;p22"/>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09" name="Google Shape;3909;p22"/>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0" name="Google Shape;3910;p22"/>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1" name="Google Shape;3911;p22"/>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2" name="Google Shape;3912;p22"/>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3" name="Google Shape;3913;p22"/>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4" name="Google Shape;3914;p22"/>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5" name="Google Shape;3915;p22"/>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6" name="Google Shape;3916;p22"/>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7" name="Google Shape;3917;p22"/>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8" name="Google Shape;3918;p22"/>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19" name="Google Shape;3919;p22"/>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0" name="Google Shape;3920;p22"/>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1" name="Google Shape;3921;p22"/>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2" name="Google Shape;3922;p22"/>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3" name="Google Shape;3923;p22"/>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4" name="Google Shape;3924;p22"/>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5" name="Google Shape;3925;p22"/>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6" name="Google Shape;3926;p22"/>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7" name="Google Shape;3927;p22"/>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8" name="Google Shape;3928;p22"/>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29" name="Google Shape;3929;p22"/>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0" name="Google Shape;3930;p22"/>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1" name="Google Shape;3931;p22"/>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2" name="Google Shape;3932;p22"/>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3" name="Google Shape;3933;p22"/>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4" name="Google Shape;3934;p22"/>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5" name="Google Shape;3935;p22"/>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6" name="Google Shape;3936;p22"/>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7" name="Google Shape;3937;p22"/>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8" name="Google Shape;3938;p22"/>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39" name="Google Shape;3939;p22"/>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0" name="Google Shape;3940;p22"/>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1" name="Google Shape;3941;p22"/>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2" name="Google Shape;3942;p22"/>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3" name="Google Shape;3943;p22"/>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4" name="Google Shape;3944;p22"/>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5" name="Google Shape;3945;p22"/>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6" name="Google Shape;3946;p22"/>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7" name="Google Shape;3947;p22"/>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8" name="Google Shape;3948;p22"/>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49" name="Google Shape;3949;p22"/>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0" name="Google Shape;3950;p22"/>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1" name="Google Shape;3951;p22"/>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3952" name="Google Shape;3952;p22"/>
          <p:cNvSpPr txBox="1"/>
          <p:nvPr>
            <p:ph type="title"/>
          </p:nvPr>
        </p:nvSpPr>
        <p:spPr>
          <a:xfrm>
            <a:off x="713250" y="2674375"/>
            <a:ext cx="3411600" cy="859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sz="51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953" name="Google Shape;3953;p22"/>
          <p:cNvSpPr txBox="1"/>
          <p:nvPr>
            <p:ph idx="1" type="subTitle"/>
          </p:nvPr>
        </p:nvSpPr>
        <p:spPr>
          <a:xfrm>
            <a:off x="713225" y="3458125"/>
            <a:ext cx="3411600" cy="103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3954" name="Google Shape;3954;p22"/>
          <p:cNvSpPr txBox="1"/>
          <p:nvPr/>
        </p:nvSpPr>
        <p:spPr>
          <a:xfrm>
            <a:off x="4373400" y="3581513"/>
            <a:ext cx="3411600" cy="682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000">
                <a:solidFill>
                  <a:schemeClr val="dk1"/>
                </a:solidFill>
                <a:latin typeface="Figtree"/>
                <a:ea typeface="Figtree"/>
                <a:cs typeface="Figtree"/>
                <a:sym typeface="Figtree"/>
              </a:rPr>
              <a:t>CREDITS: This presentation template was created by </a:t>
            </a:r>
            <a:r>
              <a:rPr b="1" lang="en" sz="1000" u="sng">
                <a:solidFill>
                  <a:schemeClr val="dk1"/>
                </a:solidFill>
                <a:latin typeface="Figtree"/>
                <a:ea typeface="Figtree"/>
                <a:cs typeface="Figtree"/>
                <a:sym typeface="Figtree"/>
                <a:hlinkClick r:id="rId2">
                  <a:extLst>
                    <a:ext uri="{A12FA001-AC4F-418D-AE19-62706E023703}">
                      <ahyp:hlinkClr val="tx"/>
                    </a:ext>
                  </a:extLst>
                </a:hlinkClick>
              </a:rPr>
              <a:t>Slidesgo</a:t>
            </a:r>
            <a:r>
              <a:rPr lang="en" sz="1000">
                <a:solidFill>
                  <a:schemeClr val="dk1"/>
                </a:solidFill>
                <a:latin typeface="Figtree"/>
                <a:ea typeface="Figtree"/>
                <a:cs typeface="Figtree"/>
                <a:sym typeface="Figtree"/>
              </a:rPr>
              <a:t>, and includes icons by </a:t>
            </a:r>
            <a:r>
              <a:rPr b="1" lang="en" sz="1000" u="sng">
                <a:solidFill>
                  <a:schemeClr val="dk1"/>
                </a:solidFill>
                <a:latin typeface="Figtree"/>
                <a:ea typeface="Figtree"/>
                <a:cs typeface="Figtree"/>
                <a:sym typeface="Figtree"/>
                <a:hlinkClick r:id="rId3">
                  <a:extLst>
                    <a:ext uri="{A12FA001-AC4F-418D-AE19-62706E023703}">
                      <ahyp:hlinkClr val="tx"/>
                    </a:ext>
                  </a:extLst>
                </a:hlinkClick>
              </a:rPr>
              <a:t>Flaticon</a:t>
            </a:r>
            <a:r>
              <a:rPr lang="en" sz="1000">
                <a:solidFill>
                  <a:schemeClr val="dk1"/>
                </a:solidFill>
                <a:latin typeface="Figtree"/>
                <a:ea typeface="Figtree"/>
                <a:cs typeface="Figtree"/>
                <a:sym typeface="Figtree"/>
              </a:rPr>
              <a:t>, and infographics &amp; images by </a:t>
            </a:r>
            <a:r>
              <a:rPr b="1" lang="en" sz="1000" u="sng">
                <a:solidFill>
                  <a:schemeClr val="dk1"/>
                </a:solidFill>
                <a:latin typeface="Figtree"/>
                <a:ea typeface="Figtree"/>
                <a:cs typeface="Figtree"/>
                <a:sym typeface="Figtree"/>
                <a:hlinkClick r:id="rId4">
                  <a:extLst>
                    <a:ext uri="{A12FA001-AC4F-418D-AE19-62706E023703}">
                      <ahyp:hlinkClr val="tx"/>
                    </a:ext>
                  </a:extLst>
                </a:hlinkClick>
              </a:rPr>
              <a:t>Freepik</a:t>
            </a:r>
            <a:r>
              <a:rPr b="1" lang="en" sz="1000" u="sng">
                <a:solidFill>
                  <a:schemeClr val="dk1"/>
                </a:solidFill>
                <a:latin typeface="Figtree"/>
                <a:ea typeface="Figtree"/>
                <a:cs typeface="Figtree"/>
                <a:sym typeface="Figtree"/>
              </a:rPr>
              <a:t> </a:t>
            </a:r>
            <a:endParaRPr b="1" sz="1000" u="sng">
              <a:solidFill>
                <a:schemeClr val="dk1"/>
              </a:solidFill>
              <a:latin typeface="Figtree"/>
              <a:ea typeface="Figtree"/>
              <a:cs typeface="Figtree"/>
              <a:sym typeface="Figtree"/>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3955" name="Shape 3955"/>
        <p:cNvGrpSpPr/>
        <p:nvPr/>
      </p:nvGrpSpPr>
      <p:grpSpPr>
        <a:xfrm>
          <a:off x="0" y="0"/>
          <a:ext cx="0" cy="0"/>
          <a:chOff x="0" y="0"/>
          <a:chExt cx="0" cy="0"/>
        </a:xfrm>
      </p:grpSpPr>
      <p:grpSp>
        <p:nvGrpSpPr>
          <p:cNvPr id="3956" name="Google Shape;3956;p23"/>
          <p:cNvGrpSpPr/>
          <p:nvPr/>
        </p:nvGrpSpPr>
        <p:grpSpPr>
          <a:xfrm>
            <a:off x="-225450" y="-20950"/>
            <a:ext cx="9716400" cy="5052675"/>
            <a:chOff x="-225450" y="-20950"/>
            <a:chExt cx="9716400" cy="5052675"/>
          </a:xfrm>
        </p:grpSpPr>
        <p:sp>
          <p:nvSpPr>
            <p:cNvPr id="3957" name="Google Shape;3957;p23"/>
            <p:cNvSpPr/>
            <p:nvPr/>
          </p:nvSpPr>
          <p:spPr>
            <a:xfrm>
              <a:off x="-76200" y="-20950"/>
              <a:ext cx="9386100" cy="238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8" name="Google Shape;3958;p23"/>
            <p:cNvSpPr/>
            <p:nvPr/>
          </p:nvSpPr>
          <p:spPr>
            <a:xfrm>
              <a:off x="-76193" y="121444"/>
              <a:ext cx="9386100" cy="96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59" name="Google Shape;3959;p23"/>
            <p:cNvSpPr/>
            <p:nvPr/>
          </p:nvSpPr>
          <p:spPr>
            <a:xfrm>
              <a:off x="-76193" y="28575"/>
              <a:ext cx="9386100" cy="4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0" name="Google Shape;3960;p23"/>
            <p:cNvSpPr/>
            <p:nvPr/>
          </p:nvSpPr>
          <p:spPr>
            <a:xfrm>
              <a:off x="-225450" y="453096"/>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3961" name="Google Shape;3961;p23"/>
            <p:cNvGrpSpPr/>
            <p:nvPr/>
          </p:nvGrpSpPr>
          <p:grpSpPr>
            <a:xfrm>
              <a:off x="-144925" y="4747625"/>
              <a:ext cx="9594900" cy="284100"/>
              <a:chOff x="-144925" y="4747625"/>
              <a:chExt cx="9594900" cy="284100"/>
            </a:xfrm>
          </p:grpSpPr>
          <p:sp>
            <p:nvSpPr>
              <p:cNvPr id="3962" name="Google Shape;3962;p23"/>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963" name="Google Shape;3963;p23"/>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964" name="Google Shape;3964;p23"/>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5" name="Google Shape;3965;p23"/>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6" name="Google Shape;3966;p23"/>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7" name="Google Shape;3967;p23"/>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8" name="Google Shape;3968;p23"/>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69" name="Google Shape;3969;p23"/>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0" name="Google Shape;3970;p23"/>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1" name="Google Shape;3971;p23"/>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2" name="Google Shape;3972;p23"/>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3" name="Google Shape;3973;p23"/>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4" name="Google Shape;3974;p23"/>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5" name="Google Shape;3975;p23"/>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6" name="Google Shape;3976;p23"/>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7" name="Google Shape;3977;p23"/>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8" name="Google Shape;3978;p23"/>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79" name="Google Shape;3979;p23"/>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0" name="Google Shape;3980;p23"/>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1" name="Google Shape;3981;p23"/>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2" name="Google Shape;3982;p23"/>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3" name="Google Shape;3983;p23"/>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4" name="Google Shape;3984;p23"/>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5" name="Google Shape;3985;p23"/>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6" name="Google Shape;3986;p23"/>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7" name="Google Shape;3987;p23"/>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8" name="Google Shape;3988;p23"/>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89" name="Google Shape;3989;p23"/>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0" name="Google Shape;3990;p23"/>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1" name="Google Shape;3991;p23"/>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2" name="Google Shape;3992;p23"/>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3" name="Google Shape;3993;p23"/>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4" name="Google Shape;3994;p23"/>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5" name="Google Shape;3995;p23"/>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6" name="Google Shape;3996;p23"/>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7" name="Google Shape;3997;p23"/>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8" name="Google Shape;3998;p23"/>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3999" name="Google Shape;3999;p23"/>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0" name="Google Shape;4000;p23"/>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1" name="Google Shape;4001;p23"/>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2" name="Google Shape;4002;p23"/>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3" name="Google Shape;4003;p23"/>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4" name="Google Shape;4004;p23"/>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5" name="Google Shape;4005;p23"/>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6" name="Google Shape;4006;p23"/>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7" name="Google Shape;4007;p23"/>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8" name="Google Shape;4008;p23"/>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09" name="Google Shape;4009;p23"/>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0" name="Google Shape;4010;p23"/>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1" name="Google Shape;4011;p23"/>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2" name="Google Shape;4012;p23"/>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3" name="Google Shape;4013;p23"/>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4" name="Google Shape;4014;p23"/>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5" name="Google Shape;4015;p23"/>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6" name="Google Shape;4016;p23"/>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7" name="Google Shape;4017;p23"/>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8" name="Google Shape;4018;p23"/>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19" name="Google Shape;4019;p23"/>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0" name="Google Shape;4020;p23"/>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1" name="Google Shape;4021;p23"/>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2" name="Google Shape;4022;p23"/>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3" name="Google Shape;4023;p23"/>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4" name="Google Shape;4024;p23"/>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5" name="Google Shape;4025;p23"/>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6" name="Google Shape;4026;p23"/>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7" name="Google Shape;4027;p23"/>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8" name="Google Shape;4028;p23"/>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29" name="Google Shape;4029;p23"/>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0" name="Google Shape;4030;p23"/>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1" name="Google Shape;4031;p23"/>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2" name="Google Shape;4032;p23"/>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3" name="Google Shape;4033;p23"/>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4" name="Google Shape;4034;p23"/>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5" name="Google Shape;4035;p23"/>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6" name="Google Shape;4036;p23"/>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7" name="Google Shape;4037;p23"/>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8" name="Google Shape;4038;p23"/>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39" name="Google Shape;4039;p23"/>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0" name="Google Shape;4040;p23"/>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1" name="Google Shape;4041;p23"/>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2" name="Google Shape;4042;p23"/>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3" name="Google Shape;4043;p23"/>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4" name="Google Shape;4044;p23"/>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5" name="Google Shape;4045;p23"/>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6" name="Google Shape;4046;p23"/>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7" name="Google Shape;4047;p23"/>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8" name="Google Shape;4048;p23"/>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49" name="Google Shape;4049;p23"/>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0" name="Google Shape;4050;p23"/>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1" name="Google Shape;4051;p23"/>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2" name="Google Shape;4052;p23"/>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3" name="Google Shape;4053;p23"/>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4" name="Google Shape;4054;p23"/>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5" name="Google Shape;4055;p23"/>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6" name="Google Shape;4056;p23"/>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7" name="Google Shape;4057;p23"/>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8" name="Google Shape;4058;p23"/>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59" name="Google Shape;4059;p23"/>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0" name="Google Shape;4060;p23"/>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1" name="Google Shape;4061;p23"/>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2" name="Google Shape;4062;p23"/>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3" name="Google Shape;4063;p23"/>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4" name="Google Shape;4064;p23"/>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5" name="Google Shape;4065;p23"/>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6" name="Google Shape;4066;p23"/>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7" name="Google Shape;4067;p23"/>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8" name="Google Shape;4068;p23"/>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69" name="Google Shape;4069;p23"/>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0" name="Google Shape;4070;p23"/>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1" name="Google Shape;4071;p23"/>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2" name="Google Shape;4072;p23"/>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3" name="Google Shape;4073;p23"/>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4" name="Google Shape;4074;p23"/>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5" name="Google Shape;4075;p23"/>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6" name="Google Shape;4076;p23"/>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7" name="Google Shape;4077;p23"/>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8" name="Google Shape;4078;p23"/>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79" name="Google Shape;4079;p23"/>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0" name="Google Shape;4080;p23"/>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1" name="Google Shape;4081;p23"/>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2" name="Google Shape;4082;p23"/>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3" name="Google Shape;4083;p23"/>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4" name="Google Shape;4084;p23"/>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5" name="Google Shape;4085;p23"/>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6" name="Google Shape;4086;p23"/>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7" name="Google Shape;4087;p23"/>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8" name="Google Shape;4088;p23"/>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89" name="Google Shape;4089;p23"/>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0" name="Google Shape;4090;p23"/>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1" name="Google Shape;4091;p23"/>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2" name="Google Shape;4092;p23"/>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3" name="Google Shape;4093;p23"/>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4" name="Google Shape;4094;p23"/>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5" name="Google Shape;4095;p23"/>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6" name="Google Shape;4096;p23"/>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7" name="Google Shape;4097;p23"/>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8" name="Google Shape;4098;p23"/>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099" name="Google Shape;4099;p23"/>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0" name="Google Shape;4100;p23"/>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1" name="Google Shape;4101;p23"/>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2" name="Google Shape;4102;p23"/>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3" name="Google Shape;4103;p23"/>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4" name="Google Shape;4104;p23"/>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5" name="Google Shape;4105;p23"/>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6" name="Google Shape;4106;p23"/>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7" name="Google Shape;4107;p23"/>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8" name="Google Shape;4108;p23"/>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09" name="Google Shape;4109;p23"/>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0" name="Google Shape;4110;p23"/>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1" name="Google Shape;4111;p23"/>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4112" name="Shape 4112"/>
        <p:cNvGrpSpPr/>
        <p:nvPr/>
      </p:nvGrpSpPr>
      <p:grpSpPr>
        <a:xfrm>
          <a:off x="0" y="0"/>
          <a:ext cx="0" cy="0"/>
          <a:chOff x="0" y="0"/>
          <a:chExt cx="0" cy="0"/>
        </a:xfrm>
      </p:grpSpPr>
      <p:grpSp>
        <p:nvGrpSpPr>
          <p:cNvPr id="4113" name="Google Shape;4113;p24"/>
          <p:cNvGrpSpPr/>
          <p:nvPr/>
        </p:nvGrpSpPr>
        <p:grpSpPr>
          <a:xfrm>
            <a:off x="-286212" y="167200"/>
            <a:ext cx="9736187" cy="4864525"/>
            <a:chOff x="-286212" y="167200"/>
            <a:chExt cx="9736187" cy="4864525"/>
          </a:xfrm>
        </p:grpSpPr>
        <p:sp>
          <p:nvSpPr>
            <p:cNvPr id="4114" name="Google Shape;4114;p24"/>
            <p:cNvSpPr/>
            <p:nvPr/>
          </p:nvSpPr>
          <p:spPr>
            <a:xfrm>
              <a:off x="-286212" y="1672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4115" name="Google Shape;4115;p24"/>
            <p:cNvGrpSpPr/>
            <p:nvPr/>
          </p:nvGrpSpPr>
          <p:grpSpPr>
            <a:xfrm>
              <a:off x="-144925" y="4747625"/>
              <a:ext cx="9594900" cy="284100"/>
              <a:chOff x="-144925" y="4747625"/>
              <a:chExt cx="9594900" cy="284100"/>
            </a:xfrm>
          </p:grpSpPr>
          <p:sp>
            <p:nvSpPr>
              <p:cNvPr id="4116" name="Google Shape;4116;p24"/>
              <p:cNvSpPr/>
              <p:nvPr/>
            </p:nvSpPr>
            <p:spPr>
              <a:xfrm>
                <a:off x="-144925" y="4747625"/>
                <a:ext cx="9594900" cy="284100"/>
              </a:xfrm>
              <a:prstGeom prst="roundRect">
                <a:avLst>
                  <a:gd fmla="val 50000" name="adj"/>
                </a:avLst>
              </a:prstGeom>
              <a:solidFill>
                <a:schemeClr val="dk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117" name="Google Shape;4117;p24"/>
              <p:cNvSpPr/>
              <p:nvPr/>
            </p:nvSpPr>
            <p:spPr>
              <a:xfrm>
                <a:off x="-144925" y="4761035"/>
                <a:ext cx="9594900" cy="1731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118" name="Google Shape;4118;p24"/>
              <p:cNvSpPr/>
              <p:nvPr/>
            </p:nvSpPr>
            <p:spPr>
              <a:xfrm>
                <a:off x="5065275"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19" name="Google Shape;4119;p24"/>
              <p:cNvSpPr/>
              <p:nvPr/>
            </p:nvSpPr>
            <p:spPr>
              <a:xfrm>
                <a:off x="5090590"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0" name="Google Shape;4120;p24"/>
              <p:cNvSpPr/>
              <p:nvPr/>
            </p:nvSpPr>
            <p:spPr>
              <a:xfrm>
                <a:off x="5101440"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1" name="Google Shape;4121;p24"/>
              <p:cNvSpPr/>
              <p:nvPr/>
            </p:nvSpPr>
            <p:spPr>
              <a:xfrm>
                <a:off x="5105960" y="4847652"/>
                <a:ext cx="105781" cy="106681"/>
              </a:xfrm>
              <a:custGeom>
                <a:rect b="b" l="l" r="r" t="t"/>
                <a:pathLst>
                  <a:path extrusionOk="0" h="194" w="193">
                    <a:moveTo>
                      <a:pt x="193" y="152"/>
                    </a:moveTo>
                    <a:cubicBezTo>
                      <a:pt x="151" y="194"/>
                      <a:pt x="83"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2" name="Google Shape;4122;p24"/>
              <p:cNvSpPr/>
              <p:nvPr/>
            </p:nvSpPr>
            <p:spPr>
              <a:xfrm>
                <a:off x="7646"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3" name="Google Shape;4123;p24"/>
              <p:cNvSpPr/>
              <p:nvPr/>
            </p:nvSpPr>
            <p:spPr>
              <a:xfrm>
                <a:off x="32961"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4" name="Google Shape;4124;p24"/>
              <p:cNvSpPr/>
              <p:nvPr/>
            </p:nvSpPr>
            <p:spPr>
              <a:xfrm>
                <a:off x="43811"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5" name="Google Shape;4125;p24"/>
              <p:cNvSpPr/>
              <p:nvPr/>
            </p:nvSpPr>
            <p:spPr>
              <a:xfrm>
                <a:off x="48331"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6" name="Google Shape;4126;p24"/>
              <p:cNvSpPr/>
              <p:nvPr/>
            </p:nvSpPr>
            <p:spPr>
              <a:xfrm>
                <a:off x="2564488"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7" name="Google Shape;4127;p24"/>
              <p:cNvSpPr/>
              <p:nvPr/>
            </p:nvSpPr>
            <p:spPr>
              <a:xfrm>
                <a:off x="2588899"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8" name="Google Shape;4128;p24"/>
              <p:cNvSpPr/>
              <p:nvPr/>
            </p:nvSpPr>
            <p:spPr>
              <a:xfrm>
                <a:off x="260065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29" name="Google Shape;4129;p24"/>
              <p:cNvSpPr/>
              <p:nvPr/>
            </p:nvSpPr>
            <p:spPr>
              <a:xfrm>
                <a:off x="2604269"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0" name="Google Shape;4130;p24"/>
              <p:cNvSpPr/>
              <p:nvPr/>
            </p:nvSpPr>
            <p:spPr>
              <a:xfrm>
                <a:off x="3783237"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1" name="Google Shape;4131;p24"/>
              <p:cNvSpPr/>
              <p:nvPr/>
            </p:nvSpPr>
            <p:spPr>
              <a:xfrm>
                <a:off x="3809457" y="481058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2" name="Google Shape;4132;p24"/>
              <p:cNvSpPr/>
              <p:nvPr/>
            </p:nvSpPr>
            <p:spPr>
              <a:xfrm>
                <a:off x="3820306"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3" name="Google Shape;4133;p24"/>
              <p:cNvSpPr/>
              <p:nvPr/>
            </p:nvSpPr>
            <p:spPr>
              <a:xfrm>
                <a:off x="3824827" y="484765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4" name="Google Shape;4134;p24"/>
              <p:cNvSpPr/>
              <p:nvPr/>
            </p:nvSpPr>
            <p:spPr>
              <a:xfrm>
                <a:off x="1361109" y="478436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5" name="Google Shape;4135;p24"/>
              <p:cNvSpPr/>
              <p:nvPr/>
            </p:nvSpPr>
            <p:spPr>
              <a:xfrm>
                <a:off x="1386424" y="481058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6" name="Google Shape;4136;p24"/>
              <p:cNvSpPr/>
              <p:nvPr/>
            </p:nvSpPr>
            <p:spPr>
              <a:xfrm>
                <a:off x="1397273" y="482053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7" name="Google Shape;4137;p24"/>
              <p:cNvSpPr/>
              <p:nvPr/>
            </p:nvSpPr>
            <p:spPr>
              <a:xfrm>
                <a:off x="1401794" y="484765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8" name="Google Shape;4138;p24"/>
              <p:cNvSpPr/>
              <p:nvPr/>
            </p:nvSpPr>
            <p:spPr>
              <a:xfrm>
                <a:off x="1028394" y="484132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39" name="Google Shape;4139;p24"/>
              <p:cNvSpPr/>
              <p:nvPr/>
            </p:nvSpPr>
            <p:spPr>
              <a:xfrm>
                <a:off x="104105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0" name="Google Shape;4140;p24"/>
              <p:cNvSpPr/>
              <p:nvPr/>
            </p:nvSpPr>
            <p:spPr>
              <a:xfrm>
                <a:off x="104557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1" name="Google Shape;4141;p24"/>
              <p:cNvSpPr/>
              <p:nvPr/>
            </p:nvSpPr>
            <p:spPr>
              <a:xfrm>
                <a:off x="1048284" y="487025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2" name="Google Shape;4142;p24"/>
              <p:cNvSpPr/>
              <p:nvPr/>
            </p:nvSpPr>
            <p:spPr>
              <a:xfrm>
                <a:off x="86384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3" name="Google Shape;4143;p24"/>
              <p:cNvSpPr/>
              <p:nvPr/>
            </p:nvSpPr>
            <p:spPr>
              <a:xfrm>
                <a:off x="87559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4" name="Google Shape;4144;p24"/>
              <p:cNvSpPr/>
              <p:nvPr/>
            </p:nvSpPr>
            <p:spPr>
              <a:xfrm>
                <a:off x="880119"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5" name="Google Shape;4145;p24"/>
              <p:cNvSpPr/>
              <p:nvPr/>
            </p:nvSpPr>
            <p:spPr>
              <a:xfrm>
                <a:off x="882831"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6" name="Google Shape;4146;p24"/>
              <p:cNvSpPr/>
              <p:nvPr/>
            </p:nvSpPr>
            <p:spPr>
              <a:xfrm>
                <a:off x="69839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7" name="Google Shape;4147;p24"/>
              <p:cNvSpPr/>
              <p:nvPr/>
            </p:nvSpPr>
            <p:spPr>
              <a:xfrm>
                <a:off x="71014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8" name="Google Shape;4148;p24"/>
              <p:cNvSpPr/>
              <p:nvPr/>
            </p:nvSpPr>
            <p:spPr>
              <a:xfrm>
                <a:off x="71556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49" name="Google Shape;4149;p24"/>
              <p:cNvSpPr/>
              <p:nvPr/>
            </p:nvSpPr>
            <p:spPr>
              <a:xfrm>
                <a:off x="71737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0" name="Google Shape;4150;p24"/>
              <p:cNvSpPr/>
              <p:nvPr/>
            </p:nvSpPr>
            <p:spPr>
              <a:xfrm>
                <a:off x="532938"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1" name="Google Shape;4151;p24"/>
              <p:cNvSpPr/>
              <p:nvPr/>
            </p:nvSpPr>
            <p:spPr>
              <a:xfrm>
                <a:off x="5455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2" name="Google Shape;4152;p24"/>
              <p:cNvSpPr/>
              <p:nvPr/>
            </p:nvSpPr>
            <p:spPr>
              <a:xfrm>
                <a:off x="550116"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3" name="Google Shape;4153;p24"/>
              <p:cNvSpPr/>
              <p:nvPr/>
            </p:nvSpPr>
            <p:spPr>
              <a:xfrm>
                <a:off x="551924"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4" name="Google Shape;4154;p24"/>
              <p:cNvSpPr/>
              <p:nvPr/>
            </p:nvSpPr>
            <p:spPr>
              <a:xfrm>
                <a:off x="2269746"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5" name="Google Shape;4155;p24"/>
              <p:cNvSpPr/>
              <p:nvPr/>
            </p:nvSpPr>
            <p:spPr>
              <a:xfrm>
                <a:off x="2280595"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6" name="Google Shape;4156;p24"/>
              <p:cNvSpPr/>
              <p:nvPr/>
            </p:nvSpPr>
            <p:spPr>
              <a:xfrm>
                <a:off x="22860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7" name="Google Shape;4157;p24"/>
              <p:cNvSpPr/>
              <p:nvPr/>
            </p:nvSpPr>
            <p:spPr>
              <a:xfrm>
                <a:off x="2287828"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8" name="Google Shape;4158;p24"/>
              <p:cNvSpPr/>
              <p:nvPr/>
            </p:nvSpPr>
            <p:spPr>
              <a:xfrm>
                <a:off x="21042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59" name="Google Shape;4159;p24"/>
              <p:cNvSpPr/>
              <p:nvPr/>
            </p:nvSpPr>
            <p:spPr>
              <a:xfrm>
                <a:off x="2115142" y="485307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0" name="Google Shape;4160;p24"/>
              <p:cNvSpPr/>
              <p:nvPr/>
            </p:nvSpPr>
            <p:spPr>
              <a:xfrm>
                <a:off x="21205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1" name="Google Shape;4161;p24"/>
              <p:cNvSpPr/>
              <p:nvPr/>
            </p:nvSpPr>
            <p:spPr>
              <a:xfrm>
                <a:off x="21223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2" name="Google Shape;4162;p24"/>
              <p:cNvSpPr/>
              <p:nvPr/>
            </p:nvSpPr>
            <p:spPr>
              <a:xfrm>
                <a:off x="19388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3" name="Google Shape;4163;p24"/>
              <p:cNvSpPr/>
              <p:nvPr/>
            </p:nvSpPr>
            <p:spPr>
              <a:xfrm>
                <a:off x="19505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4" name="Google Shape;4164;p24"/>
              <p:cNvSpPr/>
              <p:nvPr/>
            </p:nvSpPr>
            <p:spPr>
              <a:xfrm>
                <a:off x="1956017"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5" name="Google Shape;4165;p24"/>
              <p:cNvSpPr/>
              <p:nvPr/>
            </p:nvSpPr>
            <p:spPr>
              <a:xfrm>
                <a:off x="19578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6" name="Google Shape;4166;p24"/>
              <p:cNvSpPr/>
              <p:nvPr/>
            </p:nvSpPr>
            <p:spPr>
              <a:xfrm>
                <a:off x="17733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7" name="Google Shape;4167;p24"/>
              <p:cNvSpPr/>
              <p:nvPr/>
            </p:nvSpPr>
            <p:spPr>
              <a:xfrm>
                <a:off x="17851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8" name="Google Shape;4168;p24"/>
              <p:cNvSpPr/>
              <p:nvPr/>
            </p:nvSpPr>
            <p:spPr>
              <a:xfrm>
                <a:off x="17905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69" name="Google Shape;4169;p24"/>
              <p:cNvSpPr/>
              <p:nvPr/>
            </p:nvSpPr>
            <p:spPr>
              <a:xfrm>
                <a:off x="17923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0" name="Google Shape;4170;p24"/>
              <p:cNvSpPr/>
              <p:nvPr/>
            </p:nvSpPr>
            <p:spPr>
              <a:xfrm>
                <a:off x="3476742"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1" name="Google Shape;4171;p24"/>
              <p:cNvSpPr/>
              <p:nvPr/>
            </p:nvSpPr>
            <p:spPr>
              <a:xfrm>
                <a:off x="348849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2" name="Google Shape;4172;p24"/>
              <p:cNvSpPr/>
              <p:nvPr/>
            </p:nvSpPr>
            <p:spPr>
              <a:xfrm>
                <a:off x="3493920"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3" name="Google Shape;4173;p24"/>
              <p:cNvSpPr/>
              <p:nvPr/>
            </p:nvSpPr>
            <p:spPr>
              <a:xfrm>
                <a:off x="3495728"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4" name="Google Shape;4174;p24"/>
              <p:cNvSpPr/>
              <p:nvPr/>
            </p:nvSpPr>
            <p:spPr>
              <a:xfrm>
                <a:off x="3312193"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5" name="Google Shape;4175;p24"/>
              <p:cNvSpPr/>
              <p:nvPr/>
            </p:nvSpPr>
            <p:spPr>
              <a:xfrm>
                <a:off x="3323946"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6" name="Google Shape;4176;p24"/>
              <p:cNvSpPr/>
              <p:nvPr/>
            </p:nvSpPr>
            <p:spPr>
              <a:xfrm>
                <a:off x="3328467"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7" name="Google Shape;4177;p24"/>
              <p:cNvSpPr/>
              <p:nvPr/>
            </p:nvSpPr>
            <p:spPr>
              <a:xfrm>
                <a:off x="3330275"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8" name="Google Shape;4178;p24"/>
              <p:cNvSpPr/>
              <p:nvPr/>
            </p:nvSpPr>
            <p:spPr>
              <a:xfrm>
                <a:off x="3146739"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79" name="Google Shape;4179;p24"/>
              <p:cNvSpPr/>
              <p:nvPr/>
            </p:nvSpPr>
            <p:spPr>
              <a:xfrm>
                <a:off x="3158493"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0" name="Google Shape;4180;p24"/>
              <p:cNvSpPr/>
              <p:nvPr/>
            </p:nvSpPr>
            <p:spPr>
              <a:xfrm>
                <a:off x="3163013"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1" name="Google Shape;4181;p24"/>
              <p:cNvSpPr/>
              <p:nvPr/>
            </p:nvSpPr>
            <p:spPr>
              <a:xfrm>
                <a:off x="3165726"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2" name="Google Shape;4182;p24"/>
              <p:cNvSpPr/>
              <p:nvPr/>
            </p:nvSpPr>
            <p:spPr>
              <a:xfrm>
                <a:off x="2981286"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3" name="Google Shape;4183;p24"/>
              <p:cNvSpPr/>
              <p:nvPr/>
            </p:nvSpPr>
            <p:spPr>
              <a:xfrm>
                <a:off x="2993039"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4" name="Google Shape;4184;p24"/>
              <p:cNvSpPr/>
              <p:nvPr/>
            </p:nvSpPr>
            <p:spPr>
              <a:xfrm>
                <a:off x="2998464"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5" name="Google Shape;4185;p24"/>
              <p:cNvSpPr/>
              <p:nvPr/>
            </p:nvSpPr>
            <p:spPr>
              <a:xfrm>
                <a:off x="3000272"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6" name="Google Shape;4186;p24"/>
              <p:cNvSpPr/>
              <p:nvPr/>
            </p:nvSpPr>
            <p:spPr>
              <a:xfrm>
                <a:off x="4725327"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7" name="Google Shape;4187;p24"/>
              <p:cNvSpPr/>
              <p:nvPr/>
            </p:nvSpPr>
            <p:spPr>
              <a:xfrm>
                <a:off x="4737081"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8" name="Google Shape;4188;p24"/>
              <p:cNvSpPr/>
              <p:nvPr/>
            </p:nvSpPr>
            <p:spPr>
              <a:xfrm>
                <a:off x="4741601" y="485759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89" name="Google Shape;4189;p24"/>
              <p:cNvSpPr/>
              <p:nvPr/>
            </p:nvSpPr>
            <p:spPr>
              <a:xfrm>
                <a:off x="4744314" y="487025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0" name="Google Shape;4190;p24"/>
              <p:cNvSpPr/>
              <p:nvPr/>
            </p:nvSpPr>
            <p:spPr>
              <a:xfrm>
                <a:off x="4559874"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1" name="Google Shape;4191;p24"/>
              <p:cNvSpPr/>
              <p:nvPr/>
            </p:nvSpPr>
            <p:spPr>
              <a:xfrm>
                <a:off x="4571627"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2" name="Google Shape;4192;p24"/>
              <p:cNvSpPr/>
              <p:nvPr/>
            </p:nvSpPr>
            <p:spPr>
              <a:xfrm>
                <a:off x="4577052"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3" name="Google Shape;4193;p24"/>
              <p:cNvSpPr/>
              <p:nvPr/>
            </p:nvSpPr>
            <p:spPr>
              <a:xfrm>
                <a:off x="4578860" y="487025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4" name="Google Shape;4194;p24"/>
              <p:cNvSpPr/>
              <p:nvPr/>
            </p:nvSpPr>
            <p:spPr>
              <a:xfrm>
                <a:off x="4395324" y="484132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5" name="Google Shape;4195;p24"/>
              <p:cNvSpPr/>
              <p:nvPr/>
            </p:nvSpPr>
            <p:spPr>
              <a:xfrm>
                <a:off x="4407078"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6" name="Google Shape;4196;p24"/>
              <p:cNvSpPr/>
              <p:nvPr/>
            </p:nvSpPr>
            <p:spPr>
              <a:xfrm>
                <a:off x="4411599" y="485759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7" name="Google Shape;4197;p24"/>
              <p:cNvSpPr/>
              <p:nvPr/>
            </p:nvSpPr>
            <p:spPr>
              <a:xfrm>
                <a:off x="4413407" y="487025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8" name="Google Shape;4198;p24"/>
              <p:cNvSpPr/>
              <p:nvPr/>
            </p:nvSpPr>
            <p:spPr>
              <a:xfrm>
                <a:off x="4229871" y="484132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199" name="Google Shape;4199;p24"/>
              <p:cNvSpPr/>
              <p:nvPr/>
            </p:nvSpPr>
            <p:spPr>
              <a:xfrm>
                <a:off x="4241625" y="485307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0" name="Google Shape;4200;p24"/>
              <p:cNvSpPr/>
              <p:nvPr/>
            </p:nvSpPr>
            <p:spPr>
              <a:xfrm>
                <a:off x="4247049" y="485759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1" name="Google Shape;4201;p24"/>
              <p:cNvSpPr/>
              <p:nvPr/>
            </p:nvSpPr>
            <p:spPr>
              <a:xfrm>
                <a:off x="4247953" y="487025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2" name="Google Shape;4202;p24"/>
              <p:cNvSpPr/>
              <p:nvPr/>
            </p:nvSpPr>
            <p:spPr>
              <a:xfrm>
                <a:off x="7613063"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3" name="Google Shape;4203;p24"/>
              <p:cNvSpPr/>
              <p:nvPr/>
            </p:nvSpPr>
            <p:spPr>
              <a:xfrm>
                <a:off x="7637474"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4" name="Google Shape;4204;p24"/>
              <p:cNvSpPr/>
              <p:nvPr/>
            </p:nvSpPr>
            <p:spPr>
              <a:xfrm>
                <a:off x="764922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5" name="Google Shape;4205;p24"/>
              <p:cNvSpPr/>
              <p:nvPr/>
            </p:nvSpPr>
            <p:spPr>
              <a:xfrm>
                <a:off x="7652844"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6" name="Google Shape;4206;p24"/>
              <p:cNvSpPr/>
              <p:nvPr/>
            </p:nvSpPr>
            <p:spPr>
              <a:xfrm>
                <a:off x="8831812"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7" name="Google Shape;4207;p24"/>
              <p:cNvSpPr/>
              <p:nvPr/>
            </p:nvSpPr>
            <p:spPr>
              <a:xfrm>
                <a:off x="8858032" y="4807235"/>
                <a:ext cx="1593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8" name="Google Shape;4208;p24"/>
              <p:cNvSpPr/>
              <p:nvPr/>
            </p:nvSpPr>
            <p:spPr>
              <a:xfrm>
                <a:off x="8868881"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09" name="Google Shape;4209;p24"/>
              <p:cNvSpPr/>
              <p:nvPr/>
            </p:nvSpPr>
            <p:spPr>
              <a:xfrm>
                <a:off x="8873402" y="4844302"/>
                <a:ext cx="105781" cy="106681"/>
              </a:xfrm>
              <a:custGeom>
                <a:rect b="b" l="l" r="r" t="t"/>
                <a:pathLst>
                  <a:path extrusionOk="0" h="194" w="193">
                    <a:moveTo>
                      <a:pt x="193" y="152"/>
                    </a:moveTo>
                    <a:cubicBezTo>
                      <a:pt x="152" y="194"/>
                      <a:pt x="84" y="194"/>
                      <a:pt x="42" y="152"/>
                    </a:cubicBezTo>
                    <a:cubicBezTo>
                      <a:pt x="0" y="110"/>
                      <a:pt x="0" y="42"/>
                      <a:pt x="42" y="0"/>
                    </a:cubicBezTo>
                    <a:lnTo>
                      <a:pt x="193"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0" name="Google Shape;4210;p24"/>
              <p:cNvSpPr/>
              <p:nvPr/>
            </p:nvSpPr>
            <p:spPr>
              <a:xfrm>
                <a:off x="6409684" y="4781017"/>
                <a:ext cx="210600" cy="2106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1" name="Google Shape;4211;p24"/>
              <p:cNvSpPr/>
              <p:nvPr/>
            </p:nvSpPr>
            <p:spPr>
              <a:xfrm>
                <a:off x="6434999" y="4807235"/>
                <a:ext cx="159900" cy="1593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2" name="Google Shape;4212;p24"/>
              <p:cNvSpPr/>
              <p:nvPr/>
            </p:nvSpPr>
            <p:spPr>
              <a:xfrm>
                <a:off x="6445848" y="4817180"/>
                <a:ext cx="137400" cy="1383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3" name="Google Shape;4213;p24"/>
              <p:cNvSpPr/>
              <p:nvPr/>
            </p:nvSpPr>
            <p:spPr>
              <a:xfrm>
                <a:off x="6450369" y="4844302"/>
                <a:ext cx="106686" cy="106681"/>
              </a:xfrm>
              <a:custGeom>
                <a:rect b="b" l="l" r="r" t="t"/>
                <a:pathLst>
                  <a:path extrusionOk="0" h="194" w="194">
                    <a:moveTo>
                      <a:pt x="194" y="152"/>
                    </a:moveTo>
                    <a:cubicBezTo>
                      <a:pt x="152" y="194"/>
                      <a:pt x="84" y="194"/>
                      <a:pt x="42" y="152"/>
                    </a:cubicBezTo>
                    <a:cubicBezTo>
                      <a:pt x="0" y="110"/>
                      <a:pt x="0" y="42"/>
                      <a:pt x="42" y="0"/>
                    </a:cubicBezTo>
                    <a:lnTo>
                      <a:pt x="194" y="152"/>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4" name="Google Shape;4214;p24"/>
              <p:cNvSpPr/>
              <p:nvPr/>
            </p:nvSpPr>
            <p:spPr>
              <a:xfrm>
                <a:off x="6076969" y="4837974"/>
                <a:ext cx="978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5" name="Google Shape;4215;p24"/>
              <p:cNvSpPr/>
              <p:nvPr/>
            </p:nvSpPr>
            <p:spPr>
              <a:xfrm>
                <a:off x="6089626"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6" name="Google Shape;4216;p24"/>
              <p:cNvSpPr/>
              <p:nvPr/>
            </p:nvSpPr>
            <p:spPr>
              <a:xfrm>
                <a:off x="6094147"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7" name="Google Shape;4217;p24"/>
              <p:cNvSpPr/>
              <p:nvPr/>
            </p:nvSpPr>
            <p:spPr>
              <a:xfrm>
                <a:off x="6096859" y="4866904"/>
                <a:ext cx="47918" cy="49724"/>
              </a:xfrm>
              <a:custGeom>
                <a:rect b="b" l="l" r="r" t="t"/>
                <a:pathLst>
                  <a:path extrusionOk="0" h="89" w="88">
                    <a:moveTo>
                      <a:pt x="88" y="70"/>
                    </a:moveTo>
                    <a:cubicBezTo>
                      <a:pt x="69" y="89"/>
                      <a:pt x="38" y="89"/>
                      <a:pt x="19" y="70"/>
                    </a:cubicBezTo>
                    <a:cubicBezTo>
                      <a:pt x="0" y="51"/>
                      <a:pt x="0" y="19"/>
                      <a:pt x="19" y="0"/>
                    </a:cubicBezTo>
                    <a:lnTo>
                      <a:pt x="88"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8" name="Google Shape;4218;p24"/>
              <p:cNvSpPr/>
              <p:nvPr/>
            </p:nvSpPr>
            <p:spPr>
              <a:xfrm>
                <a:off x="5912419"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19" name="Google Shape;4219;p24"/>
              <p:cNvSpPr/>
              <p:nvPr/>
            </p:nvSpPr>
            <p:spPr>
              <a:xfrm>
                <a:off x="5924173"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0" name="Google Shape;4220;p24"/>
              <p:cNvSpPr/>
              <p:nvPr/>
            </p:nvSpPr>
            <p:spPr>
              <a:xfrm>
                <a:off x="5928694"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1" name="Google Shape;4221;p24"/>
              <p:cNvSpPr/>
              <p:nvPr/>
            </p:nvSpPr>
            <p:spPr>
              <a:xfrm>
                <a:off x="5931406"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2" name="Google Shape;4222;p24"/>
              <p:cNvSpPr/>
              <p:nvPr/>
            </p:nvSpPr>
            <p:spPr>
              <a:xfrm>
                <a:off x="574696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3" name="Google Shape;4223;p24"/>
              <p:cNvSpPr/>
              <p:nvPr/>
            </p:nvSpPr>
            <p:spPr>
              <a:xfrm>
                <a:off x="575872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4" name="Google Shape;4224;p24"/>
              <p:cNvSpPr/>
              <p:nvPr/>
            </p:nvSpPr>
            <p:spPr>
              <a:xfrm>
                <a:off x="5764144"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5" name="Google Shape;4225;p24"/>
              <p:cNvSpPr/>
              <p:nvPr/>
            </p:nvSpPr>
            <p:spPr>
              <a:xfrm>
                <a:off x="576595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6" name="Google Shape;4226;p24"/>
              <p:cNvSpPr/>
              <p:nvPr/>
            </p:nvSpPr>
            <p:spPr>
              <a:xfrm>
                <a:off x="5581513"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7" name="Google Shape;4227;p24"/>
              <p:cNvSpPr/>
              <p:nvPr/>
            </p:nvSpPr>
            <p:spPr>
              <a:xfrm>
                <a:off x="55941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8" name="Google Shape;4228;p24"/>
              <p:cNvSpPr/>
              <p:nvPr/>
            </p:nvSpPr>
            <p:spPr>
              <a:xfrm>
                <a:off x="5598691"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29" name="Google Shape;4229;p24"/>
              <p:cNvSpPr/>
              <p:nvPr/>
            </p:nvSpPr>
            <p:spPr>
              <a:xfrm>
                <a:off x="5600499"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0" name="Google Shape;4230;p24"/>
              <p:cNvSpPr/>
              <p:nvPr/>
            </p:nvSpPr>
            <p:spPr>
              <a:xfrm>
                <a:off x="7318321" y="4837974"/>
                <a:ext cx="960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1" name="Google Shape;4231;p24"/>
              <p:cNvSpPr/>
              <p:nvPr/>
            </p:nvSpPr>
            <p:spPr>
              <a:xfrm>
                <a:off x="7329170"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2" name="Google Shape;4232;p24"/>
              <p:cNvSpPr/>
              <p:nvPr/>
            </p:nvSpPr>
            <p:spPr>
              <a:xfrm>
                <a:off x="73345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3" name="Google Shape;4233;p24"/>
              <p:cNvSpPr/>
              <p:nvPr/>
            </p:nvSpPr>
            <p:spPr>
              <a:xfrm>
                <a:off x="7336403" y="4866904"/>
                <a:ext cx="48822" cy="49724"/>
              </a:xfrm>
              <a:custGeom>
                <a:rect b="b" l="l" r="r" t="t"/>
                <a:pathLst>
                  <a:path extrusionOk="0" h="89" w="89">
                    <a:moveTo>
                      <a:pt x="89" y="70"/>
                    </a:moveTo>
                    <a:cubicBezTo>
                      <a:pt x="70"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4" name="Google Shape;4234;p24"/>
              <p:cNvSpPr/>
              <p:nvPr/>
            </p:nvSpPr>
            <p:spPr>
              <a:xfrm>
                <a:off x="71528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5" name="Google Shape;4235;p24"/>
              <p:cNvSpPr/>
              <p:nvPr/>
            </p:nvSpPr>
            <p:spPr>
              <a:xfrm>
                <a:off x="7163717" y="4849726"/>
                <a:ext cx="741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6" name="Google Shape;4236;p24"/>
              <p:cNvSpPr/>
              <p:nvPr/>
            </p:nvSpPr>
            <p:spPr>
              <a:xfrm>
                <a:off x="71691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7" name="Google Shape;4237;p24"/>
              <p:cNvSpPr/>
              <p:nvPr/>
            </p:nvSpPr>
            <p:spPr>
              <a:xfrm>
                <a:off x="71709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8" name="Google Shape;4238;p24"/>
              <p:cNvSpPr/>
              <p:nvPr/>
            </p:nvSpPr>
            <p:spPr>
              <a:xfrm>
                <a:off x="69874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39" name="Google Shape;4239;p24"/>
              <p:cNvSpPr/>
              <p:nvPr/>
            </p:nvSpPr>
            <p:spPr>
              <a:xfrm>
                <a:off x="69991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0" name="Google Shape;4240;p24"/>
              <p:cNvSpPr/>
              <p:nvPr/>
            </p:nvSpPr>
            <p:spPr>
              <a:xfrm>
                <a:off x="7004592"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1" name="Google Shape;4241;p24"/>
              <p:cNvSpPr/>
              <p:nvPr/>
            </p:nvSpPr>
            <p:spPr>
              <a:xfrm>
                <a:off x="70064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2" name="Google Shape;4242;p24"/>
              <p:cNvSpPr/>
              <p:nvPr/>
            </p:nvSpPr>
            <p:spPr>
              <a:xfrm>
                <a:off x="68219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3" name="Google Shape;4243;p24"/>
              <p:cNvSpPr/>
              <p:nvPr/>
            </p:nvSpPr>
            <p:spPr>
              <a:xfrm>
                <a:off x="68337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4" name="Google Shape;4244;p24"/>
              <p:cNvSpPr/>
              <p:nvPr/>
            </p:nvSpPr>
            <p:spPr>
              <a:xfrm>
                <a:off x="68391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5" name="Google Shape;4245;p24"/>
              <p:cNvSpPr/>
              <p:nvPr/>
            </p:nvSpPr>
            <p:spPr>
              <a:xfrm>
                <a:off x="68409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6" name="Google Shape;4246;p24"/>
              <p:cNvSpPr/>
              <p:nvPr/>
            </p:nvSpPr>
            <p:spPr>
              <a:xfrm>
                <a:off x="8525317"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7" name="Google Shape;4247;p24"/>
              <p:cNvSpPr/>
              <p:nvPr/>
            </p:nvSpPr>
            <p:spPr>
              <a:xfrm>
                <a:off x="853707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8" name="Google Shape;4248;p24"/>
              <p:cNvSpPr/>
              <p:nvPr/>
            </p:nvSpPr>
            <p:spPr>
              <a:xfrm>
                <a:off x="8542495"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49" name="Google Shape;4249;p24"/>
              <p:cNvSpPr/>
              <p:nvPr/>
            </p:nvSpPr>
            <p:spPr>
              <a:xfrm>
                <a:off x="8544303"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0" name="Google Shape;4250;p24"/>
              <p:cNvSpPr/>
              <p:nvPr/>
            </p:nvSpPr>
            <p:spPr>
              <a:xfrm>
                <a:off x="8360768"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1" name="Google Shape;4251;p24"/>
              <p:cNvSpPr/>
              <p:nvPr/>
            </p:nvSpPr>
            <p:spPr>
              <a:xfrm>
                <a:off x="8372521"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2" name="Google Shape;4252;p24"/>
              <p:cNvSpPr/>
              <p:nvPr/>
            </p:nvSpPr>
            <p:spPr>
              <a:xfrm>
                <a:off x="8377042"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3" name="Google Shape;4253;p24"/>
              <p:cNvSpPr/>
              <p:nvPr/>
            </p:nvSpPr>
            <p:spPr>
              <a:xfrm>
                <a:off x="8378850" y="4866904"/>
                <a:ext cx="48822" cy="49724"/>
              </a:xfrm>
              <a:custGeom>
                <a:rect b="b" l="l" r="r" t="t"/>
                <a:pathLst>
                  <a:path extrusionOk="0" h="89" w="89">
                    <a:moveTo>
                      <a:pt x="89" y="70"/>
                    </a:moveTo>
                    <a:cubicBezTo>
                      <a:pt x="70" y="89"/>
                      <a:pt x="39" y="89"/>
                      <a:pt x="20" y="70"/>
                    </a:cubicBezTo>
                    <a:cubicBezTo>
                      <a:pt x="0" y="51"/>
                      <a:pt x="0" y="19"/>
                      <a:pt x="20"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4" name="Google Shape;4254;p24"/>
              <p:cNvSpPr/>
              <p:nvPr/>
            </p:nvSpPr>
            <p:spPr>
              <a:xfrm>
                <a:off x="8195314"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5" name="Google Shape;4255;p24"/>
              <p:cNvSpPr/>
              <p:nvPr/>
            </p:nvSpPr>
            <p:spPr>
              <a:xfrm>
                <a:off x="8207068"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6" name="Google Shape;4256;p24"/>
              <p:cNvSpPr/>
              <p:nvPr/>
            </p:nvSpPr>
            <p:spPr>
              <a:xfrm>
                <a:off x="8211588" y="4854247"/>
                <a:ext cx="642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7" name="Google Shape;4257;p24"/>
              <p:cNvSpPr/>
              <p:nvPr/>
            </p:nvSpPr>
            <p:spPr>
              <a:xfrm>
                <a:off x="8214301" y="4866904"/>
                <a:ext cx="48822" cy="49724"/>
              </a:xfrm>
              <a:custGeom>
                <a:rect b="b" l="l" r="r" t="t"/>
                <a:pathLst>
                  <a:path extrusionOk="0" h="89" w="89">
                    <a:moveTo>
                      <a:pt x="89" y="70"/>
                    </a:moveTo>
                    <a:cubicBezTo>
                      <a:pt x="69" y="89"/>
                      <a:pt x="38"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8" name="Google Shape;4258;p24"/>
              <p:cNvSpPr/>
              <p:nvPr/>
            </p:nvSpPr>
            <p:spPr>
              <a:xfrm>
                <a:off x="8029861"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59" name="Google Shape;4259;p24"/>
              <p:cNvSpPr/>
              <p:nvPr/>
            </p:nvSpPr>
            <p:spPr>
              <a:xfrm>
                <a:off x="8041614"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0" name="Google Shape;4260;p24"/>
              <p:cNvSpPr/>
              <p:nvPr/>
            </p:nvSpPr>
            <p:spPr>
              <a:xfrm>
                <a:off x="8047039" y="4854247"/>
                <a:ext cx="633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1" name="Google Shape;4261;p24"/>
              <p:cNvSpPr/>
              <p:nvPr/>
            </p:nvSpPr>
            <p:spPr>
              <a:xfrm>
                <a:off x="8048847"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2" name="Google Shape;4262;p24"/>
              <p:cNvSpPr/>
              <p:nvPr/>
            </p:nvSpPr>
            <p:spPr>
              <a:xfrm>
                <a:off x="9278446" y="4837974"/>
                <a:ext cx="96900" cy="969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3" name="Google Shape;4263;p24"/>
              <p:cNvSpPr/>
              <p:nvPr/>
            </p:nvSpPr>
            <p:spPr>
              <a:xfrm>
                <a:off x="9290200" y="4849726"/>
                <a:ext cx="73200" cy="732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4" name="Google Shape;4264;p24"/>
              <p:cNvSpPr/>
              <p:nvPr/>
            </p:nvSpPr>
            <p:spPr>
              <a:xfrm>
                <a:off x="9295624" y="4854247"/>
                <a:ext cx="62400" cy="64200"/>
              </a:xfrm>
              <a:prstGeom prst="ellipse">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5" name="Google Shape;4265;p24"/>
              <p:cNvSpPr/>
              <p:nvPr/>
            </p:nvSpPr>
            <p:spPr>
              <a:xfrm>
                <a:off x="9296528" y="4866904"/>
                <a:ext cx="48822" cy="49724"/>
              </a:xfrm>
              <a:custGeom>
                <a:rect b="b" l="l" r="r" t="t"/>
                <a:pathLst>
                  <a:path extrusionOk="0" h="89" w="89">
                    <a:moveTo>
                      <a:pt x="89" y="70"/>
                    </a:moveTo>
                    <a:cubicBezTo>
                      <a:pt x="70" y="89"/>
                      <a:pt x="39" y="89"/>
                      <a:pt x="19" y="70"/>
                    </a:cubicBezTo>
                    <a:cubicBezTo>
                      <a:pt x="0" y="51"/>
                      <a:pt x="0" y="19"/>
                      <a:pt x="19" y="0"/>
                    </a:cubicBezTo>
                    <a:lnTo>
                      <a:pt x="89" y="7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grpSp>
        <p:nvGrpSpPr>
          <p:cNvPr id="4266" name="Google Shape;4266;p24"/>
          <p:cNvGrpSpPr/>
          <p:nvPr/>
        </p:nvGrpSpPr>
        <p:grpSpPr>
          <a:xfrm>
            <a:off x="8490814" y="167200"/>
            <a:ext cx="1399411" cy="2479320"/>
            <a:chOff x="7777589" y="212450"/>
            <a:chExt cx="1399411" cy="2479320"/>
          </a:xfrm>
        </p:grpSpPr>
        <p:sp>
          <p:nvSpPr>
            <p:cNvPr id="4267" name="Google Shape;4267;p24"/>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8" name="Google Shape;4268;p24"/>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69" name="Google Shape;4269;p24"/>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0" name="Google Shape;4270;p24"/>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1" name="Google Shape;4271;p24"/>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2" name="Google Shape;4272;p24"/>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3" name="Google Shape;4273;p24"/>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4" name="Google Shape;4274;p24"/>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5" name="Google Shape;4275;p24"/>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6" name="Google Shape;4276;p24"/>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7" name="Google Shape;4277;p24"/>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8" name="Google Shape;4278;p24"/>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79" name="Google Shape;4279;p24"/>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0" name="Google Shape;4280;p24"/>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1" name="Google Shape;4281;p24"/>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2" name="Google Shape;4282;p24"/>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3" name="Google Shape;4283;p24"/>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4" name="Google Shape;4284;p24"/>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5" name="Google Shape;4285;p24"/>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6" name="Google Shape;4286;p24"/>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4287" name="Google Shape;4287;p24"/>
            <p:cNvGrpSpPr/>
            <p:nvPr/>
          </p:nvGrpSpPr>
          <p:grpSpPr>
            <a:xfrm>
              <a:off x="8487989" y="2317697"/>
              <a:ext cx="149880" cy="35100"/>
              <a:chOff x="8487989" y="2317697"/>
              <a:chExt cx="149880" cy="35100"/>
            </a:xfrm>
          </p:grpSpPr>
          <p:sp>
            <p:nvSpPr>
              <p:cNvPr id="4288" name="Google Shape;4288;p24"/>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89" name="Google Shape;4289;p24"/>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0" name="Google Shape;4290;p24"/>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1" name="Google Shape;4291;p24"/>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2" name="Google Shape;4292;p24"/>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3" name="Google Shape;4293;p24"/>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4" name="Google Shape;4294;p24"/>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5" name="Google Shape;4295;p24"/>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6" name="Google Shape;4296;p24"/>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7" name="Google Shape;4297;p24"/>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8" name="Google Shape;4298;p24"/>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299" name="Google Shape;4299;p24"/>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0" name="Google Shape;4300;p24"/>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1" name="Google Shape;4301;p24"/>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2" name="Google Shape;4302;p24"/>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3" name="Google Shape;4303;p24"/>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4" name="Google Shape;4304;p24"/>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305" name="Google Shape;4305;p24"/>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6" name="Google Shape;4306;p24"/>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7" name="Google Shape;4307;p24"/>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8" name="Google Shape;4308;p24"/>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09" name="Google Shape;4309;p24"/>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0" name="Google Shape;4310;p24"/>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1" name="Google Shape;4311;p24"/>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2" name="Google Shape;4312;p24"/>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3" name="Google Shape;4313;p24"/>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4" name="Google Shape;4314;p24"/>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5" name="Google Shape;4315;p24"/>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6" name="Google Shape;4316;p24"/>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7" name="Google Shape;4317;p24"/>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8" name="Google Shape;4318;p24"/>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19" name="Google Shape;4319;p24"/>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0" name="Google Shape;4320;p24"/>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1" name="Google Shape;4321;p24"/>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2" name="Google Shape;4322;p24"/>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3" name="Google Shape;4323;p24"/>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4" name="Google Shape;4324;p24"/>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5" name="Google Shape;4325;p24"/>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6" name="Google Shape;4326;p24"/>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7" name="Google Shape;4327;p24"/>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8" name="Google Shape;4328;p24"/>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29" name="Google Shape;4329;p24"/>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0" name="Google Shape;4330;p24"/>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1" name="Google Shape;4331;p24"/>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2" name="Google Shape;4332;p24"/>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3" name="Google Shape;4333;p24"/>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4" name="Google Shape;4334;p24"/>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5" name="Google Shape;4335;p24"/>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6" name="Google Shape;4336;p24"/>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7" name="Google Shape;4337;p24"/>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8" name="Google Shape;4338;p24"/>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39" name="Google Shape;4339;p24"/>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0" name="Google Shape;4340;p24"/>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1" name="Google Shape;4341;p24"/>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2" name="Google Shape;4342;p24"/>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3" name="Google Shape;4343;p24"/>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4" name="Google Shape;4344;p24"/>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5" name="Google Shape;4345;p24"/>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6" name="Google Shape;4346;p24"/>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7" name="Google Shape;4347;p24"/>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8" name="Google Shape;4348;p24"/>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49" name="Google Shape;4349;p24"/>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0" name="Google Shape;4350;p24"/>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1" name="Google Shape;4351;p24"/>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2" name="Google Shape;4352;p24"/>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3" name="Google Shape;4353;p24"/>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4" name="Google Shape;4354;p24"/>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5" name="Google Shape;4355;p24"/>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6" name="Google Shape;4356;p24"/>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7" name="Google Shape;4357;p24"/>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8" name="Google Shape;4358;p24"/>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59" name="Google Shape;4359;p24"/>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0" name="Google Shape;4360;p24"/>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1" name="Google Shape;4361;p24"/>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2" name="Google Shape;4362;p24"/>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3" name="Google Shape;4363;p24"/>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4" name="Google Shape;4364;p24"/>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5" name="Google Shape;4365;p24"/>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6" name="Google Shape;4366;p24"/>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7" name="Google Shape;4367;p24"/>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8" name="Google Shape;4368;p24"/>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69" name="Google Shape;4369;p24"/>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0" name="Google Shape;4370;p24"/>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1" name="Google Shape;4371;p24"/>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2" name="Google Shape;4372;p24"/>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rgbClr val="3C5A7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3" name="Google Shape;4373;p24"/>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4" name="Google Shape;4374;p24"/>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5" name="Google Shape;4375;p24"/>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6" name="Google Shape;4376;p24"/>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7" name="Google Shape;4377;p24"/>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8" name="Google Shape;4378;p24"/>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79" name="Google Shape;4379;p24"/>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slideLayout" Target="../slideLayouts/slideLayout2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24" Type="http://schemas.openxmlformats.org/officeDocument/2006/relationships/theme" Target="../theme/theme2.xml"/><Relationship Id="rId12" Type="http://schemas.openxmlformats.org/officeDocument/2006/relationships/slideLayout" Target="../slideLayouts/slideLayout12.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1pPr>
            <a:lvl2pPr lvl="1"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2pPr>
            <a:lvl3pPr lvl="2"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3pPr>
            <a:lvl4pPr lvl="3"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4pPr>
            <a:lvl5pPr lvl="4"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5pPr>
            <a:lvl6pPr lvl="5"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6pPr>
            <a:lvl7pPr lvl="6"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7pPr>
            <a:lvl8pPr lvl="7"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8pPr>
            <a:lvl9pPr lvl="8" rtl="0">
              <a:spcBef>
                <a:spcPts val="0"/>
              </a:spcBef>
              <a:spcAft>
                <a:spcPts val="0"/>
              </a:spcAft>
              <a:buClr>
                <a:schemeClr val="dk1"/>
              </a:buClr>
              <a:buSzPts val="3000"/>
              <a:buFont typeface="Work Sans"/>
              <a:buNone/>
              <a:defRPr b="1" sz="3000">
                <a:solidFill>
                  <a:schemeClr val="dk1"/>
                </a:solidFill>
                <a:latin typeface="Work Sans"/>
                <a:ea typeface="Work Sans"/>
                <a:cs typeface="Work Sans"/>
                <a:sym typeface="Work Sans"/>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Figtree"/>
              <a:buChar char="●"/>
              <a:defRPr sz="1200">
                <a:solidFill>
                  <a:schemeClr val="dk1"/>
                </a:solidFill>
                <a:latin typeface="Figtree"/>
                <a:ea typeface="Figtree"/>
                <a:cs typeface="Figtree"/>
                <a:sym typeface="Figtree"/>
              </a:defRPr>
            </a:lvl1pPr>
            <a:lvl2pPr indent="-304800" lvl="1" marL="9144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2pPr>
            <a:lvl3pPr indent="-304800" lvl="2" marL="13716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3pPr>
            <a:lvl4pPr indent="-304800" lvl="3" marL="18288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4pPr>
            <a:lvl5pPr indent="-304800" lvl="4" marL="22860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5pPr>
            <a:lvl6pPr indent="-304800" lvl="5" marL="27432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6pPr>
            <a:lvl7pPr indent="-304800" lvl="6" marL="32004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7pPr>
            <a:lvl8pPr indent="-304800" lvl="7" marL="3657600">
              <a:lnSpc>
                <a:spcPct val="100000"/>
              </a:lnSpc>
              <a:spcBef>
                <a:spcPts val="1600"/>
              </a:spcBef>
              <a:spcAft>
                <a:spcPts val="0"/>
              </a:spcAft>
              <a:buClr>
                <a:schemeClr val="dk1"/>
              </a:buClr>
              <a:buSzPts val="1200"/>
              <a:buFont typeface="Figtree"/>
              <a:buChar char="○"/>
              <a:defRPr sz="1200">
                <a:solidFill>
                  <a:schemeClr val="dk1"/>
                </a:solidFill>
                <a:latin typeface="Figtree"/>
                <a:ea typeface="Figtree"/>
                <a:cs typeface="Figtree"/>
                <a:sym typeface="Figtree"/>
              </a:defRPr>
            </a:lvl8pPr>
            <a:lvl9pPr indent="-304800" lvl="8" marL="4114800">
              <a:lnSpc>
                <a:spcPct val="100000"/>
              </a:lnSpc>
              <a:spcBef>
                <a:spcPts val="1600"/>
              </a:spcBef>
              <a:spcAft>
                <a:spcPts val="1600"/>
              </a:spcAft>
              <a:buClr>
                <a:schemeClr val="dk1"/>
              </a:buClr>
              <a:buSzPts val="1200"/>
              <a:buFont typeface="Figtree"/>
              <a:buChar char="■"/>
              <a:defRPr sz="1200">
                <a:solidFill>
                  <a:schemeClr val="dk1"/>
                </a:solidFill>
                <a:latin typeface="Figtree"/>
                <a:ea typeface="Figtree"/>
                <a:cs typeface="Figtree"/>
                <a:sym typeface="Figtre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image" Target="../media/image16.jpg"/><Relationship Id="rId5"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 Id="rId3" Type="http://schemas.openxmlformats.org/officeDocument/2006/relationships/comments" Target="../comments/comment1.xml"/><Relationship Id="rId4" Type="http://schemas.openxmlformats.org/officeDocument/2006/relationships/hyperlink" Target="https://funkyparts.vercel.app/" TargetMode="External"/><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18.jpg"/><Relationship Id="rId4" Type="http://schemas.openxmlformats.org/officeDocument/2006/relationships/image" Target="../media/image2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5.jpg"/><Relationship Id="rId4"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0.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lynbrookrobotics.com/forms/firstname-lastname-releaseform.pdf"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tinyurl.com/846fallWorkshops26"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3" name="Shape 4383"/>
        <p:cNvGrpSpPr/>
        <p:nvPr/>
      </p:nvGrpSpPr>
      <p:grpSpPr>
        <a:xfrm>
          <a:off x="0" y="0"/>
          <a:ext cx="0" cy="0"/>
          <a:chOff x="0" y="0"/>
          <a:chExt cx="0" cy="0"/>
        </a:xfrm>
      </p:grpSpPr>
      <p:sp>
        <p:nvSpPr>
          <p:cNvPr id="4384" name="Google Shape;4384;p25"/>
          <p:cNvSpPr txBox="1"/>
          <p:nvPr>
            <p:ph type="ctrTitle"/>
          </p:nvPr>
        </p:nvSpPr>
        <p:spPr>
          <a:xfrm>
            <a:off x="713225" y="2763350"/>
            <a:ext cx="6660000" cy="117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Machining Workshop 2026-2027</a:t>
            </a:r>
            <a:endParaRPr/>
          </a:p>
        </p:txBody>
      </p:sp>
      <p:sp>
        <p:nvSpPr>
          <p:cNvPr id="4385" name="Google Shape;4385;p25"/>
          <p:cNvSpPr txBox="1"/>
          <p:nvPr>
            <p:ph idx="1" type="subTitle"/>
          </p:nvPr>
        </p:nvSpPr>
        <p:spPr>
          <a:xfrm>
            <a:off x="713225" y="3988275"/>
            <a:ext cx="66600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Week 1</a:t>
            </a:r>
            <a:endParaRPr/>
          </a:p>
        </p:txBody>
      </p:sp>
      <p:sp>
        <p:nvSpPr>
          <p:cNvPr id="4386" name="Google Shape;4386;p25"/>
          <p:cNvSpPr/>
          <p:nvPr/>
        </p:nvSpPr>
        <p:spPr>
          <a:xfrm>
            <a:off x="-225450" y="792500"/>
            <a:ext cx="9716400" cy="40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grpSp>
        <p:nvGrpSpPr>
          <p:cNvPr id="4387" name="Google Shape;4387;p25"/>
          <p:cNvGrpSpPr/>
          <p:nvPr/>
        </p:nvGrpSpPr>
        <p:grpSpPr>
          <a:xfrm>
            <a:off x="515292" y="-199208"/>
            <a:ext cx="1881577" cy="2479470"/>
            <a:chOff x="202394" y="211928"/>
            <a:chExt cx="1685699" cy="2221349"/>
          </a:xfrm>
        </p:grpSpPr>
        <p:sp>
          <p:nvSpPr>
            <p:cNvPr id="4388" name="Google Shape;4388;p25"/>
            <p:cNvSpPr/>
            <p:nvPr/>
          </p:nvSpPr>
          <p:spPr>
            <a:xfrm>
              <a:off x="1706197" y="2107997"/>
              <a:ext cx="83344" cy="53578"/>
            </a:xfrm>
            <a:custGeom>
              <a:rect b="b" l="l" r="r" t="t"/>
              <a:pathLst>
                <a:path extrusionOk="0" h="45" w="70">
                  <a:moveTo>
                    <a:pt x="70" y="28"/>
                  </a:moveTo>
                  <a:lnTo>
                    <a:pt x="63" y="45"/>
                  </a:lnTo>
                  <a:lnTo>
                    <a:pt x="0" y="17"/>
                  </a:lnTo>
                  <a:lnTo>
                    <a:pt x="7" y="0"/>
                  </a:lnTo>
                  <a:lnTo>
                    <a:pt x="70" y="28"/>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89" name="Google Shape;4389;p25"/>
            <p:cNvSpPr/>
            <p:nvPr/>
          </p:nvSpPr>
          <p:spPr>
            <a:xfrm>
              <a:off x="1482310" y="2184797"/>
              <a:ext cx="53578" cy="84534"/>
            </a:xfrm>
            <a:custGeom>
              <a:rect b="b" l="l" r="r" t="t"/>
              <a:pathLst>
                <a:path extrusionOk="0" h="71" w="45">
                  <a:moveTo>
                    <a:pt x="28" y="0"/>
                  </a:moveTo>
                  <a:lnTo>
                    <a:pt x="45" y="8"/>
                  </a:lnTo>
                  <a:lnTo>
                    <a:pt x="17" y="71"/>
                  </a:lnTo>
                  <a:lnTo>
                    <a:pt x="0" y="63"/>
                  </a:lnTo>
                  <a:lnTo>
                    <a:pt x="28" y="0"/>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0" name="Google Shape;4390;p25"/>
            <p:cNvSpPr/>
            <p:nvPr/>
          </p:nvSpPr>
          <p:spPr>
            <a:xfrm rot="-1376346">
              <a:off x="1467026" y="1876659"/>
              <a:ext cx="86978" cy="99624"/>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391" name="Google Shape;4391;p25"/>
            <p:cNvSpPr/>
            <p:nvPr/>
          </p:nvSpPr>
          <p:spPr>
            <a:xfrm>
              <a:off x="1490650" y="2170507"/>
              <a:ext cx="169069" cy="170259"/>
            </a:xfrm>
            <a:custGeom>
              <a:rect b="b" l="l" r="r" t="t"/>
              <a:pathLst>
                <a:path extrusionOk="0" h="143" w="142">
                  <a:moveTo>
                    <a:pt x="44" y="0"/>
                  </a:moveTo>
                  <a:lnTo>
                    <a:pt x="142" y="43"/>
                  </a:lnTo>
                  <a:lnTo>
                    <a:pt x="98" y="143"/>
                  </a:lnTo>
                  <a:lnTo>
                    <a:pt x="0" y="99"/>
                  </a:lnTo>
                  <a:lnTo>
                    <a:pt x="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2" name="Google Shape;4392;p25"/>
            <p:cNvSpPr/>
            <p:nvPr/>
          </p:nvSpPr>
          <p:spPr>
            <a:xfrm>
              <a:off x="1632335" y="2115738"/>
              <a:ext cx="171450" cy="169069"/>
            </a:xfrm>
            <a:custGeom>
              <a:rect b="b" l="l" r="r" t="t"/>
              <a:pathLst>
                <a:path extrusionOk="0" h="142" w="144">
                  <a:moveTo>
                    <a:pt x="144" y="44"/>
                  </a:moveTo>
                  <a:lnTo>
                    <a:pt x="100" y="142"/>
                  </a:lnTo>
                  <a:lnTo>
                    <a:pt x="0" y="98"/>
                  </a:lnTo>
                  <a:lnTo>
                    <a:pt x="44" y="0"/>
                  </a:lnTo>
                  <a:lnTo>
                    <a:pt x="144" y="4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3" name="Google Shape;4393;p25"/>
            <p:cNvSpPr/>
            <p:nvPr/>
          </p:nvSpPr>
          <p:spPr>
            <a:xfrm>
              <a:off x="1726394" y="2231229"/>
              <a:ext cx="67866" cy="70247"/>
            </a:xfrm>
            <a:custGeom>
              <a:rect b="b" l="l" r="r" t="t"/>
              <a:pathLst>
                <a:path extrusionOk="0" h="59" w="57">
                  <a:moveTo>
                    <a:pt x="57" y="17"/>
                  </a:moveTo>
                  <a:lnTo>
                    <a:pt x="38" y="59"/>
                  </a:lnTo>
                  <a:lnTo>
                    <a:pt x="0" y="42"/>
                  </a:lnTo>
                  <a:lnTo>
                    <a:pt x="18" y="0"/>
                  </a:lnTo>
                  <a:lnTo>
                    <a:pt x="57" y="1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4" name="Google Shape;4394;p25"/>
            <p:cNvSpPr/>
            <p:nvPr/>
          </p:nvSpPr>
          <p:spPr>
            <a:xfrm>
              <a:off x="1747825" y="2209797"/>
              <a:ext cx="55959" cy="41672"/>
            </a:xfrm>
            <a:custGeom>
              <a:rect b="b" l="l" r="r" t="t"/>
              <a:pathLst>
                <a:path extrusionOk="0" h="35" w="47">
                  <a:moveTo>
                    <a:pt x="47" y="17"/>
                  </a:moveTo>
                  <a:lnTo>
                    <a:pt x="39" y="35"/>
                  </a:lnTo>
                  <a:lnTo>
                    <a:pt x="0" y="18"/>
                  </a:lnTo>
                  <a:lnTo>
                    <a:pt x="8" y="0"/>
                  </a:lnTo>
                  <a:lnTo>
                    <a:pt x="47" y="17"/>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5" name="Google Shape;4395;p25"/>
            <p:cNvSpPr/>
            <p:nvPr/>
          </p:nvSpPr>
          <p:spPr>
            <a:xfrm>
              <a:off x="1554944" y="2297904"/>
              <a:ext cx="69056" cy="67866"/>
            </a:xfrm>
            <a:custGeom>
              <a:rect b="b" l="l" r="r" t="t"/>
              <a:pathLst>
                <a:path extrusionOk="0" h="57" w="58">
                  <a:moveTo>
                    <a:pt x="0" y="39"/>
                  </a:moveTo>
                  <a:lnTo>
                    <a:pt x="41" y="57"/>
                  </a:lnTo>
                  <a:lnTo>
                    <a:pt x="58" y="19"/>
                  </a:lnTo>
                  <a:lnTo>
                    <a:pt x="17" y="0"/>
                  </a:lnTo>
                  <a:lnTo>
                    <a:pt x="0" y="3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6" name="Google Shape;4396;p25"/>
            <p:cNvSpPr/>
            <p:nvPr/>
          </p:nvSpPr>
          <p:spPr>
            <a:xfrm>
              <a:off x="1532322" y="2288379"/>
              <a:ext cx="42863" cy="55959"/>
            </a:xfrm>
            <a:custGeom>
              <a:rect b="b" l="l" r="r" t="t"/>
              <a:pathLst>
                <a:path extrusionOk="0" h="47" w="36">
                  <a:moveTo>
                    <a:pt x="0" y="39"/>
                  </a:moveTo>
                  <a:lnTo>
                    <a:pt x="19" y="47"/>
                  </a:lnTo>
                  <a:lnTo>
                    <a:pt x="36" y="8"/>
                  </a:lnTo>
                  <a:lnTo>
                    <a:pt x="18" y="0"/>
                  </a:lnTo>
                  <a:lnTo>
                    <a:pt x="0" y="39"/>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7" name="Google Shape;4397;p25"/>
            <p:cNvSpPr/>
            <p:nvPr/>
          </p:nvSpPr>
          <p:spPr>
            <a:xfrm>
              <a:off x="1639478" y="2333622"/>
              <a:ext cx="134365" cy="99656"/>
            </a:xfrm>
            <a:custGeom>
              <a:rect b="b" l="l" r="r" t="t"/>
              <a:pathLst>
                <a:path extrusionOk="0" h="270" w="367">
                  <a:moveTo>
                    <a:pt x="343" y="165"/>
                  </a:moveTo>
                  <a:cubicBezTo>
                    <a:pt x="89" y="264"/>
                    <a:pt x="89" y="264"/>
                    <a:pt x="89" y="264"/>
                  </a:cubicBezTo>
                  <a:cubicBezTo>
                    <a:pt x="73" y="270"/>
                    <a:pt x="55" y="262"/>
                    <a:pt x="49" y="246"/>
                  </a:cubicBezTo>
                  <a:cubicBezTo>
                    <a:pt x="0" y="121"/>
                    <a:pt x="0" y="121"/>
                    <a:pt x="0" y="121"/>
                  </a:cubicBezTo>
                  <a:cubicBezTo>
                    <a:pt x="313" y="0"/>
                    <a:pt x="313" y="0"/>
                    <a:pt x="313" y="0"/>
                  </a:cubicBezTo>
                  <a:cubicBezTo>
                    <a:pt x="361" y="125"/>
                    <a:pt x="361" y="125"/>
                    <a:pt x="361" y="125"/>
                  </a:cubicBezTo>
                  <a:cubicBezTo>
                    <a:pt x="367" y="141"/>
                    <a:pt x="359" y="159"/>
                    <a:pt x="343" y="16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8" name="Google Shape;4398;p25"/>
            <p:cNvSpPr/>
            <p:nvPr/>
          </p:nvSpPr>
          <p:spPr>
            <a:xfrm>
              <a:off x="1534703" y="2164554"/>
              <a:ext cx="245817" cy="240650"/>
            </a:xfrm>
            <a:custGeom>
              <a:rect b="b" l="l" r="r" t="t"/>
              <a:pathLst>
                <a:path extrusionOk="0" h="652" w="666">
                  <a:moveTo>
                    <a:pt x="625" y="515"/>
                  </a:moveTo>
                  <a:cubicBezTo>
                    <a:pt x="299" y="642"/>
                    <a:pt x="299" y="642"/>
                    <a:pt x="299" y="642"/>
                  </a:cubicBezTo>
                  <a:cubicBezTo>
                    <a:pt x="273" y="652"/>
                    <a:pt x="243" y="642"/>
                    <a:pt x="228" y="617"/>
                  </a:cubicBezTo>
                  <a:cubicBezTo>
                    <a:pt x="19" y="277"/>
                    <a:pt x="19" y="277"/>
                    <a:pt x="19" y="277"/>
                  </a:cubicBezTo>
                  <a:cubicBezTo>
                    <a:pt x="0" y="246"/>
                    <a:pt x="14" y="204"/>
                    <a:pt x="48" y="191"/>
                  </a:cubicBezTo>
                  <a:cubicBezTo>
                    <a:pt x="506" y="13"/>
                    <a:pt x="506" y="13"/>
                    <a:pt x="506" y="13"/>
                  </a:cubicBezTo>
                  <a:cubicBezTo>
                    <a:pt x="540" y="0"/>
                    <a:pt x="578" y="21"/>
                    <a:pt x="585" y="57"/>
                  </a:cubicBezTo>
                  <a:cubicBezTo>
                    <a:pt x="661" y="449"/>
                    <a:pt x="661" y="449"/>
                    <a:pt x="661" y="449"/>
                  </a:cubicBezTo>
                  <a:cubicBezTo>
                    <a:pt x="666" y="477"/>
                    <a:pt x="651" y="505"/>
                    <a:pt x="625" y="51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399" name="Google Shape;4399;p25"/>
            <p:cNvSpPr/>
            <p:nvPr/>
          </p:nvSpPr>
          <p:spPr>
            <a:xfrm>
              <a:off x="1700200" y="2178841"/>
              <a:ext cx="42836" cy="42836"/>
            </a:xfrm>
            <a:custGeom>
              <a:rect b="b" l="l" r="r" t="t"/>
              <a:pathLst>
                <a:path extrusionOk="0" h="117" w="117">
                  <a:moveTo>
                    <a:pt x="107" y="40"/>
                  </a:moveTo>
                  <a:cubicBezTo>
                    <a:pt x="117" y="66"/>
                    <a:pt x="104" y="96"/>
                    <a:pt x="77" y="106"/>
                  </a:cubicBezTo>
                  <a:cubicBezTo>
                    <a:pt x="51" y="117"/>
                    <a:pt x="21" y="103"/>
                    <a:pt x="11" y="77"/>
                  </a:cubicBezTo>
                  <a:cubicBezTo>
                    <a:pt x="0" y="50"/>
                    <a:pt x="14" y="21"/>
                    <a:pt x="40" y="10"/>
                  </a:cubicBezTo>
                  <a:cubicBezTo>
                    <a:pt x="67" y="0"/>
                    <a:pt x="96" y="13"/>
                    <a:pt x="107"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0" name="Google Shape;4400;p25"/>
            <p:cNvSpPr/>
            <p:nvPr/>
          </p:nvSpPr>
          <p:spPr>
            <a:xfrm>
              <a:off x="1740681" y="2319335"/>
              <a:ext cx="28504" cy="28504"/>
            </a:xfrm>
            <a:custGeom>
              <a:rect b="b" l="l" r="r" t="t"/>
              <a:pathLst>
                <a:path extrusionOk="0" h="76" w="76">
                  <a:moveTo>
                    <a:pt x="69" y="26"/>
                  </a:moveTo>
                  <a:cubicBezTo>
                    <a:pt x="76" y="43"/>
                    <a:pt x="67" y="63"/>
                    <a:pt x="50" y="70"/>
                  </a:cubicBezTo>
                  <a:cubicBezTo>
                    <a:pt x="32" y="76"/>
                    <a:pt x="13" y="68"/>
                    <a:pt x="6" y="50"/>
                  </a:cubicBezTo>
                  <a:cubicBezTo>
                    <a:pt x="0" y="33"/>
                    <a:pt x="8" y="14"/>
                    <a:pt x="25" y="7"/>
                  </a:cubicBezTo>
                  <a:cubicBezTo>
                    <a:pt x="43" y="0"/>
                    <a:pt x="62" y="9"/>
                    <a:pt x="69"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1" name="Google Shape;4401;p25"/>
            <p:cNvSpPr/>
            <p:nvPr/>
          </p:nvSpPr>
          <p:spPr>
            <a:xfrm>
              <a:off x="1625191" y="2364579"/>
              <a:ext cx="28649" cy="27373"/>
            </a:xfrm>
            <a:custGeom>
              <a:rect b="b" l="l" r="r" t="t"/>
              <a:pathLst>
                <a:path extrusionOk="0" h="76" w="77">
                  <a:moveTo>
                    <a:pt x="70" y="26"/>
                  </a:moveTo>
                  <a:cubicBezTo>
                    <a:pt x="77" y="43"/>
                    <a:pt x="68" y="63"/>
                    <a:pt x="51" y="70"/>
                  </a:cubicBezTo>
                  <a:cubicBezTo>
                    <a:pt x="33" y="76"/>
                    <a:pt x="14" y="68"/>
                    <a:pt x="7" y="51"/>
                  </a:cubicBezTo>
                  <a:cubicBezTo>
                    <a:pt x="0" y="33"/>
                    <a:pt x="9" y="14"/>
                    <a:pt x="26" y="7"/>
                  </a:cubicBezTo>
                  <a:cubicBezTo>
                    <a:pt x="44" y="0"/>
                    <a:pt x="63" y="9"/>
                    <a:pt x="70" y="2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2" name="Google Shape;4402;p25"/>
            <p:cNvSpPr/>
            <p:nvPr/>
          </p:nvSpPr>
          <p:spPr>
            <a:xfrm>
              <a:off x="1550181" y="2235991"/>
              <a:ext cx="42836" cy="42836"/>
            </a:xfrm>
            <a:custGeom>
              <a:rect b="b" l="l" r="r" t="t"/>
              <a:pathLst>
                <a:path extrusionOk="0" h="117" w="117">
                  <a:moveTo>
                    <a:pt x="106" y="40"/>
                  </a:moveTo>
                  <a:cubicBezTo>
                    <a:pt x="117" y="66"/>
                    <a:pt x="104" y="96"/>
                    <a:pt x="77" y="106"/>
                  </a:cubicBezTo>
                  <a:cubicBezTo>
                    <a:pt x="51" y="117"/>
                    <a:pt x="21" y="103"/>
                    <a:pt x="10" y="77"/>
                  </a:cubicBezTo>
                  <a:cubicBezTo>
                    <a:pt x="0" y="50"/>
                    <a:pt x="13" y="21"/>
                    <a:pt x="40" y="10"/>
                  </a:cubicBezTo>
                  <a:cubicBezTo>
                    <a:pt x="66" y="0"/>
                    <a:pt x="96" y="13"/>
                    <a:pt x="106" y="40"/>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3" name="Google Shape;4403;p25"/>
            <p:cNvSpPr/>
            <p:nvPr/>
          </p:nvSpPr>
          <p:spPr>
            <a:xfrm>
              <a:off x="1572803" y="2152647"/>
              <a:ext cx="120325" cy="71604"/>
            </a:xfrm>
            <a:custGeom>
              <a:rect b="b" l="l" r="r" t="t"/>
              <a:pathLst>
                <a:path extrusionOk="0" h="194" w="326">
                  <a:moveTo>
                    <a:pt x="47" y="86"/>
                  </a:moveTo>
                  <a:cubicBezTo>
                    <a:pt x="236" y="12"/>
                    <a:pt x="236" y="12"/>
                    <a:pt x="236" y="12"/>
                  </a:cubicBezTo>
                  <a:cubicBezTo>
                    <a:pt x="267" y="0"/>
                    <a:pt x="302" y="16"/>
                    <a:pt x="314" y="47"/>
                  </a:cubicBezTo>
                  <a:cubicBezTo>
                    <a:pt x="326" y="76"/>
                    <a:pt x="326" y="76"/>
                    <a:pt x="326" y="76"/>
                  </a:cubicBezTo>
                  <a:cubicBezTo>
                    <a:pt x="24" y="194"/>
                    <a:pt x="24" y="194"/>
                    <a:pt x="24" y="194"/>
                  </a:cubicBezTo>
                  <a:cubicBezTo>
                    <a:pt x="12" y="164"/>
                    <a:pt x="12" y="164"/>
                    <a:pt x="12" y="164"/>
                  </a:cubicBezTo>
                  <a:cubicBezTo>
                    <a:pt x="0" y="133"/>
                    <a:pt x="16" y="98"/>
                    <a:pt x="47" y="86"/>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4" name="Google Shape;4404;p25"/>
            <p:cNvSpPr/>
            <p:nvPr/>
          </p:nvSpPr>
          <p:spPr>
            <a:xfrm>
              <a:off x="1610903" y="2181222"/>
              <a:ext cx="58317" cy="73819"/>
            </a:xfrm>
            <a:custGeom>
              <a:rect b="b" l="l" r="r" t="t"/>
              <a:pathLst>
                <a:path extrusionOk="0" h="200" w="158">
                  <a:moveTo>
                    <a:pt x="158" y="169"/>
                  </a:moveTo>
                  <a:cubicBezTo>
                    <a:pt x="80" y="200"/>
                    <a:pt x="80" y="200"/>
                    <a:pt x="80" y="200"/>
                  </a:cubicBezTo>
                  <a:cubicBezTo>
                    <a:pt x="9" y="93"/>
                    <a:pt x="9" y="93"/>
                    <a:pt x="9" y="93"/>
                  </a:cubicBezTo>
                  <a:cubicBezTo>
                    <a:pt x="0" y="70"/>
                    <a:pt x="11" y="44"/>
                    <a:pt x="35" y="34"/>
                  </a:cubicBezTo>
                  <a:cubicBezTo>
                    <a:pt x="124" y="0"/>
                    <a:pt x="124" y="0"/>
                    <a:pt x="124" y="0"/>
                  </a:cubicBezTo>
                  <a:lnTo>
                    <a:pt x="158" y="169"/>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5" name="Google Shape;4405;p25"/>
            <p:cNvSpPr/>
            <p:nvPr/>
          </p:nvSpPr>
          <p:spPr>
            <a:xfrm>
              <a:off x="1665672" y="2184794"/>
              <a:ext cx="63338" cy="71235"/>
            </a:xfrm>
            <a:custGeom>
              <a:rect b="b" l="l" r="r" t="t"/>
              <a:pathLst>
                <a:path extrusionOk="0" h="193" w="173">
                  <a:moveTo>
                    <a:pt x="77" y="193"/>
                  </a:moveTo>
                  <a:cubicBezTo>
                    <a:pt x="0" y="159"/>
                    <a:pt x="0" y="159"/>
                    <a:pt x="0" y="159"/>
                  </a:cubicBezTo>
                  <a:cubicBezTo>
                    <a:pt x="25" y="33"/>
                    <a:pt x="25" y="33"/>
                    <a:pt x="25" y="33"/>
                  </a:cubicBezTo>
                  <a:cubicBezTo>
                    <a:pt x="35" y="10"/>
                    <a:pt x="62" y="0"/>
                    <a:pt x="85" y="10"/>
                  </a:cubicBezTo>
                  <a:cubicBezTo>
                    <a:pt x="173" y="49"/>
                    <a:pt x="173" y="49"/>
                    <a:pt x="173" y="49"/>
                  </a:cubicBezTo>
                  <a:lnTo>
                    <a:pt x="77" y="193"/>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6" name="Google Shape;4406;p25"/>
            <p:cNvSpPr/>
            <p:nvPr/>
          </p:nvSpPr>
          <p:spPr>
            <a:xfrm>
              <a:off x="1691866" y="2224085"/>
              <a:ext cx="73819" cy="58317"/>
            </a:xfrm>
            <a:custGeom>
              <a:rect b="b" l="l" r="r" t="t"/>
              <a:pathLst>
                <a:path extrusionOk="0" h="158" w="200">
                  <a:moveTo>
                    <a:pt x="31" y="158"/>
                  </a:moveTo>
                  <a:cubicBezTo>
                    <a:pt x="0" y="80"/>
                    <a:pt x="0" y="80"/>
                    <a:pt x="0" y="80"/>
                  </a:cubicBezTo>
                  <a:cubicBezTo>
                    <a:pt x="107" y="9"/>
                    <a:pt x="107" y="9"/>
                    <a:pt x="107" y="9"/>
                  </a:cubicBezTo>
                  <a:cubicBezTo>
                    <a:pt x="130" y="0"/>
                    <a:pt x="156" y="11"/>
                    <a:pt x="165" y="35"/>
                  </a:cubicBezTo>
                  <a:cubicBezTo>
                    <a:pt x="200" y="124"/>
                    <a:pt x="200" y="124"/>
                    <a:pt x="200" y="124"/>
                  </a:cubicBezTo>
                  <a:lnTo>
                    <a:pt x="31" y="158"/>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7" name="Google Shape;4407;p25"/>
            <p:cNvSpPr/>
            <p:nvPr/>
          </p:nvSpPr>
          <p:spPr>
            <a:xfrm>
              <a:off x="1690675" y="2278854"/>
              <a:ext cx="71235" cy="63338"/>
            </a:xfrm>
            <a:custGeom>
              <a:rect b="b" l="l" r="r" t="t"/>
              <a:pathLst>
                <a:path extrusionOk="0" h="173" w="193">
                  <a:moveTo>
                    <a:pt x="0" y="77"/>
                  </a:moveTo>
                  <a:cubicBezTo>
                    <a:pt x="34" y="0"/>
                    <a:pt x="34" y="0"/>
                    <a:pt x="34" y="0"/>
                  </a:cubicBezTo>
                  <a:cubicBezTo>
                    <a:pt x="160" y="25"/>
                    <a:pt x="160" y="25"/>
                    <a:pt x="160" y="25"/>
                  </a:cubicBezTo>
                  <a:cubicBezTo>
                    <a:pt x="182" y="35"/>
                    <a:pt x="193" y="62"/>
                    <a:pt x="183" y="85"/>
                  </a:cubicBezTo>
                  <a:cubicBezTo>
                    <a:pt x="144" y="173"/>
                    <a:pt x="144" y="173"/>
                    <a:pt x="144" y="173"/>
                  </a:cubicBezTo>
                  <a:lnTo>
                    <a:pt x="0" y="77"/>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8" name="Google Shape;4408;p25"/>
            <p:cNvSpPr/>
            <p:nvPr/>
          </p:nvSpPr>
          <p:spPr>
            <a:xfrm>
              <a:off x="1664481" y="2305047"/>
              <a:ext cx="58317" cy="73819"/>
            </a:xfrm>
            <a:custGeom>
              <a:rect b="b" l="l" r="r" t="t"/>
              <a:pathLst>
                <a:path extrusionOk="0" h="200" w="158">
                  <a:moveTo>
                    <a:pt x="0" y="31"/>
                  </a:moveTo>
                  <a:cubicBezTo>
                    <a:pt x="78" y="0"/>
                    <a:pt x="78" y="0"/>
                    <a:pt x="78" y="0"/>
                  </a:cubicBezTo>
                  <a:cubicBezTo>
                    <a:pt x="149" y="107"/>
                    <a:pt x="149" y="107"/>
                    <a:pt x="149" y="107"/>
                  </a:cubicBezTo>
                  <a:cubicBezTo>
                    <a:pt x="158" y="130"/>
                    <a:pt x="146" y="156"/>
                    <a:pt x="123" y="165"/>
                  </a:cubicBezTo>
                  <a:cubicBezTo>
                    <a:pt x="33" y="200"/>
                    <a:pt x="33" y="200"/>
                    <a:pt x="33" y="200"/>
                  </a:cubicBezTo>
                  <a:lnTo>
                    <a:pt x="0" y="31"/>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09" name="Google Shape;4409;p25"/>
            <p:cNvSpPr/>
            <p:nvPr/>
          </p:nvSpPr>
          <p:spPr>
            <a:xfrm>
              <a:off x="1603760" y="2303857"/>
              <a:ext cx="64508" cy="71235"/>
            </a:xfrm>
            <a:custGeom>
              <a:rect b="b" l="l" r="r" t="t"/>
              <a:pathLst>
                <a:path extrusionOk="0" h="193" w="172">
                  <a:moveTo>
                    <a:pt x="96" y="0"/>
                  </a:moveTo>
                  <a:cubicBezTo>
                    <a:pt x="172" y="34"/>
                    <a:pt x="172" y="34"/>
                    <a:pt x="172" y="34"/>
                  </a:cubicBezTo>
                  <a:cubicBezTo>
                    <a:pt x="147" y="160"/>
                    <a:pt x="147" y="160"/>
                    <a:pt x="147" y="160"/>
                  </a:cubicBezTo>
                  <a:cubicBezTo>
                    <a:pt x="137" y="182"/>
                    <a:pt x="111" y="193"/>
                    <a:pt x="88" y="183"/>
                  </a:cubicBezTo>
                  <a:cubicBezTo>
                    <a:pt x="0" y="144"/>
                    <a:pt x="0" y="144"/>
                    <a:pt x="0" y="144"/>
                  </a:cubicBezTo>
                  <a:lnTo>
                    <a:pt x="96"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0" name="Google Shape;4410;p25"/>
            <p:cNvSpPr/>
            <p:nvPr/>
          </p:nvSpPr>
          <p:spPr>
            <a:xfrm>
              <a:off x="1568041" y="2277663"/>
              <a:ext cx="73819" cy="58317"/>
            </a:xfrm>
            <a:custGeom>
              <a:rect b="b" l="l" r="r" t="t"/>
              <a:pathLst>
                <a:path extrusionOk="0" h="158" w="200">
                  <a:moveTo>
                    <a:pt x="169" y="0"/>
                  </a:moveTo>
                  <a:cubicBezTo>
                    <a:pt x="200" y="78"/>
                    <a:pt x="200" y="78"/>
                    <a:pt x="200" y="78"/>
                  </a:cubicBezTo>
                  <a:cubicBezTo>
                    <a:pt x="93" y="149"/>
                    <a:pt x="93" y="149"/>
                    <a:pt x="93" y="149"/>
                  </a:cubicBezTo>
                  <a:cubicBezTo>
                    <a:pt x="70" y="158"/>
                    <a:pt x="44" y="146"/>
                    <a:pt x="34" y="123"/>
                  </a:cubicBezTo>
                  <a:cubicBezTo>
                    <a:pt x="0" y="33"/>
                    <a:pt x="0" y="33"/>
                    <a:pt x="0" y="33"/>
                  </a:cubicBezTo>
                  <a:lnTo>
                    <a:pt x="169" y="0"/>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1" name="Google Shape;4411;p25"/>
            <p:cNvSpPr/>
            <p:nvPr/>
          </p:nvSpPr>
          <p:spPr>
            <a:xfrm>
              <a:off x="1571613" y="2218132"/>
              <a:ext cx="71235" cy="62972"/>
            </a:xfrm>
            <a:custGeom>
              <a:rect b="b" l="l" r="r" t="t"/>
              <a:pathLst>
                <a:path extrusionOk="0" h="172" w="193">
                  <a:moveTo>
                    <a:pt x="193" y="96"/>
                  </a:moveTo>
                  <a:cubicBezTo>
                    <a:pt x="159" y="172"/>
                    <a:pt x="159" y="172"/>
                    <a:pt x="159" y="172"/>
                  </a:cubicBezTo>
                  <a:cubicBezTo>
                    <a:pt x="33" y="147"/>
                    <a:pt x="33" y="147"/>
                    <a:pt x="33" y="147"/>
                  </a:cubicBezTo>
                  <a:cubicBezTo>
                    <a:pt x="10" y="137"/>
                    <a:pt x="0" y="111"/>
                    <a:pt x="10" y="88"/>
                  </a:cubicBezTo>
                  <a:cubicBezTo>
                    <a:pt x="49" y="0"/>
                    <a:pt x="49" y="0"/>
                    <a:pt x="49" y="0"/>
                  </a:cubicBezTo>
                  <a:lnTo>
                    <a:pt x="193" y="96"/>
                  </a:ln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2" name="Google Shape;4412;p25"/>
            <p:cNvSpPr/>
            <p:nvPr/>
          </p:nvSpPr>
          <p:spPr>
            <a:xfrm>
              <a:off x="1614475" y="2227657"/>
              <a:ext cx="104454" cy="103245"/>
            </a:xfrm>
            <a:custGeom>
              <a:rect b="b" l="l" r="r" t="t"/>
              <a:pathLst>
                <a:path extrusionOk="0" h="282" w="283">
                  <a:moveTo>
                    <a:pt x="258" y="96"/>
                  </a:moveTo>
                  <a:cubicBezTo>
                    <a:pt x="283" y="160"/>
                    <a:pt x="251" y="232"/>
                    <a:pt x="187" y="257"/>
                  </a:cubicBezTo>
                  <a:cubicBezTo>
                    <a:pt x="123" y="282"/>
                    <a:pt x="50" y="250"/>
                    <a:pt x="25" y="186"/>
                  </a:cubicBezTo>
                  <a:cubicBezTo>
                    <a:pt x="0" y="122"/>
                    <a:pt x="32" y="50"/>
                    <a:pt x="96" y="25"/>
                  </a:cubicBezTo>
                  <a:cubicBezTo>
                    <a:pt x="160" y="0"/>
                    <a:pt x="233" y="32"/>
                    <a:pt x="258" y="9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3" name="Google Shape;4413;p25"/>
            <p:cNvSpPr/>
            <p:nvPr/>
          </p:nvSpPr>
          <p:spPr>
            <a:xfrm>
              <a:off x="1624000" y="2237182"/>
              <a:ext cx="85999" cy="85671"/>
            </a:xfrm>
            <a:custGeom>
              <a:rect b="b" l="l" r="r" t="t"/>
              <a:pathLst>
                <a:path extrusionOk="0" h="234" w="233">
                  <a:moveTo>
                    <a:pt x="213" y="80"/>
                  </a:moveTo>
                  <a:cubicBezTo>
                    <a:pt x="233" y="133"/>
                    <a:pt x="207" y="193"/>
                    <a:pt x="154" y="213"/>
                  </a:cubicBezTo>
                  <a:cubicBezTo>
                    <a:pt x="101" y="234"/>
                    <a:pt x="41" y="208"/>
                    <a:pt x="20" y="154"/>
                  </a:cubicBezTo>
                  <a:cubicBezTo>
                    <a:pt x="0" y="101"/>
                    <a:pt x="26" y="42"/>
                    <a:pt x="79" y="21"/>
                  </a:cubicBezTo>
                  <a:cubicBezTo>
                    <a:pt x="132" y="0"/>
                    <a:pt x="192" y="27"/>
                    <a:pt x="213" y="8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4" name="Google Shape;4414;p25"/>
            <p:cNvSpPr/>
            <p:nvPr/>
          </p:nvSpPr>
          <p:spPr>
            <a:xfrm>
              <a:off x="1652575" y="2265757"/>
              <a:ext cx="28557" cy="28557"/>
            </a:xfrm>
            <a:custGeom>
              <a:rect b="b" l="l" r="r" t="t"/>
              <a:pathLst>
                <a:path extrusionOk="0" h="78" w="78">
                  <a:moveTo>
                    <a:pt x="72" y="26"/>
                  </a:moveTo>
                  <a:cubicBezTo>
                    <a:pt x="78" y="44"/>
                    <a:pt x="70" y="64"/>
                    <a:pt x="52" y="71"/>
                  </a:cubicBezTo>
                  <a:cubicBezTo>
                    <a:pt x="34" y="78"/>
                    <a:pt x="14" y="69"/>
                    <a:pt x="7" y="51"/>
                  </a:cubicBezTo>
                  <a:cubicBezTo>
                    <a:pt x="0" y="34"/>
                    <a:pt x="9" y="14"/>
                    <a:pt x="27" y="7"/>
                  </a:cubicBezTo>
                  <a:cubicBezTo>
                    <a:pt x="45" y="0"/>
                    <a:pt x="65" y="9"/>
                    <a:pt x="72" y="26"/>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5" name="Google Shape;4415;p25"/>
            <p:cNvSpPr/>
            <p:nvPr/>
          </p:nvSpPr>
          <p:spPr>
            <a:xfrm>
              <a:off x="1376350" y="1587100"/>
              <a:ext cx="129778" cy="160734"/>
            </a:xfrm>
            <a:custGeom>
              <a:rect b="b" l="l" r="r" t="t"/>
              <a:pathLst>
                <a:path extrusionOk="0" h="135" w="109">
                  <a:moveTo>
                    <a:pt x="44" y="135"/>
                  </a:moveTo>
                  <a:lnTo>
                    <a:pt x="0" y="27"/>
                  </a:lnTo>
                  <a:lnTo>
                    <a:pt x="65" y="0"/>
                  </a:lnTo>
                  <a:lnTo>
                    <a:pt x="109" y="109"/>
                  </a:lnTo>
                  <a:lnTo>
                    <a:pt x="44" y="135"/>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6" name="Google Shape;4416;p25"/>
            <p:cNvSpPr/>
            <p:nvPr/>
          </p:nvSpPr>
          <p:spPr>
            <a:xfrm>
              <a:off x="1370397" y="1678779"/>
              <a:ext cx="213447" cy="255184"/>
            </a:xfrm>
            <a:custGeom>
              <a:rect b="b" l="l" r="r" t="t"/>
              <a:pathLst>
                <a:path extrusionOk="0" h="697" w="583">
                  <a:moveTo>
                    <a:pt x="150" y="697"/>
                  </a:moveTo>
                  <a:cubicBezTo>
                    <a:pt x="0" y="327"/>
                    <a:pt x="0" y="327"/>
                    <a:pt x="0" y="327"/>
                  </a:cubicBezTo>
                  <a:cubicBezTo>
                    <a:pt x="36" y="244"/>
                    <a:pt x="56" y="197"/>
                    <a:pt x="91" y="114"/>
                  </a:cubicBezTo>
                  <a:cubicBezTo>
                    <a:pt x="372" y="0"/>
                    <a:pt x="372" y="0"/>
                    <a:pt x="372" y="0"/>
                  </a:cubicBezTo>
                  <a:cubicBezTo>
                    <a:pt x="583" y="522"/>
                    <a:pt x="583" y="522"/>
                    <a:pt x="583" y="522"/>
                  </a:cubicBezTo>
                  <a:lnTo>
                    <a:pt x="150" y="69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7" name="Google Shape;4417;p25"/>
            <p:cNvSpPr/>
            <p:nvPr/>
          </p:nvSpPr>
          <p:spPr>
            <a:xfrm>
              <a:off x="1429928" y="1691875"/>
              <a:ext cx="142875" cy="232172"/>
            </a:xfrm>
            <a:custGeom>
              <a:rect b="b" l="l" r="r" t="t"/>
              <a:pathLst>
                <a:path extrusionOk="0" h="195" w="120">
                  <a:moveTo>
                    <a:pt x="61" y="0"/>
                  </a:moveTo>
                  <a:lnTo>
                    <a:pt x="120" y="146"/>
                  </a:lnTo>
                  <a:lnTo>
                    <a:pt x="0" y="195"/>
                  </a:lnTo>
                  <a:lnTo>
                    <a:pt x="111" y="142"/>
                  </a:lnTo>
                  <a:lnTo>
                    <a:pt x="61"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8" name="Google Shape;4418;p25"/>
            <p:cNvSpPr/>
            <p:nvPr/>
          </p:nvSpPr>
          <p:spPr>
            <a:xfrm>
              <a:off x="1379922" y="1726404"/>
              <a:ext cx="55959" cy="75009"/>
            </a:xfrm>
            <a:custGeom>
              <a:rect b="b" l="l" r="r" t="t"/>
              <a:pathLst>
                <a:path extrusionOk="0" h="63" w="47">
                  <a:moveTo>
                    <a:pt x="29" y="0"/>
                  </a:moveTo>
                  <a:lnTo>
                    <a:pt x="0" y="63"/>
                  </a:lnTo>
                  <a:lnTo>
                    <a:pt x="47" y="44"/>
                  </a:lnTo>
                  <a:lnTo>
                    <a:pt x="29"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19" name="Google Shape;4419;p25"/>
            <p:cNvSpPr/>
            <p:nvPr/>
          </p:nvSpPr>
          <p:spPr>
            <a:xfrm>
              <a:off x="1451360" y="1759741"/>
              <a:ext cx="73956" cy="73956"/>
            </a:xfrm>
            <a:custGeom>
              <a:rect b="b" l="l" r="r" t="t"/>
              <a:pathLst>
                <a:path extrusionOk="0" h="202" w="202">
                  <a:moveTo>
                    <a:pt x="135" y="183"/>
                  </a:moveTo>
                  <a:cubicBezTo>
                    <a:pt x="89" y="202"/>
                    <a:pt x="37" y="180"/>
                    <a:pt x="19" y="134"/>
                  </a:cubicBezTo>
                  <a:cubicBezTo>
                    <a:pt x="0" y="89"/>
                    <a:pt x="22" y="37"/>
                    <a:pt x="68" y="18"/>
                  </a:cubicBezTo>
                  <a:cubicBezTo>
                    <a:pt x="113" y="0"/>
                    <a:pt x="165" y="22"/>
                    <a:pt x="184" y="67"/>
                  </a:cubicBezTo>
                  <a:cubicBezTo>
                    <a:pt x="202" y="113"/>
                    <a:pt x="180" y="165"/>
                    <a:pt x="135" y="18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0" name="Google Shape;4420;p25"/>
            <p:cNvSpPr/>
            <p:nvPr/>
          </p:nvSpPr>
          <p:spPr>
            <a:xfrm>
              <a:off x="1458503" y="1766885"/>
              <a:ext cx="59555" cy="59555"/>
            </a:xfrm>
            <a:custGeom>
              <a:rect b="b" l="l" r="r" t="t"/>
              <a:pathLst>
                <a:path extrusionOk="0" h="164" w="164">
                  <a:moveTo>
                    <a:pt x="109" y="149"/>
                  </a:moveTo>
                  <a:cubicBezTo>
                    <a:pt x="72" y="164"/>
                    <a:pt x="30" y="146"/>
                    <a:pt x="15" y="109"/>
                  </a:cubicBezTo>
                  <a:cubicBezTo>
                    <a:pt x="0" y="72"/>
                    <a:pt x="18" y="30"/>
                    <a:pt x="55" y="15"/>
                  </a:cubicBezTo>
                  <a:cubicBezTo>
                    <a:pt x="92" y="0"/>
                    <a:pt x="134" y="18"/>
                    <a:pt x="149" y="55"/>
                  </a:cubicBezTo>
                  <a:cubicBezTo>
                    <a:pt x="164" y="92"/>
                    <a:pt x="146" y="134"/>
                    <a:pt x="10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1" name="Google Shape;4421;p25"/>
            <p:cNvSpPr/>
            <p:nvPr/>
          </p:nvSpPr>
          <p:spPr>
            <a:xfrm>
              <a:off x="1470410" y="1778791"/>
              <a:ext cx="35719" cy="35719"/>
            </a:xfrm>
            <a:custGeom>
              <a:rect b="b" l="l" r="r" t="t"/>
              <a:pathLst>
                <a:path extrusionOk="0" h="96" w="96">
                  <a:moveTo>
                    <a:pt x="64" y="87"/>
                  </a:moveTo>
                  <a:cubicBezTo>
                    <a:pt x="42" y="96"/>
                    <a:pt x="18" y="85"/>
                    <a:pt x="9" y="64"/>
                  </a:cubicBezTo>
                  <a:cubicBezTo>
                    <a:pt x="0" y="42"/>
                    <a:pt x="11" y="17"/>
                    <a:pt x="32" y="8"/>
                  </a:cubicBezTo>
                  <a:cubicBezTo>
                    <a:pt x="54" y="0"/>
                    <a:pt x="79" y="10"/>
                    <a:pt x="87" y="32"/>
                  </a:cubicBezTo>
                  <a:cubicBezTo>
                    <a:pt x="96" y="54"/>
                    <a:pt x="86" y="78"/>
                    <a:pt x="64" y="87"/>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2" name="Google Shape;4422;p25"/>
            <p:cNvSpPr/>
            <p:nvPr/>
          </p:nvSpPr>
          <p:spPr>
            <a:xfrm>
              <a:off x="1445406" y="1947860"/>
              <a:ext cx="227409" cy="144066"/>
            </a:xfrm>
            <a:custGeom>
              <a:rect b="b" l="l" r="r" t="t"/>
              <a:pathLst>
                <a:path extrusionOk="0" h="121" w="191">
                  <a:moveTo>
                    <a:pt x="21" y="121"/>
                  </a:moveTo>
                  <a:lnTo>
                    <a:pt x="191" y="53"/>
                  </a:lnTo>
                  <a:lnTo>
                    <a:pt x="169" y="0"/>
                  </a:lnTo>
                  <a:lnTo>
                    <a:pt x="0" y="68"/>
                  </a:lnTo>
                  <a:lnTo>
                    <a:pt x="21" y="121"/>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3" name="Google Shape;4423;p25"/>
            <p:cNvSpPr/>
            <p:nvPr/>
          </p:nvSpPr>
          <p:spPr>
            <a:xfrm>
              <a:off x="1551372" y="1977625"/>
              <a:ext cx="42863" cy="69056"/>
            </a:xfrm>
            <a:custGeom>
              <a:rect b="b" l="l" r="r" t="t"/>
              <a:pathLst>
                <a:path extrusionOk="0" h="58" w="36">
                  <a:moveTo>
                    <a:pt x="36" y="52"/>
                  </a:moveTo>
                  <a:lnTo>
                    <a:pt x="21" y="58"/>
                  </a:lnTo>
                  <a:lnTo>
                    <a:pt x="0" y="7"/>
                  </a:lnTo>
                  <a:lnTo>
                    <a:pt x="15" y="0"/>
                  </a:lnTo>
                  <a:lnTo>
                    <a:pt x="36" y="52"/>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4" name="Google Shape;4424;p25"/>
            <p:cNvSpPr/>
            <p:nvPr/>
          </p:nvSpPr>
          <p:spPr>
            <a:xfrm>
              <a:off x="1434691" y="1903807"/>
              <a:ext cx="211931" cy="125016"/>
            </a:xfrm>
            <a:custGeom>
              <a:rect b="b" l="l" r="r" t="t"/>
              <a:pathLst>
                <a:path extrusionOk="0" h="105" w="178">
                  <a:moveTo>
                    <a:pt x="9" y="105"/>
                  </a:moveTo>
                  <a:lnTo>
                    <a:pt x="178" y="37"/>
                  </a:lnTo>
                  <a:lnTo>
                    <a:pt x="154" y="0"/>
                  </a:lnTo>
                  <a:lnTo>
                    <a:pt x="0" y="62"/>
                  </a:lnTo>
                  <a:lnTo>
                    <a:pt x="9" y="10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5" name="Google Shape;4425;p25"/>
            <p:cNvSpPr/>
            <p:nvPr/>
          </p:nvSpPr>
          <p:spPr>
            <a:xfrm>
              <a:off x="1438263" y="1916904"/>
              <a:ext cx="208359" cy="111919"/>
            </a:xfrm>
            <a:custGeom>
              <a:rect b="b" l="l" r="r" t="t"/>
              <a:pathLst>
                <a:path extrusionOk="0" h="94" w="175">
                  <a:moveTo>
                    <a:pt x="6" y="94"/>
                  </a:moveTo>
                  <a:lnTo>
                    <a:pt x="175" y="26"/>
                  </a:lnTo>
                  <a:lnTo>
                    <a:pt x="158" y="0"/>
                  </a:lnTo>
                  <a:lnTo>
                    <a:pt x="0" y="64"/>
                  </a:lnTo>
                  <a:lnTo>
                    <a:pt x="6" y="94"/>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6" name="Google Shape;4426;p25"/>
            <p:cNvSpPr/>
            <p:nvPr/>
          </p:nvSpPr>
          <p:spPr>
            <a:xfrm>
              <a:off x="1316819" y="2062160"/>
              <a:ext cx="128588" cy="141684"/>
            </a:xfrm>
            <a:custGeom>
              <a:rect b="b" l="l" r="r" t="t"/>
              <a:pathLst>
                <a:path extrusionOk="0" h="119" w="108">
                  <a:moveTo>
                    <a:pt x="80" y="0"/>
                  </a:moveTo>
                  <a:lnTo>
                    <a:pt x="0" y="94"/>
                  </a:lnTo>
                  <a:lnTo>
                    <a:pt x="28" y="119"/>
                  </a:lnTo>
                  <a:lnTo>
                    <a:pt x="108" y="24"/>
                  </a:lnTo>
                  <a:lnTo>
                    <a:pt x="8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7" name="Google Shape;4427;p25"/>
            <p:cNvSpPr/>
            <p:nvPr/>
          </p:nvSpPr>
          <p:spPr>
            <a:xfrm>
              <a:off x="1318010" y="2065732"/>
              <a:ext cx="105966" cy="122634"/>
            </a:xfrm>
            <a:custGeom>
              <a:rect b="b" l="l" r="r" t="t"/>
              <a:pathLst>
                <a:path extrusionOk="0" h="103" w="89">
                  <a:moveTo>
                    <a:pt x="80" y="0"/>
                  </a:moveTo>
                  <a:lnTo>
                    <a:pt x="0" y="95"/>
                  </a:lnTo>
                  <a:lnTo>
                    <a:pt x="9" y="103"/>
                  </a:lnTo>
                  <a:lnTo>
                    <a:pt x="89" y="8"/>
                  </a:lnTo>
                  <a:lnTo>
                    <a:pt x="80"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8" name="Google Shape;4428;p25"/>
            <p:cNvSpPr/>
            <p:nvPr/>
          </p:nvSpPr>
          <p:spPr>
            <a:xfrm>
              <a:off x="1346585" y="2085972"/>
              <a:ext cx="93012" cy="108216"/>
            </a:xfrm>
            <a:custGeom>
              <a:rect b="b" l="l" r="r" t="t"/>
              <a:pathLst>
                <a:path extrusionOk="0" h="298" w="252">
                  <a:moveTo>
                    <a:pt x="249" y="3"/>
                  </a:moveTo>
                  <a:cubicBezTo>
                    <a:pt x="246" y="0"/>
                    <a:pt x="188" y="63"/>
                    <a:pt x="120" y="144"/>
                  </a:cubicBezTo>
                  <a:cubicBezTo>
                    <a:pt x="52" y="225"/>
                    <a:pt x="0" y="293"/>
                    <a:pt x="3" y="296"/>
                  </a:cubicBezTo>
                  <a:cubicBezTo>
                    <a:pt x="6" y="298"/>
                    <a:pt x="64" y="235"/>
                    <a:pt x="132" y="154"/>
                  </a:cubicBezTo>
                  <a:cubicBezTo>
                    <a:pt x="200" y="73"/>
                    <a:pt x="252" y="6"/>
                    <a:pt x="249" y="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29" name="Google Shape;4429;p25"/>
            <p:cNvSpPr/>
            <p:nvPr/>
          </p:nvSpPr>
          <p:spPr>
            <a:xfrm>
              <a:off x="1545419" y="2016916"/>
              <a:ext cx="76403" cy="115896"/>
            </a:xfrm>
            <a:custGeom>
              <a:rect b="b" l="l" r="r" t="t"/>
              <a:pathLst>
                <a:path extrusionOk="0" h="314" w="207">
                  <a:moveTo>
                    <a:pt x="207" y="274"/>
                  </a:moveTo>
                  <a:cubicBezTo>
                    <a:pt x="112" y="40"/>
                    <a:pt x="112" y="40"/>
                    <a:pt x="112" y="40"/>
                  </a:cubicBezTo>
                  <a:cubicBezTo>
                    <a:pt x="100" y="13"/>
                    <a:pt x="69" y="0"/>
                    <a:pt x="42" y="11"/>
                  </a:cubicBezTo>
                  <a:cubicBezTo>
                    <a:pt x="41" y="11"/>
                    <a:pt x="41" y="11"/>
                    <a:pt x="41" y="11"/>
                  </a:cubicBezTo>
                  <a:cubicBezTo>
                    <a:pt x="14" y="22"/>
                    <a:pt x="0" y="54"/>
                    <a:pt x="12" y="81"/>
                  </a:cubicBezTo>
                  <a:cubicBezTo>
                    <a:pt x="107" y="314"/>
                    <a:pt x="107" y="314"/>
                    <a:pt x="107" y="314"/>
                  </a:cubicBezTo>
                  <a:lnTo>
                    <a:pt x="207" y="27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0" name="Google Shape;4430;p25"/>
            <p:cNvSpPr/>
            <p:nvPr/>
          </p:nvSpPr>
          <p:spPr>
            <a:xfrm>
              <a:off x="1550181" y="2019297"/>
              <a:ext cx="51143" cy="110728"/>
            </a:xfrm>
            <a:custGeom>
              <a:rect b="b" l="l" r="r" t="t"/>
              <a:pathLst>
                <a:path extrusionOk="0" h="300" w="142">
                  <a:moveTo>
                    <a:pt x="142" y="287"/>
                  </a:moveTo>
                  <a:cubicBezTo>
                    <a:pt x="142" y="287"/>
                    <a:pt x="24" y="0"/>
                    <a:pt x="26" y="5"/>
                  </a:cubicBezTo>
                  <a:cubicBezTo>
                    <a:pt x="6" y="13"/>
                    <a:pt x="0" y="31"/>
                    <a:pt x="0" y="31"/>
                  </a:cubicBezTo>
                  <a:cubicBezTo>
                    <a:pt x="110" y="300"/>
                    <a:pt x="110" y="300"/>
                    <a:pt x="110" y="300"/>
                  </a:cubicBezTo>
                  <a:lnTo>
                    <a:pt x="142" y="28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1" name="Google Shape;4431;p25"/>
            <p:cNvSpPr/>
            <p:nvPr/>
          </p:nvSpPr>
          <p:spPr>
            <a:xfrm>
              <a:off x="1575185" y="2028822"/>
              <a:ext cx="39439" cy="88969"/>
            </a:xfrm>
            <a:custGeom>
              <a:rect b="b" l="l" r="r" t="t"/>
              <a:pathLst>
                <a:path extrusionOk="0" h="245" w="106">
                  <a:moveTo>
                    <a:pt x="102" y="244"/>
                  </a:moveTo>
                  <a:cubicBezTo>
                    <a:pt x="106" y="242"/>
                    <a:pt x="87" y="187"/>
                    <a:pt x="59" y="120"/>
                  </a:cubicBezTo>
                  <a:cubicBezTo>
                    <a:pt x="32" y="53"/>
                    <a:pt x="7" y="0"/>
                    <a:pt x="3" y="2"/>
                  </a:cubicBezTo>
                  <a:cubicBezTo>
                    <a:pt x="0" y="3"/>
                    <a:pt x="19" y="58"/>
                    <a:pt x="47" y="125"/>
                  </a:cubicBezTo>
                  <a:cubicBezTo>
                    <a:pt x="74" y="192"/>
                    <a:pt x="99" y="245"/>
                    <a:pt x="102" y="24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2" name="Google Shape;4432;p25"/>
            <p:cNvSpPr/>
            <p:nvPr/>
          </p:nvSpPr>
          <p:spPr>
            <a:xfrm>
              <a:off x="1588281" y="2125263"/>
              <a:ext cx="71438" cy="127397"/>
            </a:xfrm>
            <a:custGeom>
              <a:rect b="b" l="l" r="r" t="t"/>
              <a:pathLst>
                <a:path extrusionOk="0" h="107" w="60">
                  <a:moveTo>
                    <a:pt x="60" y="104"/>
                  </a:moveTo>
                  <a:lnTo>
                    <a:pt x="31" y="0"/>
                  </a:lnTo>
                  <a:lnTo>
                    <a:pt x="0" y="14"/>
                  </a:lnTo>
                  <a:lnTo>
                    <a:pt x="50" y="107"/>
                  </a:lnTo>
                  <a:lnTo>
                    <a:pt x="60" y="10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3" name="Google Shape;4433;p25"/>
            <p:cNvSpPr/>
            <p:nvPr/>
          </p:nvSpPr>
          <p:spPr>
            <a:xfrm>
              <a:off x="1594235" y="2134788"/>
              <a:ext cx="59531" cy="117872"/>
            </a:xfrm>
            <a:custGeom>
              <a:rect b="b" l="l" r="r" t="t"/>
              <a:pathLst>
                <a:path extrusionOk="0" h="99" w="50">
                  <a:moveTo>
                    <a:pt x="50" y="98"/>
                  </a:moveTo>
                  <a:lnTo>
                    <a:pt x="10" y="0"/>
                  </a:lnTo>
                  <a:lnTo>
                    <a:pt x="0" y="4"/>
                  </a:lnTo>
                  <a:lnTo>
                    <a:pt x="47" y="99"/>
                  </a:lnTo>
                  <a:lnTo>
                    <a:pt x="50" y="9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4" name="Google Shape;4434;p25"/>
            <p:cNvSpPr/>
            <p:nvPr/>
          </p:nvSpPr>
          <p:spPr>
            <a:xfrm>
              <a:off x="1619238" y="2138360"/>
              <a:ext cx="38017" cy="110934"/>
            </a:xfrm>
            <a:custGeom>
              <a:rect b="b" l="l" r="r" t="t"/>
              <a:pathLst>
                <a:path extrusionOk="0" h="303" w="103">
                  <a:moveTo>
                    <a:pt x="102" y="302"/>
                  </a:moveTo>
                  <a:cubicBezTo>
                    <a:pt x="103" y="302"/>
                    <a:pt x="96" y="276"/>
                    <a:pt x="81" y="229"/>
                  </a:cubicBezTo>
                  <a:cubicBezTo>
                    <a:pt x="54" y="143"/>
                    <a:pt x="6" y="0"/>
                    <a:pt x="3" y="1"/>
                  </a:cubicBezTo>
                  <a:cubicBezTo>
                    <a:pt x="0" y="3"/>
                    <a:pt x="46" y="147"/>
                    <a:pt x="75" y="231"/>
                  </a:cubicBezTo>
                  <a:cubicBezTo>
                    <a:pt x="91" y="278"/>
                    <a:pt x="101" y="303"/>
                    <a:pt x="102" y="30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5" name="Google Shape;4435;p25"/>
            <p:cNvSpPr/>
            <p:nvPr/>
          </p:nvSpPr>
          <p:spPr>
            <a:xfrm>
              <a:off x="1320391" y="2174079"/>
              <a:ext cx="184547" cy="142875"/>
            </a:xfrm>
            <a:custGeom>
              <a:rect b="b" l="l" r="r" t="t"/>
              <a:pathLst>
                <a:path extrusionOk="0" h="120" w="155">
                  <a:moveTo>
                    <a:pt x="155" y="106"/>
                  </a:moveTo>
                  <a:lnTo>
                    <a:pt x="22" y="0"/>
                  </a:lnTo>
                  <a:lnTo>
                    <a:pt x="0" y="30"/>
                  </a:lnTo>
                  <a:lnTo>
                    <a:pt x="146" y="120"/>
                  </a:lnTo>
                  <a:lnTo>
                    <a:pt x="155" y="10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6" name="Google Shape;4436;p25"/>
            <p:cNvSpPr/>
            <p:nvPr/>
          </p:nvSpPr>
          <p:spPr>
            <a:xfrm>
              <a:off x="1325153" y="2193129"/>
              <a:ext cx="173831" cy="120253"/>
            </a:xfrm>
            <a:custGeom>
              <a:rect b="b" l="l" r="r" t="t"/>
              <a:pathLst>
                <a:path extrusionOk="0" h="101" w="146">
                  <a:moveTo>
                    <a:pt x="146" y="97"/>
                  </a:moveTo>
                  <a:lnTo>
                    <a:pt x="6" y="0"/>
                  </a:lnTo>
                  <a:lnTo>
                    <a:pt x="0" y="10"/>
                  </a:lnTo>
                  <a:lnTo>
                    <a:pt x="143" y="101"/>
                  </a:lnTo>
                  <a:lnTo>
                    <a:pt x="146" y="9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7" name="Google Shape;4437;p25"/>
            <p:cNvSpPr/>
            <p:nvPr/>
          </p:nvSpPr>
          <p:spPr>
            <a:xfrm>
              <a:off x="1347775" y="2187175"/>
              <a:ext cx="153544" cy="115115"/>
            </a:xfrm>
            <a:custGeom>
              <a:rect b="b" l="l" r="r" t="t"/>
              <a:pathLst>
                <a:path extrusionOk="0" h="317" w="416">
                  <a:moveTo>
                    <a:pt x="415" y="315"/>
                  </a:moveTo>
                  <a:cubicBezTo>
                    <a:pt x="416" y="314"/>
                    <a:pt x="370" y="277"/>
                    <a:pt x="290" y="215"/>
                  </a:cubicBezTo>
                  <a:cubicBezTo>
                    <a:pt x="168" y="121"/>
                    <a:pt x="5" y="0"/>
                    <a:pt x="3" y="3"/>
                  </a:cubicBezTo>
                  <a:cubicBezTo>
                    <a:pt x="0" y="7"/>
                    <a:pt x="161" y="131"/>
                    <a:pt x="285" y="223"/>
                  </a:cubicBezTo>
                  <a:cubicBezTo>
                    <a:pt x="366" y="283"/>
                    <a:pt x="414" y="317"/>
                    <a:pt x="415" y="31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8" name="Google Shape;4438;p25"/>
            <p:cNvSpPr/>
            <p:nvPr/>
          </p:nvSpPr>
          <p:spPr>
            <a:xfrm>
              <a:off x="1802594" y="1974054"/>
              <a:ext cx="61913" cy="211931"/>
            </a:xfrm>
            <a:custGeom>
              <a:rect b="b" l="l" r="r" t="t"/>
              <a:pathLst>
                <a:path extrusionOk="0" h="178" w="52">
                  <a:moveTo>
                    <a:pt x="0" y="175"/>
                  </a:moveTo>
                  <a:lnTo>
                    <a:pt x="13" y="0"/>
                  </a:lnTo>
                  <a:lnTo>
                    <a:pt x="52" y="6"/>
                  </a:lnTo>
                  <a:lnTo>
                    <a:pt x="16" y="178"/>
                  </a:lnTo>
                  <a:lnTo>
                    <a:pt x="0" y="175"/>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39" name="Google Shape;4439;p25"/>
            <p:cNvSpPr/>
            <p:nvPr/>
          </p:nvSpPr>
          <p:spPr>
            <a:xfrm>
              <a:off x="1804975" y="1977625"/>
              <a:ext cx="29766" cy="207169"/>
            </a:xfrm>
            <a:custGeom>
              <a:rect b="b" l="l" r="r" t="t"/>
              <a:pathLst>
                <a:path extrusionOk="0" h="174" w="25">
                  <a:moveTo>
                    <a:pt x="0" y="173"/>
                  </a:moveTo>
                  <a:lnTo>
                    <a:pt x="12" y="0"/>
                  </a:lnTo>
                  <a:lnTo>
                    <a:pt x="25" y="2"/>
                  </a:lnTo>
                  <a:lnTo>
                    <a:pt x="5" y="174"/>
                  </a:lnTo>
                  <a:lnTo>
                    <a:pt x="0" y="17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0" name="Google Shape;4440;p25"/>
            <p:cNvSpPr/>
            <p:nvPr/>
          </p:nvSpPr>
          <p:spPr>
            <a:xfrm>
              <a:off x="1818072" y="1991913"/>
              <a:ext cx="35802" cy="192212"/>
            </a:xfrm>
            <a:custGeom>
              <a:rect b="b" l="l" r="r" t="t"/>
              <a:pathLst>
                <a:path extrusionOk="0" h="525" w="97">
                  <a:moveTo>
                    <a:pt x="2" y="525"/>
                  </a:moveTo>
                  <a:cubicBezTo>
                    <a:pt x="0" y="524"/>
                    <a:pt x="8" y="464"/>
                    <a:pt x="25" y="362"/>
                  </a:cubicBezTo>
                  <a:cubicBezTo>
                    <a:pt x="51" y="205"/>
                    <a:pt x="89" y="0"/>
                    <a:pt x="93" y="1"/>
                  </a:cubicBezTo>
                  <a:cubicBezTo>
                    <a:pt x="97" y="2"/>
                    <a:pt x="63" y="208"/>
                    <a:pt x="35" y="364"/>
                  </a:cubicBezTo>
                  <a:cubicBezTo>
                    <a:pt x="16" y="466"/>
                    <a:pt x="4" y="525"/>
                    <a:pt x="2" y="52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1" name="Google Shape;4441;p25"/>
            <p:cNvSpPr/>
            <p:nvPr/>
          </p:nvSpPr>
          <p:spPr>
            <a:xfrm>
              <a:off x="1687103" y="1943097"/>
              <a:ext cx="153591" cy="54769"/>
            </a:xfrm>
            <a:custGeom>
              <a:rect b="b" l="l" r="r" t="t"/>
              <a:pathLst>
                <a:path extrusionOk="0" h="46" w="129">
                  <a:moveTo>
                    <a:pt x="2" y="0"/>
                  </a:moveTo>
                  <a:lnTo>
                    <a:pt x="129" y="7"/>
                  </a:lnTo>
                  <a:lnTo>
                    <a:pt x="128" y="46"/>
                  </a:lnTo>
                  <a:lnTo>
                    <a:pt x="0" y="39"/>
                  </a:lnTo>
                  <a:lnTo>
                    <a:pt x="2"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2" name="Google Shape;4442;p25"/>
            <p:cNvSpPr/>
            <p:nvPr/>
          </p:nvSpPr>
          <p:spPr>
            <a:xfrm>
              <a:off x="1687103" y="1968100"/>
              <a:ext cx="152400" cy="22622"/>
            </a:xfrm>
            <a:custGeom>
              <a:rect b="b" l="l" r="r" t="t"/>
              <a:pathLst>
                <a:path extrusionOk="0" h="19" w="128">
                  <a:moveTo>
                    <a:pt x="1" y="0"/>
                  </a:moveTo>
                  <a:lnTo>
                    <a:pt x="128" y="7"/>
                  </a:lnTo>
                  <a:lnTo>
                    <a:pt x="128" y="19"/>
                  </a:lnTo>
                  <a:lnTo>
                    <a:pt x="0" y="12"/>
                  </a:lnTo>
                  <a:lnTo>
                    <a:pt x="1"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3" name="Google Shape;4443;p25"/>
            <p:cNvSpPr/>
            <p:nvPr/>
          </p:nvSpPr>
          <p:spPr>
            <a:xfrm>
              <a:off x="1693056" y="1952622"/>
              <a:ext cx="144250" cy="10704"/>
            </a:xfrm>
            <a:custGeom>
              <a:rect b="b" l="l" r="r" t="t"/>
              <a:pathLst>
                <a:path extrusionOk="0" h="29" w="394">
                  <a:moveTo>
                    <a:pt x="0" y="4"/>
                  </a:moveTo>
                  <a:cubicBezTo>
                    <a:pt x="0" y="0"/>
                    <a:pt x="89" y="1"/>
                    <a:pt x="197" y="6"/>
                  </a:cubicBezTo>
                  <a:cubicBezTo>
                    <a:pt x="306" y="12"/>
                    <a:pt x="394" y="20"/>
                    <a:pt x="393" y="25"/>
                  </a:cubicBezTo>
                  <a:cubicBezTo>
                    <a:pt x="393" y="29"/>
                    <a:pt x="305" y="28"/>
                    <a:pt x="196" y="22"/>
                  </a:cubicBezTo>
                  <a:cubicBezTo>
                    <a:pt x="88" y="17"/>
                    <a:pt x="0" y="8"/>
                    <a:pt x="0" y="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4" name="Google Shape;4444;p25"/>
            <p:cNvSpPr/>
            <p:nvPr/>
          </p:nvSpPr>
          <p:spPr>
            <a:xfrm>
              <a:off x="1393019" y="2028822"/>
              <a:ext cx="77617" cy="80912"/>
            </a:xfrm>
            <a:custGeom>
              <a:rect b="b" l="l" r="r" t="t"/>
              <a:pathLst>
                <a:path extrusionOk="0" h="221" w="212">
                  <a:moveTo>
                    <a:pt x="19" y="149"/>
                  </a:moveTo>
                  <a:cubicBezTo>
                    <a:pt x="20" y="151"/>
                    <a:pt x="20" y="151"/>
                    <a:pt x="20" y="151"/>
                  </a:cubicBezTo>
                  <a:cubicBezTo>
                    <a:pt x="39" y="198"/>
                    <a:pt x="93" y="221"/>
                    <a:pt x="140" y="202"/>
                  </a:cubicBezTo>
                  <a:cubicBezTo>
                    <a:pt x="212" y="173"/>
                    <a:pt x="212" y="173"/>
                    <a:pt x="212" y="173"/>
                  </a:cubicBezTo>
                  <a:cubicBezTo>
                    <a:pt x="142" y="0"/>
                    <a:pt x="142" y="0"/>
                    <a:pt x="142" y="0"/>
                  </a:cubicBezTo>
                  <a:cubicBezTo>
                    <a:pt x="70" y="29"/>
                    <a:pt x="70" y="29"/>
                    <a:pt x="70" y="29"/>
                  </a:cubicBezTo>
                  <a:cubicBezTo>
                    <a:pt x="23" y="49"/>
                    <a:pt x="0" y="102"/>
                    <a:pt x="19" y="1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5" name="Google Shape;4445;p25"/>
            <p:cNvSpPr/>
            <p:nvPr/>
          </p:nvSpPr>
          <p:spPr>
            <a:xfrm>
              <a:off x="1445406" y="2028822"/>
              <a:ext cx="25003" cy="70247"/>
            </a:xfrm>
            <a:custGeom>
              <a:rect b="b" l="l" r="r" t="t"/>
              <a:pathLst>
                <a:path extrusionOk="0" h="59" w="21">
                  <a:moveTo>
                    <a:pt x="8" y="59"/>
                  </a:moveTo>
                  <a:lnTo>
                    <a:pt x="21" y="53"/>
                  </a:lnTo>
                  <a:lnTo>
                    <a:pt x="0" y="0"/>
                  </a:lnTo>
                  <a:lnTo>
                    <a:pt x="8" y="59"/>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6" name="Google Shape;4446;p25"/>
            <p:cNvSpPr/>
            <p:nvPr/>
          </p:nvSpPr>
          <p:spPr>
            <a:xfrm>
              <a:off x="1414450" y="2057397"/>
              <a:ext cx="29766" cy="28575"/>
            </a:xfrm>
            <a:custGeom>
              <a:rect b="b" l="l" r="r" t="t"/>
              <a:pathLst>
                <a:path extrusionOk="0" h="80" w="80">
                  <a:moveTo>
                    <a:pt x="27" y="8"/>
                  </a:moveTo>
                  <a:cubicBezTo>
                    <a:pt x="45" y="0"/>
                    <a:pt x="65" y="9"/>
                    <a:pt x="73" y="27"/>
                  </a:cubicBezTo>
                  <a:cubicBezTo>
                    <a:pt x="80" y="45"/>
                    <a:pt x="71" y="65"/>
                    <a:pt x="53" y="73"/>
                  </a:cubicBezTo>
                  <a:cubicBezTo>
                    <a:pt x="35" y="80"/>
                    <a:pt x="15" y="71"/>
                    <a:pt x="8" y="53"/>
                  </a:cubicBezTo>
                  <a:cubicBezTo>
                    <a:pt x="0" y="35"/>
                    <a:pt x="9" y="15"/>
                    <a:pt x="27" y="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7" name="Google Shape;4447;p25"/>
            <p:cNvSpPr/>
            <p:nvPr/>
          </p:nvSpPr>
          <p:spPr>
            <a:xfrm>
              <a:off x="1421594" y="2064541"/>
              <a:ext cx="15478" cy="14288"/>
            </a:xfrm>
            <a:custGeom>
              <a:rect b="b" l="l" r="r" t="t"/>
              <a:pathLst>
                <a:path extrusionOk="0" h="40" w="40">
                  <a:moveTo>
                    <a:pt x="14" y="4"/>
                  </a:moveTo>
                  <a:cubicBezTo>
                    <a:pt x="23" y="0"/>
                    <a:pt x="33" y="4"/>
                    <a:pt x="36" y="13"/>
                  </a:cubicBezTo>
                  <a:cubicBezTo>
                    <a:pt x="40" y="22"/>
                    <a:pt x="36" y="33"/>
                    <a:pt x="27" y="36"/>
                  </a:cubicBezTo>
                  <a:cubicBezTo>
                    <a:pt x="18" y="40"/>
                    <a:pt x="8" y="36"/>
                    <a:pt x="4" y="27"/>
                  </a:cubicBezTo>
                  <a:cubicBezTo>
                    <a:pt x="0" y="18"/>
                    <a:pt x="5" y="7"/>
                    <a:pt x="14" y="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8" name="Google Shape;4448;p25"/>
            <p:cNvSpPr/>
            <p:nvPr/>
          </p:nvSpPr>
          <p:spPr>
            <a:xfrm>
              <a:off x="1646622" y="1928810"/>
              <a:ext cx="78879" cy="82227"/>
            </a:xfrm>
            <a:custGeom>
              <a:rect b="b" l="l" r="r" t="t"/>
              <a:pathLst>
                <a:path extrusionOk="0" h="221" w="212">
                  <a:moveTo>
                    <a:pt x="193" y="72"/>
                  </a:moveTo>
                  <a:cubicBezTo>
                    <a:pt x="193" y="70"/>
                    <a:pt x="193" y="70"/>
                    <a:pt x="193" y="70"/>
                  </a:cubicBezTo>
                  <a:cubicBezTo>
                    <a:pt x="173" y="23"/>
                    <a:pt x="120" y="0"/>
                    <a:pt x="73" y="19"/>
                  </a:cubicBezTo>
                  <a:cubicBezTo>
                    <a:pt x="0" y="49"/>
                    <a:pt x="0" y="49"/>
                    <a:pt x="0" y="49"/>
                  </a:cubicBezTo>
                  <a:cubicBezTo>
                    <a:pt x="70" y="221"/>
                    <a:pt x="70" y="221"/>
                    <a:pt x="70" y="221"/>
                  </a:cubicBezTo>
                  <a:cubicBezTo>
                    <a:pt x="143" y="192"/>
                    <a:pt x="143" y="192"/>
                    <a:pt x="143" y="192"/>
                  </a:cubicBezTo>
                  <a:cubicBezTo>
                    <a:pt x="190" y="173"/>
                    <a:pt x="212" y="119"/>
                    <a:pt x="193" y="7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49" name="Google Shape;4449;p25"/>
            <p:cNvSpPr/>
            <p:nvPr/>
          </p:nvSpPr>
          <p:spPr>
            <a:xfrm>
              <a:off x="1646622" y="1940716"/>
              <a:ext cx="26194" cy="70247"/>
            </a:xfrm>
            <a:custGeom>
              <a:rect b="b" l="l" r="r" t="t"/>
              <a:pathLst>
                <a:path extrusionOk="0" h="59" w="22">
                  <a:moveTo>
                    <a:pt x="14" y="0"/>
                  </a:moveTo>
                  <a:lnTo>
                    <a:pt x="0" y="6"/>
                  </a:lnTo>
                  <a:lnTo>
                    <a:pt x="22" y="59"/>
                  </a:lnTo>
                  <a:lnTo>
                    <a:pt x="14"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0" name="Google Shape;4450;p25"/>
            <p:cNvSpPr/>
            <p:nvPr/>
          </p:nvSpPr>
          <p:spPr>
            <a:xfrm>
              <a:off x="1674006" y="1952622"/>
              <a:ext cx="29766" cy="29766"/>
            </a:xfrm>
            <a:custGeom>
              <a:rect b="b" l="l" r="r" t="t"/>
              <a:pathLst>
                <a:path extrusionOk="0" h="80" w="80">
                  <a:moveTo>
                    <a:pt x="54" y="73"/>
                  </a:moveTo>
                  <a:cubicBezTo>
                    <a:pt x="36" y="80"/>
                    <a:pt x="15" y="71"/>
                    <a:pt x="8" y="53"/>
                  </a:cubicBezTo>
                  <a:cubicBezTo>
                    <a:pt x="0" y="35"/>
                    <a:pt x="9" y="15"/>
                    <a:pt x="27" y="8"/>
                  </a:cubicBezTo>
                  <a:cubicBezTo>
                    <a:pt x="45" y="0"/>
                    <a:pt x="66" y="9"/>
                    <a:pt x="73" y="27"/>
                  </a:cubicBezTo>
                  <a:cubicBezTo>
                    <a:pt x="80" y="45"/>
                    <a:pt x="72" y="65"/>
                    <a:pt x="54" y="73"/>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1" name="Google Shape;4451;p25"/>
            <p:cNvSpPr/>
            <p:nvPr/>
          </p:nvSpPr>
          <p:spPr>
            <a:xfrm>
              <a:off x="1681150" y="1959766"/>
              <a:ext cx="14288" cy="15478"/>
            </a:xfrm>
            <a:custGeom>
              <a:rect b="b" l="l" r="r" t="t"/>
              <a:pathLst>
                <a:path extrusionOk="0" h="40" w="40">
                  <a:moveTo>
                    <a:pt x="27" y="36"/>
                  </a:moveTo>
                  <a:cubicBezTo>
                    <a:pt x="18" y="40"/>
                    <a:pt x="8" y="36"/>
                    <a:pt x="4" y="27"/>
                  </a:cubicBezTo>
                  <a:cubicBezTo>
                    <a:pt x="0" y="18"/>
                    <a:pt x="5" y="8"/>
                    <a:pt x="14" y="4"/>
                  </a:cubicBezTo>
                  <a:cubicBezTo>
                    <a:pt x="23" y="0"/>
                    <a:pt x="33" y="5"/>
                    <a:pt x="37" y="14"/>
                  </a:cubicBezTo>
                  <a:cubicBezTo>
                    <a:pt x="40" y="23"/>
                    <a:pt x="36" y="33"/>
                    <a:pt x="27" y="36"/>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2" name="Google Shape;4452;p25"/>
            <p:cNvSpPr/>
            <p:nvPr/>
          </p:nvSpPr>
          <p:spPr>
            <a:xfrm>
              <a:off x="1289435" y="2145503"/>
              <a:ext cx="90785" cy="89333"/>
            </a:xfrm>
            <a:custGeom>
              <a:rect b="b" l="l" r="r" t="t"/>
              <a:pathLst>
                <a:path extrusionOk="0" h="244" w="244">
                  <a:moveTo>
                    <a:pt x="230" y="97"/>
                  </a:moveTo>
                  <a:cubicBezTo>
                    <a:pt x="216" y="37"/>
                    <a:pt x="156" y="0"/>
                    <a:pt x="97" y="14"/>
                  </a:cubicBezTo>
                  <a:cubicBezTo>
                    <a:pt x="37" y="28"/>
                    <a:pt x="0" y="88"/>
                    <a:pt x="14" y="147"/>
                  </a:cubicBezTo>
                  <a:cubicBezTo>
                    <a:pt x="28" y="207"/>
                    <a:pt x="88" y="244"/>
                    <a:pt x="147" y="230"/>
                  </a:cubicBezTo>
                  <a:cubicBezTo>
                    <a:pt x="207" y="216"/>
                    <a:pt x="244" y="157"/>
                    <a:pt x="230" y="9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3" name="Google Shape;4453;p25"/>
            <p:cNvSpPr/>
            <p:nvPr/>
          </p:nvSpPr>
          <p:spPr>
            <a:xfrm>
              <a:off x="1298960" y="2155029"/>
              <a:ext cx="71604" cy="70449"/>
            </a:xfrm>
            <a:custGeom>
              <a:rect b="b" l="l" r="r" t="t"/>
              <a:pathLst>
                <a:path extrusionOk="0" h="194" w="194">
                  <a:moveTo>
                    <a:pt x="183" y="77"/>
                  </a:moveTo>
                  <a:cubicBezTo>
                    <a:pt x="172" y="30"/>
                    <a:pt x="124" y="0"/>
                    <a:pt x="77" y="11"/>
                  </a:cubicBezTo>
                  <a:cubicBezTo>
                    <a:pt x="29" y="23"/>
                    <a:pt x="0" y="70"/>
                    <a:pt x="11" y="117"/>
                  </a:cubicBezTo>
                  <a:cubicBezTo>
                    <a:pt x="22" y="165"/>
                    <a:pt x="69" y="194"/>
                    <a:pt x="117" y="183"/>
                  </a:cubicBezTo>
                  <a:cubicBezTo>
                    <a:pt x="164" y="172"/>
                    <a:pt x="194" y="125"/>
                    <a:pt x="183" y="7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4" name="Google Shape;4454;p25"/>
            <p:cNvSpPr/>
            <p:nvPr/>
          </p:nvSpPr>
          <p:spPr>
            <a:xfrm>
              <a:off x="1314438" y="2170507"/>
              <a:ext cx="40600" cy="40639"/>
            </a:xfrm>
            <a:custGeom>
              <a:rect b="b" l="l" r="r" t="t"/>
              <a:pathLst>
                <a:path extrusionOk="0" h="111" w="110">
                  <a:moveTo>
                    <a:pt x="104" y="44"/>
                  </a:moveTo>
                  <a:cubicBezTo>
                    <a:pt x="98" y="17"/>
                    <a:pt x="71" y="0"/>
                    <a:pt x="43" y="6"/>
                  </a:cubicBezTo>
                  <a:cubicBezTo>
                    <a:pt x="16" y="12"/>
                    <a:pt x="0" y="40"/>
                    <a:pt x="6" y="67"/>
                  </a:cubicBezTo>
                  <a:cubicBezTo>
                    <a:pt x="12" y="94"/>
                    <a:pt x="39" y="111"/>
                    <a:pt x="66" y="104"/>
                  </a:cubicBezTo>
                  <a:cubicBezTo>
                    <a:pt x="94" y="98"/>
                    <a:pt x="110" y="71"/>
                    <a:pt x="104" y="44"/>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5" name="Google Shape;4455;p25"/>
            <p:cNvSpPr/>
            <p:nvPr/>
          </p:nvSpPr>
          <p:spPr>
            <a:xfrm>
              <a:off x="1323963" y="2180032"/>
              <a:ext cx="21503" cy="20169"/>
            </a:xfrm>
            <a:custGeom>
              <a:rect b="b" l="l" r="r" t="t"/>
              <a:pathLst>
                <a:path extrusionOk="0" h="56" w="56">
                  <a:moveTo>
                    <a:pt x="52" y="22"/>
                  </a:moveTo>
                  <a:cubicBezTo>
                    <a:pt x="49" y="9"/>
                    <a:pt x="36" y="0"/>
                    <a:pt x="22" y="4"/>
                  </a:cubicBezTo>
                  <a:cubicBezTo>
                    <a:pt x="9" y="7"/>
                    <a:pt x="0" y="20"/>
                    <a:pt x="3" y="34"/>
                  </a:cubicBezTo>
                  <a:cubicBezTo>
                    <a:pt x="7" y="47"/>
                    <a:pt x="20" y="56"/>
                    <a:pt x="34" y="53"/>
                  </a:cubicBezTo>
                  <a:cubicBezTo>
                    <a:pt x="47" y="50"/>
                    <a:pt x="56" y="36"/>
                    <a:pt x="52" y="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6" name="Google Shape;4456;p25"/>
            <p:cNvSpPr/>
            <p:nvPr/>
          </p:nvSpPr>
          <p:spPr>
            <a:xfrm>
              <a:off x="1795450" y="1928810"/>
              <a:ext cx="92643" cy="92643"/>
            </a:xfrm>
            <a:custGeom>
              <a:rect b="b" l="l" r="r" t="t"/>
              <a:pathLst>
                <a:path extrusionOk="0" h="251" w="251">
                  <a:moveTo>
                    <a:pt x="205" y="44"/>
                  </a:moveTo>
                  <a:cubicBezTo>
                    <a:pt x="160" y="0"/>
                    <a:pt x="87" y="1"/>
                    <a:pt x="44" y="46"/>
                  </a:cubicBezTo>
                  <a:cubicBezTo>
                    <a:pt x="0" y="92"/>
                    <a:pt x="1" y="164"/>
                    <a:pt x="46" y="207"/>
                  </a:cubicBezTo>
                  <a:cubicBezTo>
                    <a:pt x="92" y="251"/>
                    <a:pt x="164" y="250"/>
                    <a:pt x="208" y="205"/>
                  </a:cubicBezTo>
                  <a:cubicBezTo>
                    <a:pt x="251" y="159"/>
                    <a:pt x="250" y="87"/>
                    <a:pt x="205" y="44"/>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7" name="Google Shape;4457;p25"/>
            <p:cNvSpPr/>
            <p:nvPr/>
          </p:nvSpPr>
          <p:spPr>
            <a:xfrm>
              <a:off x="1804975" y="1938335"/>
              <a:ext cx="73819" cy="73819"/>
            </a:xfrm>
            <a:custGeom>
              <a:rect b="b" l="l" r="r" t="t"/>
              <a:pathLst>
                <a:path extrusionOk="0" h="200" w="200">
                  <a:moveTo>
                    <a:pt x="163" y="35"/>
                  </a:moveTo>
                  <a:cubicBezTo>
                    <a:pt x="127" y="0"/>
                    <a:pt x="70" y="1"/>
                    <a:pt x="35" y="37"/>
                  </a:cubicBezTo>
                  <a:cubicBezTo>
                    <a:pt x="0" y="73"/>
                    <a:pt x="1" y="130"/>
                    <a:pt x="37" y="165"/>
                  </a:cubicBezTo>
                  <a:cubicBezTo>
                    <a:pt x="73" y="200"/>
                    <a:pt x="130" y="199"/>
                    <a:pt x="165" y="163"/>
                  </a:cubicBezTo>
                  <a:cubicBezTo>
                    <a:pt x="200" y="127"/>
                    <a:pt x="199" y="70"/>
                    <a:pt x="163" y="35"/>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8" name="Google Shape;4458;p25"/>
            <p:cNvSpPr/>
            <p:nvPr/>
          </p:nvSpPr>
          <p:spPr>
            <a:xfrm>
              <a:off x="1820453" y="1953813"/>
              <a:ext cx="42788" cy="42788"/>
            </a:xfrm>
            <a:custGeom>
              <a:rect b="b" l="l" r="r" t="t"/>
              <a:pathLst>
                <a:path extrusionOk="0" h="115" w="115">
                  <a:moveTo>
                    <a:pt x="94" y="20"/>
                  </a:moveTo>
                  <a:cubicBezTo>
                    <a:pt x="73" y="0"/>
                    <a:pt x="40" y="1"/>
                    <a:pt x="20" y="21"/>
                  </a:cubicBezTo>
                  <a:cubicBezTo>
                    <a:pt x="0" y="42"/>
                    <a:pt x="1" y="75"/>
                    <a:pt x="22" y="95"/>
                  </a:cubicBezTo>
                  <a:cubicBezTo>
                    <a:pt x="42" y="115"/>
                    <a:pt x="75" y="114"/>
                    <a:pt x="95" y="94"/>
                  </a:cubicBezTo>
                  <a:cubicBezTo>
                    <a:pt x="115" y="73"/>
                    <a:pt x="114" y="40"/>
                    <a:pt x="94" y="20"/>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59" name="Google Shape;4459;p25"/>
            <p:cNvSpPr/>
            <p:nvPr/>
          </p:nvSpPr>
          <p:spPr>
            <a:xfrm>
              <a:off x="1831169" y="1964528"/>
              <a:ext cx="21378" cy="21378"/>
            </a:xfrm>
            <a:custGeom>
              <a:rect b="b" l="l" r="r" t="t"/>
              <a:pathLst>
                <a:path extrusionOk="0" h="57" w="57">
                  <a:moveTo>
                    <a:pt x="47" y="10"/>
                  </a:moveTo>
                  <a:cubicBezTo>
                    <a:pt x="36" y="0"/>
                    <a:pt x="20" y="0"/>
                    <a:pt x="10" y="10"/>
                  </a:cubicBezTo>
                  <a:cubicBezTo>
                    <a:pt x="0" y="21"/>
                    <a:pt x="0" y="37"/>
                    <a:pt x="11" y="47"/>
                  </a:cubicBezTo>
                  <a:cubicBezTo>
                    <a:pt x="21" y="57"/>
                    <a:pt x="37" y="57"/>
                    <a:pt x="47" y="47"/>
                  </a:cubicBezTo>
                  <a:cubicBezTo>
                    <a:pt x="57" y="36"/>
                    <a:pt x="57" y="20"/>
                    <a:pt x="47" y="1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0" name="Google Shape;4460;p25"/>
            <p:cNvSpPr/>
            <p:nvPr/>
          </p:nvSpPr>
          <p:spPr>
            <a:xfrm>
              <a:off x="1558516" y="2094307"/>
              <a:ext cx="50006" cy="76200"/>
            </a:xfrm>
            <a:custGeom>
              <a:rect b="b" l="l" r="r" t="t"/>
              <a:pathLst>
                <a:path extrusionOk="0" h="64" w="42">
                  <a:moveTo>
                    <a:pt x="42" y="57"/>
                  </a:moveTo>
                  <a:lnTo>
                    <a:pt x="23" y="64"/>
                  </a:lnTo>
                  <a:lnTo>
                    <a:pt x="0" y="8"/>
                  </a:lnTo>
                  <a:lnTo>
                    <a:pt x="19" y="0"/>
                  </a:lnTo>
                  <a:lnTo>
                    <a:pt x="42" y="5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1" name="Google Shape;4461;p25"/>
            <p:cNvSpPr/>
            <p:nvPr/>
          </p:nvSpPr>
          <p:spPr>
            <a:xfrm>
              <a:off x="1558516" y="2099069"/>
              <a:ext cx="38100" cy="71438"/>
            </a:xfrm>
            <a:custGeom>
              <a:rect b="b" l="l" r="r" t="t"/>
              <a:pathLst>
                <a:path extrusionOk="0" h="60" w="32">
                  <a:moveTo>
                    <a:pt x="32" y="57"/>
                  </a:moveTo>
                  <a:lnTo>
                    <a:pt x="23" y="60"/>
                  </a:lnTo>
                  <a:lnTo>
                    <a:pt x="0" y="4"/>
                  </a:lnTo>
                  <a:lnTo>
                    <a:pt x="9" y="0"/>
                  </a:lnTo>
                  <a:lnTo>
                    <a:pt x="32" y="5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2" name="Google Shape;4462;p25"/>
            <p:cNvSpPr/>
            <p:nvPr/>
          </p:nvSpPr>
          <p:spPr>
            <a:xfrm>
              <a:off x="1595425" y="2080019"/>
              <a:ext cx="50006" cy="76200"/>
            </a:xfrm>
            <a:custGeom>
              <a:rect b="b" l="l" r="r" t="t"/>
              <a:pathLst>
                <a:path extrusionOk="0" h="64" w="42">
                  <a:moveTo>
                    <a:pt x="42" y="56"/>
                  </a:moveTo>
                  <a:lnTo>
                    <a:pt x="23" y="64"/>
                  </a:lnTo>
                  <a:lnTo>
                    <a:pt x="0" y="7"/>
                  </a:lnTo>
                  <a:lnTo>
                    <a:pt x="19" y="0"/>
                  </a:lnTo>
                  <a:lnTo>
                    <a:pt x="42" y="56"/>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3" name="Google Shape;4463;p25"/>
            <p:cNvSpPr/>
            <p:nvPr/>
          </p:nvSpPr>
          <p:spPr>
            <a:xfrm>
              <a:off x="1595425" y="2084782"/>
              <a:ext cx="39291" cy="71438"/>
            </a:xfrm>
            <a:custGeom>
              <a:rect b="b" l="l" r="r" t="t"/>
              <a:pathLst>
                <a:path extrusionOk="0" h="60" w="33">
                  <a:moveTo>
                    <a:pt x="33" y="56"/>
                  </a:moveTo>
                  <a:lnTo>
                    <a:pt x="23" y="60"/>
                  </a:lnTo>
                  <a:lnTo>
                    <a:pt x="0" y="3"/>
                  </a:lnTo>
                  <a:lnTo>
                    <a:pt x="10" y="0"/>
                  </a:lnTo>
                  <a:lnTo>
                    <a:pt x="33" y="5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4" name="Google Shape;4464;p25"/>
            <p:cNvSpPr/>
            <p:nvPr/>
          </p:nvSpPr>
          <p:spPr>
            <a:xfrm>
              <a:off x="1587091" y="2103832"/>
              <a:ext cx="28575" cy="39291"/>
            </a:xfrm>
            <a:custGeom>
              <a:rect b="b" l="l" r="r" t="t"/>
              <a:pathLst>
                <a:path extrusionOk="0" h="33" w="24">
                  <a:moveTo>
                    <a:pt x="24" y="28"/>
                  </a:moveTo>
                  <a:lnTo>
                    <a:pt x="12" y="33"/>
                  </a:lnTo>
                  <a:lnTo>
                    <a:pt x="0" y="5"/>
                  </a:lnTo>
                  <a:lnTo>
                    <a:pt x="12" y="0"/>
                  </a:lnTo>
                  <a:lnTo>
                    <a:pt x="24" y="28"/>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5" name="Google Shape;4465;p25"/>
            <p:cNvSpPr/>
            <p:nvPr/>
          </p:nvSpPr>
          <p:spPr>
            <a:xfrm>
              <a:off x="566725" y="1115613"/>
              <a:ext cx="450056" cy="707231"/>
            </a:xfrm>
            <a:custGeom>
              <a:rect b="b" l="l" r="r" t="t"/>
              <a:pathLst>
                <a:path extrusionOk="0" h="594" w="378">
                  <a:moveTo>
                    <a:pt x="279" y="594"/>
                  </a:moveTo>
                  <a:lnTo>
                    <a:pt x="0" y="49"/>
                  </a:lnTo>
                  <a:lnTo>
                    <a:pt x="99" y="0"/>
                  </a:lnTo>
                  <a:lnTo>
                    <a:pt x="378" y="546"/>
                  </a:lnTo>
                  <a:lnTo>
                    <a:pt x="279" y="5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6" name="Google Shape;4466;p25"/>
            <p:cNvSpPr/>
            <p:nvPr/>
          </p:nvSpPr>
          <p:spPr>
            <a:xfrm>
              <a:off x="581013" y="1145379"/>
              <a:ext cx="383381" cy="675084"/>
            </a:xfrm>
            <a:custGeom>
              <a:rect b="b" l="l" r="r" t="t"/>
              <a:pathLst>
                <a:path extrusionOk="0" h="567" w="322">
                  <a:moveTo>
                    <a:pt x="279" y="567"/>
                  </a:moveTo>
                  <a:lnTo>
                    <a:pt x="0" y="21"/>
                  </a:lnTo>
                  <a:lnTo>
                    <a:pt x="43" y="0"/>
                  </a:lnTo>
                  <a:lnTo>
                    <a:pt x="322" y="546"/>
                  </a:lnTo>
                  <a:lnTo>
                    <a:pt x="279" y="56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7" name="Google Shape;4467;p25"/>
            <p:cNvSpPr/>
            <p:nvPr/>
          </p:nvSpPr>
          <p:spPr>
            <a:xfrm>
              <a:off x="672691" y="1131091"/>
              <a:ext cx="324065" cy="617274"/>
            </a:xfrm>
            <a:custGeom>
              <a:rect b="b" l="l" r="r" t="t"/>
              <a:pathLst>
                <a:path extrusionOk="0" h="1686" w="878">
                  <a:moveTo>
                    <a:pt x="867" y="1680"/>
                  </a:moveTo>
                  <a:cubicBezTo>
                    <a:pt x="856" y="1686"/>
                    <a:pt x="784" y="1597"/>
                    <a:pt x="530" y="1084"/>
                  </a:cubicBezTo>
                  <a:cubicBezTo>
                    <a:pt x="276" y="571"/>
                    <a:pt x="0" y="11"/>
                    <a:pt x="11" y="6"/>
                  </a:cubicBezTo>
                  <a:cubicBezTo>
                    <a:pt x="22" y="0"/>
                    <a:pt x="317" y="551"/>
                    <a:pt x="571" y="1064"/>
                  </a:cubicBezTo>
                  <a:cubicBezTo>
                    <a:pt x="824" y="1576"/>
                    <a:pt x="878" y="1675"/>
                    <a:pt x="867" y="168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8" name="Google Shape;4468;p25"/>
            <p:cNvSpPr/>
            <p:nvPr/>
          </p:nvSpPr>
          <p:spPr>
            <a:xfrm>
              <a:off x="1028688" y="1588291"/>
              <a:ext cx="344091" cy="214313"/>
            </a:xfrm>
            <a:custGeom>
              <a:rect b="b" l="l" r="r" t="t"/>
              <a:pathLst>
                <a:path extrusionOk="0" h="180" w="289">
                  <a:moveTo>
                    <a:pt x="0" y="101"/>
                  </a:moveTo>
                  <a:lnTo>
                    <a:pt x="257" y="0"/>
                  </a:lnTo>
                  <a:lnTo>
                    <a:pt x="289" y="79"/>
                  </a:lnTo>
                  <a:lnTo>
                    <a:pt x="33" y="180"/>
                  </a:lnTo>
                  <a:lnTo>
                    <a:pt x="0" y="10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69" name="Google Shape;4469;p25"/>
            <p:cNvSpPr/>
            <p:nvPr/>
          </p:nvSpPr>
          <p:spPr>
            <a:xfrm>
              <a:off x="1048928" y="1639488"/>
              <a:ext cx="317897" cy="150019"/>
            </a:xfrm>
            <a:custGeom>
              <a:rect b="b" l="l" r="r" t="t"/>
              <a:pathLst>
                <a:path extrusionOk="0" h="126" w="267">
                  <a:moveTo>
                    <a:pt x="0" y="100"/>
                  </a:moveTo>
                  <a:lnTo>
                    <a:pt x="256" y="0"/>
                  </a:lnTo>
                  <a:lnTo>
                    <a:pt x="267" y="24"/>
                  </a:lnTo>
                  <a:lnTo>
                    <a:pt x="10" y="126"/>
                  </a:lnTo>
                  <a:lnTo>
                    <a:pt x="0" y="10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0" name="Google Shape;4470;p25"/>
            <p:cNvSpPr/>
            <p:nvPr/>
          </p:nvSpPr>
          <p:spPr>
            <a:xfrm>
              <a:off x="1004875" y="1609722"/>
              <a:ext cx="325911" cy="140994"/>
            </a:xfrm>
            <a:custGeom>
              <a:rect b="b" l="l" r="r" t="t"/>
              <a:pathLst>
                <a:path extrusionOk="0" h="382" w="883">
                  <a:moveTo>
                    <a:pt x="125" y="306"/>
                  </a:moveTo>
                  <a:cubicBezTo>
                    <a:pt x="122" y="297"/>
                    <a:pt x="0" y="349"/>
                    <a:pt x="412" y="180"/>
                  </a:cubicBezTo>
                  <a:cubicBezTo>
                    <a:pt x="825" y="12"/>
                    <a:pt x="875" y="0"/>
                    <a:pt x="879" y="9"/>
                  </a:cubicBezTo>
                  <a:cubicBezTo>
                    <a:pt x="883" y="18"/>
                    <a:pt x="838" y="44"/>
                    <a:pt x="426" y="213"/>
                  </a:cubicBezTo>
                  <a:cubicBezTo>
                    <a:pt x="13" y="382"/>
                    <a:pt x="129" y="315"/>
                    <a:pt x="125" y="306"/>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1" name="Google Shape;4471;p25"/>
            <p:cNvSpPr/>
            <p:nvPr/>
          </p:nvSpPr>
          <p:spPr>
            <a:xfrm>
              <a:off x="425041" y="909635"/>
              <a:ext cx="386986" cy="386986"/>
            </a:xfrm>
            <a:custGeom>
              <a:rect b="b" l="l" r="r" t="t"/>
              <a:pathLst>
                <a:path extrusionOk="0" h="1057" w="1057">
                  <a:moveTo>
                    <a:pt x="832" y="890"/>
                  </a:moveTo>
                  <a:cubicBezTo>
                    <a:pt x="632" y="1057"/>
                    <a:pt x="335" y="1031"/>
                    <a:pt x="168" y="831"/>
                  </a:cubicBezTo>
                  <a:cubicBezTo>
                    <a:pt x="0" y="632"/>
                    <a:pt x="27" y="334"/>
                    <a:pt x="226" y="167"/>
                  </a:cubicBezTo>
                  <a:cubicBezTo>
                    <a:pt x="425" y="0"/>
                    <a:pt x="723" y="26"/>
                    <a:pt x="890" y="226"/>
                  </a:cubicBezTo>
                  <a:cubicBezTo>
                    <a:pt x="1057" y="425"/>
                    <a:pt x="1031" y="722"/>
                    <a:pt x="832" y="890"/>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2" name="Google Shape;4472;p25"/>
            <p:cNvSpPr/>
            <p:nvPr/>
          </p:nvSpPr>
          <p:spPr>
            <a:xfrm>
              <a:off x="665547" y="1091800"/>
              <a:ext cx="122909" cy="173540"/>
            </a:xfrm>
            <a:custGeom>
              <a:rect b="b" l="l" r="r" t="t"/>
              <a:pathLst>
                <a:path extrusionOk="0" h="474" w="333">
                  <a:moveTo>
                    <a:pt x="330" y="0"/>
                  </a:moveTo>
                  <a:cubicBezTo>
                    <a:pt x="333" y="379"/>
                    <a:pt x="0" y="474"/>
                    <a:pt x="0" y="474"/>
                  </a:cubicBezTo>
                  <a:cubicBezTo>
                    <a:pt x="0" y="474"/>
                    <a:pt x="307" y="349"/>
                    <a:pt x="330" y="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3" name="Google Shape;4473;p25"/>
            <p:cNvSpPr/>
            <p:nvPr/>
          </p:nvSpPr>
          <p:spPr>
            <a:xfrm>
              <a:off x="463141" y="950116"/>
              <a:ext cx="310778" cy="310778"/>
            </a:xfrm>
            <a:custGeom>
              <a:rect b="b" l="l" r="r" t="t"/>
              <a:pathLst>
                <a:path extrusionOk="0" h="842" w="842">
                  <a:moveTo>
                    <a:pt x="662" y="708"/>
                  </a:moveTo>
                  <a:cubicBezTo>
                    <a:pt x="503" y="842"/>
                    <a:pt x="267" y="821"/>
                    <a:pt x="133" y="662"/>
                  </a:cubicBezTo>
                  <a:cubicBezTo>
                    <a:pt x="0" y="503"/>
                    <a:pt x="21" y="266"/>
                    <a:pt x="180" y="133"/>
                  </a:cubicBezTo>
                  <a:cubicBezTo>
                    <a:pt x="339" y="0"/>
                    <a:pt x="576" y="20"/>
                    <a:pt x="709" y="179"/>
                  </a:cubicBezTo>
                  <a:cubicBezTo>
                    <a:pt x="842" y="338"/>
                    <a:pt x="821" y="575"/>
                    <a:pt x="662" y="70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4" name="Google Shape;4474;p25"/>
            <p:cNvSpPr/>
            <p:nvPr/>
          </p:nvSpPr>
          <p:spPr>
            <a:xfrm>
              <a:off x="410753" y="821529"/>
              <a:ext cx="425197" cy="388288"/>
            </a:xfrm>
            <a:custGeom>
              <a:rect b="b" l="l" r="r" t="t"/>
              <a:pathLst>
                <a:path extrusionOk="0" h="1052" w="1152">
                  <a:moveTo>
                    <a:pt x="579" y="1051"/>
                  </a:moveTo>
                  <a:cubicBezTo>
                    <a:pt x="568" y="1051"/>
                    <a:pt x="568" y="1051"/>
                    <a:pt x="568" y="1051"/>
                  </a:cubicBezTo>
                  <a:cubicBezTo>
                    <a:pt x="254" y="1050"/>
                    <a:pt x="0" y="795"/>
                    <a:pt x="1" y="481"/>
                  </a:cubicBezTo>
                  <a:cubicBezTo>
                    <a:pt x="3" y="0"/>
                    <a:pt x="3" y="0"/>
                    <a:pt x="3" y="0"/>
                  </a:cubicBezTo>
                  <a:cubicBezTo>
                    <a:pt x="1152" y="4"/>
                    <a:pt x="1152" y="4"/>
                    <a:pt x="1152" y="4"/>
                  </a:cubicBezTo>
                  <a:cubicBezTo>
                    <a:pt x="1150" y="485"/>
                    <a:pt x="1150" y="485"/>
                    <a:pt x="1150" y="485"/>
                  </a:cubicBezTo>
                  <a:cubicBezTo>
                    <a:pt x="1149" y="799"/>
                    <a:pt x="893" y="1052"/>
                    <a:pt x="579" y="105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5" name="Google Shape;4475;p25"/>
            <p:cNvSpPr/>
            <p:nvPr/>
          </p:nvSpPr>
          <p:spPr>
            <a:xfrm>
              <a:off x="410753" y="821529"/>
              <a:ext cx="423863" cy="177403"/>
            </a:xfrm>
            <a:custGeom>
              <a:rect b="b" l="l" r="r" t="t"/>
              <a:pathLst>
                <a:path extrusionOk="0" h="149" w="356">
                  <a:moveTo>
                    <a:pt x="0" y="149"/>
                  </a:moveTo>
                  <a:lnTo>
                    <a:pt x="1" y="0"/>
                  </a:lnTo>
                  <a:lnTo>
                    <a:pt x="356" y="2"/>
                  </a:lnTo>
                  <a:lnTo>
                    <a:pt x="0" y="149"/>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6" name="Google Shape;4476;p25"/>
            <p:cNvSpPr/>
            <p:nvPr/>
          </p:nvSpPr>
          <p:spPr>
            <a:xfrm>
              <a:off x="544103" y="932257"/>
              <a:ext cx="160556" cy="160556"/>
            </a:xfrm>
            <a:custGeom>
              <a:rect b="b" l="l" r="r" t="t"/>
              <a:pathLst>
                <a:path extrusionOk="0" h="435" w="435">
                  <a:moveTo>
                    <a:pt x="435" y="218"/>
                  </a:moveTo>
                  <a:cubicBezTo>
                    <a:pt x="435" y="98"/>
                    <a:pt x="338" y="1"/>
                    <a:pt x="218" y="0"/>
                  </a:cubicBezTo>
                  <a:cubicBezTo>
                    <a:pt x="99" y="0"/>
                    <a:pt x="1" y="97"/>
                    <a:pt x="1" y="217"/>
                  </a:cubicBezTo>
                  <a:cubicBezTo>
                    <a:pt x="0" y="336"/>
                    <a:pt x="97" y="434"/>
                    <a:pt x="217" y="434"/>
                  </a:cubicBezTo>
                  <a:cubicBezTo>
                    <a:pt x="337" y="435"/>
                    <a:pt x="434" y="338"/>
                    <a:pt x="435" y="21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7" name="Google Shape;4477;p25"/>
            <p:cNvSpPr/>
            <p:nvPr/>
          </p:nvSpPr>
          <p:spPr>
            <a:xfrm>
              <a:off x="584584" y="972738"/>
              <a:ext cx="80094" cy="80094"/>
            </a:xfrm>
            <a:custGeom>
              <a:rect b="b" l="l" r="r" t="t"/>
              <a:pathLst>
                <a:path extrusionOk="0" h="217" w="217">
                  <a:moveTo>
                    <a:pt x="217" y="109"/>
                  </a:moveTo>
                  <a:cubicBezTo>
                    <a:pt x="217" y="49"/>
                    <a:pt x="169" y="0"/>
                    <a:pt x="109" y="0"/>
                  </a:cubicBezTo>
                  <a:cubicBezTo>
                    <a:pt x="49" y="0"/>
                    <a:pt x="0" y="48"/>
                    <a:pt x="0" y="108"/>
                  </a:cubicBezTo>
                  <a:cubicBezTo>
                    <a:pt x="0" y="168"/>
                    <a:pt x="48" y="217"/>
                    <a:pt x="108" y="217"/>
                  </a:cubicBezTo>
                  <a:cubicBezTo>
                    <a:pt x="168" y="217"/>
                    <a:pt x="217" y="169"/>
                    <a:pt x="217" y="10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8" name="Google Shape;4478;p25"/>
            <p:cNvSpPr/>
            <p:nvPr/>
          </p:nvSpPr>
          <p:spPr>
            <a:xfrm>
              <a:off x="642925" y="1017982"/>
              <a:ext cx="180118" cy="181226"/>
            </a:xfrm>
            <a:custGeom>
              <a:rect b="b" l="l" r="r" t="t"/>
              <a:pathLst>
                <a:path extrusionOk="0" h="491" w="488">
                  <a:moveTo>
                    <a:pt x="0" y="491"/>
                  </a:moveTo>
                  <a:cubicBezTo>
                    <a:pt x="426" y="444"/>
                    <a:pt x="488" y="0"/>
                    <a:pt x="488" y="0"/>
                  </a:cubicBezTo>
                  <a:cubicBezTo>
                    <a:pt x="488" y="0"/>
                    <a:pt x="335" y="415"/>
                    <a:pt x="0" y="49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79" name="Google Shape;4479;p25"/>
            <p:cNvSpPr/>
            <p:nvPr/>
          </p:nvSpPr>
          <p:spPr>
            <a:xfrm>
              <a:off x="798897" y="1645441"/>
              <a:ext cx="290847" cy="288501"/>
            </a:xfrm>
            <a:custGeom>
              <a:rect b="b" l="l" r="r" t="t"/>
              <a:pathLst>
                <a:path extrusionOk="0" h="788" w="788">
                  <a:moveTo>
                    <a:pt x="743" y="312"/>
                  </a:moveTo>
                  <a:cubicBezTo>
                    <a:pt x="788" y="504"/>
                    <a:pt x="669" y="697"/>
                    <a:pt x="476" y="743"/>
                  </a:cubicBezTo>
                  <a:cubicBezTo>
                    <a:pt x="283" y="788"/>
                    <a:pt x="90" y="668"/>
                    <a:pt x="45" y="476"/>
                  </a:cubicBezTo>
                  <a:cubicBezTo>
                    <a:pt x="0" y="283"/>
                    <a:pt x="119" y="90"/>
                    <a:pt x="312" y="45"/>
                  </a:cubicBezTo>
                  <a:cubicBezTo>
                    <a:pt x="505" y="0"/>
                    <a:pt x="698" y="119"/>
                    <a:pt x="743" y="312"/>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0" name="Google Shape;4480;p25"/>
            <p:cNvSpPr/>
            <p:nvPr/>
          </p:nvSpPr>
          <p:spPr>
            <a:xfrm>
              <a:off x="828663" y="1675207"/>
              <a:ext cx="231423" cy="231792"/>
            </a:xfrm>
            <a:custGeom>
              <a:rect b="b" l="l" r="r" t="t"/>
              <a:pathLst>
                <a:path extrusionOk="0" h="628" w="627">
                  <a:moveTo>
                    <a:pt x="591" y="249"/>
                  </a:moveTo>
                  <a:cubicBezTo>
                    <a:pt x="627" y="402"/>
                    <a:pt x="532" y="556"/>
                    <a:pt x="379" y="592"/>
                  </a:cubicBezTo>
                  <a:cubicBezTo>
                    <a:pt x="225" y="628"/>
                    <a:pt x="72" y="533"/>
                    <a:pt x="36" y="380"/>
                  </a:cubicBezTo>
                  <a:cubicBezTo>
                    <a:pt x="0" y="226"/>
                    <a:pt x="95" y="72"/>
                    <a:pt x="248" y="36"/>
                  </a:cubicBezTo>
                  <a:cubicBezTo>
                    <a:pt x="402" y="0"/>
                    <a:pt x="555" y="96"/>
                    <a:pt x="591" y="24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1" name="Google Shape;4481;p25"/>
            <p:cNvSpPr/>
            <p:nvPr/>
          </p:nvSpPr>
          <p:spPr>
            <a:xfrm>
              <a:off x="878669" y="1724022"/>
              <a:ext cx="132136" cy="132505"/>
            </a:xfrm>
            <a:custGeom>
              <a:rect b="b" l="l" r="r" t="t"/>
              <a:pathLst>
                <a:path extrusionOk="0" h="359" w="358">
                  <a:moveTo>
                    <a:pt x="338" y="142"/>
                  </a:moveTo>
                  <a:cubicBezTo>
                    <a:pt x="358" y="230"/>
                    <a:pt x="304" y="318"/>
                    <a:pt x="216" y="339"/>
                  </a:cubicBezTo>
                  <a:cubicBezTo>
                    <a:pt x="129" y="359"/>
                    <a:pt x="41" y="305"/>
                    <a:pt x="20" y="217"/>
                  </a:cubicBezTo>
                  <a:cubicBezTo>
                    <a:pt x="0" y="129"/>
                    <a:pt x="54" y="42"/>
                    <a:pt x="142" y="21"/>
                  </a:cubicBezTo>
                  <a:cubicBezTo>
                    <a:pt x="229" y="0"/>
                    <a:pt x="317" y="55"/>
                    <a:pt x="338" y="14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2" name="Google Shape;4482;p25"/>
            <p:cNvSpPr/>
            <p:nvPr/>
          </p:nvSpPr>
          <p:spPr>
            <a:xfrm>
              <a:off x="910816" y="1757360"/>
              <a:ext cx="66675" cy="65484"/>
            </a:xfrm>
            <a:custGeom>
              <a:rect b="b" l="l" r="r" t="t"/>
              <a:pathLst>
                <a:path extrusionOk="0" h="179" w="180">
                  <a:moveTo>
                    <a:pt x="169" y="71"/>
                  </a:moveTo>
                  <a:cubicBezTo>
                    <a:pt x="180" y="115"/>
                    <a:pt x="152" y="159"/>
                    <a:pt x="109" y="169"/>
                  </a:cubicBezTo>
                  <a:cubicBezTo>
                    <a:pt x="65" y="179"/>
                    <a:pt x="21" y="152"/>
                    <a:pt x="11" y="108"/>
                  </a:cubicBezTo>
                  <a:cubicBezTo>
                    <a:pt x="0" y="65"/>
                    <a:pt x="28" y="21"/>
                    <a:pt x="71" y="10"/>
                  </a:cubicBezTo>
                  <a:cubicBezTo>
                    <a:pt x="115" y="0"/>
                    <a:pt x="159" y="27"/>
                    <a:pt x="169"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3" name="Google Shape;4483;p25"/>
            <p:cNvSpPr/>
            <p:nvPr/>
          </p:nvSpPr>
          <p:spPr>
            <a:xfrm>
              <a:off x="928675" y="1653775"/>
              <a:ext cx="138113" cy="91678"/>
            </a:xfrm>
            <a:custGeom>
              <a:rect b="b" l="l" r="r" t="t"/>
              <a:pathLst>
                <a:path extrusionOk="0" h="249" w="375">
                  <a:moveTo>
                    <a:pt x="0" y="20"/>
                  </a:moveTo>
                  <a:cubicBezTo>
                    <a:pt x="288" y="0"/>
                    <a:pt x="375" y="249"/>
                    <a:pt x="375" y="249"/>
                  </a:cubicBezTo>
                  <a:cubicBezTo>
                    <a:pt x="375" y="249"/>
                    <a:pt x="266" y="22"/>
                    <a:pt x="0" y="20"/>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4" name="Google Shape;4484;p25"/>
            <p:cNvSpPr/>
            <p:nvPr/>
          </p:nvSpPr>
          <p:spPr>
            <a:xfrm>
              <a:off x="1318010" y="1512091"/>
              <a:ext cx="196453" cy="196453"/>
            </a:xfrm>
            <a:custGeom>
              <a:rect b="b" l="l" r="r" t="t"/>
              <a:pathLst>
                <a:path extrusionOk="0" h="535" w="534">
                  <a:moveTo>
                    <a:pt x="514" y="231"/>
                  </a:moveTo>
                  <a:cubicBezTo>
                    <a:pt x="534" y="368"/>
                    <a:pt x="440" y="495"/>
                    <a:pt x="304" y="515"/>
                  </a:cubicBezTo>
                  <a:cubicBezTo>
                    <a:pt x="167" y="535"/>
                    <a:pt x="40" y="441"/>
                    <a:pt x="20" y="304"/>
                  </a:cubicBezTo>
                  <a:cubicBezTo>
                    <a:pt x="0" y="168"/>
                    <a:pt x="94" y="41"/>
                    <a:pt x="231" y="20"/>
                  </a:cubicBezTo>
                  <a:cubicBezTo>
                    <a:pt x="367" y="0"/>
                    <a:pt x="494" y="95"/>
                    <a:pt x="514" y="231"/>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5" name="Google Shape;4485;p25"/>
            <p:cNvSpPr/>
            <p:nvPr/>
          </p:nvSpPr>
          <p:spPr>
            <a:xfrm>
              <a:off x="1338250" y="1532332"/>
              <a:ext cx="155971" cy="155971"/>
            </a:xfrm>
            <a:custGeom>
              <a:rect b="b" l="l" r="r" t="t"/>
              <a:pathLst>
                <a:path extrusionOk="0" h="426" w="426">
                  <a:moveTo>
                    <a:pt x="410" y="184"/>
                  </a:moveTo>
                  <a:cubicBezTo>
                    <a:pt x="426" y="293"/>
                    <a:pt x="351" y="394"/>
                    <a:pt x="242" y="410"/>
                  </a:cubicBezTo>
                  <a:cubicBezTo>
                    <a:pt x="134" y="426"/>
                    <a:pt x="33" y="351"/>
                    <a:pt x="17" y="243"/>
                  </a:cubicBezTo>
                  <a:cubicBezTo>
                    <a:pt x="0" y="134"/>
                    <a:pt x="76" y="33"/>
                    <a:pt x="184" y="17"/>
                  </a:cubicBezTo>
                  <a:cubicBezTo>
                    <a:pt x="293" y="0"/>
                    <a:pt x="394" y="76"/>
                    <a:pt x="410"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6" name="Google Shape;4486;p25"/>
            <p:cNvSpPr/>
            <p:nvPr/>
          </p:nvSpPr>
          <p:spPr>
            <a:xfrm>
              <a:off x="1371588" y="1565669"/>
              <a:ext cx="89297" cy="89297"/>
            </a:xfrm>
            <a:custGeom>
              <a:rect b="b" l="l" r="r" t="t"/>
              <a:pathLst>
                <a:path extrusionOk="0" h="243" w="244">
                  <a:moveTo>
                    <a:pt x="235" y="105"/>
                  </a:moveTo>
                  <a:cubicBezTo>
                    <a:pt x="244" y="167"/>
                    <a:pt x="201" y="225"/>
                    <a:pt x="139" y="234"/>
                  </a:cubicBezTo>
                  <a:cubicBezTo>
                    <a:pt x="77" y="243"/>
                    <a:pt x="19" y="200"/>
                    <a:pt x="10" y="138"/>
                  </a:cubicBezTo>
                  <a:cubicBezTo>
                    <a:pt x="0" y="76"/>
                    <a:pt x="43" y="18"/>
                    <a:pt x="106" y="9"/>
                  </a:cubicBezTo>
                  <a:cubicBezTo>
                    <a:pt x="168" y="0"/>
                    <a:pt x="225" y="43"/>
                    <a:pt x="235" y="105"/>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7" name="Google Shape;4487;p25"/>
            <p:cNvSpPr/>
            <p:nvPr/>
          </p:nvSpPr>
          <p:spPr>
            <a:xfrm>
              <a:off x="1394210" y="1588291"/>
              <a:ext cx="44053" cy="44053"/>
            </a:xfrm>
            <a:custGeom>
              <a:rect b="b" l="l" r="r" t="t"/>
              <a:pathLst>
                <a:path extrusionOk="0" h="121" w="122">
                  <a:moveTo>
                    <a:pt x="117" y="52"/>
                  </a:moveTo>
                  <a:cubicBezTo>
                    <a:pt x="122" y="83"/>
                    <a:pt x="101" y="112"/>
                    <a:pt x="69" y="117"/>
                  </a:cubicBezTo>
                  <a:cubicBezTo>
                    <a:pt x="38" y="121"/>
                    <a:pt x="9" y="100"/>
                    <a:pt x="5" y="69"/>
                  </a:cubicBezTo>
                  <a:cubicBezTo>
                    <a:pt x="0" y="38"/>
                    <a:pt x="22" y="9"/>
                    <a:pt x="53" y="4"/>
                  </a:cubicBezTo>
                  <a:cubicBezTo>
                    <a:pt x="84" y="0"/>
                    <a:pt x="113" y="21"/>
                    <a:pt x="117" y="5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8" name="Google Shape;4488;p25"/>
            <p:cNvSpPr/>
            <p:nvPr/>
          </p:nvSpPr>
          <p:spPr>
            <a:xfrm>
              <a:off x="471475" y="553638"/>
              <a:ext cx="307200" cy="1632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89" name="Google Shape;4489;p25"/>
            <p:cNvSpPr/>
            <p:nvPr/>
          </p:nvSpPr>
          <p:spPr>
            <a:xfrm>
              <a:off x="736984" y="559591"/>
              <a:ext cx="19200" cy="2049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0" name="Google Shape;4490;p25"/>
            <p:cNvSpPr/>
            <p:nvPr/>
          </p:nvSpPr>
          <p:spPr>
            <a:xfrm>
              <a:off x="486953" y="553638"/>
              <a:ext cx="138000" cy="163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1" name="Google Shape;4491;p25"/>
            <p:cNvSpPr/>
            <p:nvPr/>
          </p:nvSpPr>
          <p:spPr>
            <a:xfrm>
              <a:off x="346459" y="271460"/>
              <a:ext cx="557100" cy="3858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2" name="Google Shape;4492;p25"/>
            <p:cNvSpPr/>
            <p:nvPr/>
          </p:nvSpPr>
          <p:spPr>
            <a:xfrm>
              <a:off x="783419" y="388141"/>
              <a:ext cx="172640" cy="229790"/>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3" name="Google Shape;4493;p25"/>
            <p:cNvSpPr/>
            <p:nvPr/>
          </p:nvSpPr>
          <p:spPr>
            <a:xfrm>
              <a:off x="403609" y="309560"/>
              <a:ext cx="442800" cy="3084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4" name="Google Shape;4494;p25"/>
            <p:cNvSpPr/>
            <p:nvPr/>
          </p:nvSpPr>
          <p:spPr>
            <a:xfrm>
              <a:off x="202394" y="211928"/>
              <a:ext cx="841770" cy="373857"/>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5" name="Google Shape;4495;p25"/>
            <p:cNvSpPr/>
            <p:nvPr/>
          </p:nvSpPr>
          <p:spPr>
            <a:xfrm>
              <a:off x="202394" y="211928"/>
              <a:ext cx="841772" cy="66675"/>
            </a:xfrm>
            <a:custGeom>
              <a:rect b="b" l="l" r="r" t="t"/>
              <a:pathLst>
                <a:path extrusionOk="0" h="56" w="707">
                  <a:moveTo>
                    <a:pt x="693" y="56"/>
                  </a:moveTo>
                  <a:lnTo>
                    <a:pt x="13" y="56"/>
                  </a:lnTo>
                  <a:lnTo>
                    <a:pt x="0" y="0"/>
                  </a:lnTo>
                  <a:lnTo>
                    <a:pt x="707" y="0"/>
                  </a:lnTo>
                  <a:lnTo>
                    <a:pt x="693" y="56"/>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6" name="Google Shape;4496;p25"/>
            <p:cNvSpPr/>
            <p:nvPr/>
          </p:nvSpPr>
          <p:spPr>
            <a:xfrm>
              <a:off x="423850" y="297654"/>
              <a:ext cx="576262" cy="280987"/>
            </a:xfrm>
            <a:custGeom>
              <a:rect b="b" l="l" r="r" t="t"/>
              <a:pathLst>
                <a:path extrusionOk="0" h="767" w="1563">
                  <a:moveTo>
                    <a:pt x="0" y="762"/>
                  </a:moveTo>
                  <a:cubicBezTo>
                    <a:pt x="0" y="762"/>
                    <a:pt x="1029" y="767"/>
                    <a:pt x="1096" y="762"/>
                  </a:cubicBezTo>
                  <a:cubicBezTo>
                    <a:pt x="1351" y="748"/>
                    <a:pt x="1423" y="615"/>
                    <a:pt x="1423" y="615"/>
                  </a:cubicBezTo>
                  <a:cubicBezTo>
                    <a:pt x="1563" y="0"/>
                    <a:pt x="1563" y="0"/>
                    <a:pt x="1563" y="0"/>
                  </a:cubicBezTo>
                  <a:cubicBezTo>
                    <a:pt x="1360" y="586"/>
                    <a:pt x="1360" y="586"/>
                    <a:pt x="1360" y="586"/>
                  </a:cubicBezTo>
                  <a:cubicBezTo>
                    <a:pt x="1360" y="586"/>
                    <a:pt x="1333" y="717"/>
                    <a:pt x="1060" y="732"/>
                  </a:cubicBezTo>
                  <a:cubicBezTo>
                    <a:pt x="997"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7" name="Google Shape;4497;p25"/>
            <p:cNvSpPr/>
            <p:nvPr/>
          </p:nvSpPr>
          <p:spPr>
            <a:xfrm>
              <a:off x="238113" y="288129"/>
              <a:ext cx="72628" cy="240506"/>
            </a:xfrm>
            <a:custGeom>
              <a:rect b="b" l="l" r="r" t="t"/>
              <a:pathLst>
                <a:path extrusionOk="0" h="653" w="196">
                  <a:moveTo>
                    <a:pt x="104" y="179"/>
                  </a:moveTo>
                  <a:cubicBezTo>
                    <a:pt x="65" y="0"/>
                    <a:pt x="56" y="25"/>
                    <a:pt x="38" y="25"/>
                  </a:cubicBezTo>
                  <a:cubicBezTo>
                    <a:pt x="20"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8" name="Google Shape;4498;p25"/>
            <p:cNvSpPr/>
            <p:nvPr/>
          </p:nvSpPr>
          <p:spPr>
            <a:xfrm>
              <a:off x="413138" y="711085"/>
              <a:ext cx="423900" cy="117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499" name="Google Shape;4499;p25"/>
            <p:cNvSpPr/>
            <p:nvPr/>
          </p:nvSpPr>
          <p:spPr>
            <a:xfrm>
              <a:off x="423850" y="731041"/>
              <a:ext cx="394097" cy="78581"/>
            </a:xfrm>
            <a:custGeom>
              <a:rect b="b" l="l" r="r" t="t"/>
              <a:pathLst>
                <a:path extrusionOk="0" h="66" w="331">
                  <a:moveTo>
                    <a:pt x="0" y="0"/>
                  </a:moveTo>
                  <a:lnTo>
                    <a:pt x="331" y="0"/>
                  </a:lnTo>
                  <a:lnTo>
                    <a:pt x="331" y="66"/>
                  </a:lnTo>
                  <a:lnTo>
                    <a:pt x="318"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4500" name="Google Shape;4500;p25"/>
          <p:cNvGrpSpPr/>
          <p:nvPr/>
        </p:nvGrpSpPr>
        <p:grpSpPr>
          <a:xfrm flipH="1">
            <a:off x="5588679" y="419318"/>
            <a:ext cx="1291535" cy="2221272"/>
            <a:chOff x="6247172" y="165604"/>
            <a:chExt cx="1096566" cy="1885950"/>
          </a:xfrm>
        </p:grpSpPr>
        <p:sp>
          <p:nvSpPr>
            <p:cNvPr id="4501" name="Google Shape;4501;p25"/>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2" name="Google Shape;4502;p25"/>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3" name="Google Shape;4503;p25"/>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4" name="Google Shape;4504;p25"/>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5" name="Google Shape;4505;p25"/>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6" name="Google Shape;4506;p25"/>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7" name="Google Shape;4507;p25"/>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8" name="Google Shape;4508;p25"/>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09" name="Google Shape;4509;p25"/>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0" name="Google Shape;4510;p25"/>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1" name="Google Shape;4511;p25"/>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2" name="Google Shape;4512;p25"/>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3" name="Google Shape;4513;p25"/>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4" name="Google Shape;4514;p25"/>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5" name="Google Shape;4515;p25"/>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6" name="Google Shape;4516;p25"/>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7" name="Google Shape;4517;p25"/>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8" name="Google Shape;4518;p25"/>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19" name="Google Shape;4519;p25"/>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0" name="Google Shape;4520;p25"/>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1" name="Google Shape;4521;p25"/>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2" name="Google Shape;4522;p25"/>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3" name="Google Shape;4523;p25"/>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4" name="Google Shape;4524;p25"/>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5" name="Google Shape;4525;p25"/>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6" name="Google Shape;4526;p25"/>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7" name="Google Shape;4527;p25"/>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8" name="Google Shape;4528;p25"/>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29" name="Google Shape;4529;p25"/>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0" name="Google Shape;4530;p25"/>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1" name="Google Shape;4531;p25"/>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2" name="Google Shape;4532;p25"/>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3" name="Google Shape;4533;p25"/>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4" name="Google Shape;4534;p25"/>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5" name="Google Shape;4535;p25"/>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6" name="Google Shape;4536;p25"/>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7" name="Google Shape;4537;p25"/>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8" name="Google Shape;4538;p25"/>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39" name="Google Shape;4539;p25"/>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0" name="Google Shape;4540;p25"/>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1" name="Google Shape;4541;p25"/>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2" name="Google Shape;4542;p25"/>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3" name="Google Shape;4543;p25"/>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4" name="Google Shape;4544;p25"/>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5" name="Google Shape;4545;p25"/>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6" name="Google Shape;4546;p25"/>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7" name="Google Shape;4547;p25"/>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8" name="Google Shape;4548;p25"/>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49" name="Google Shape;4549;p25"/>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0" name="Google Shape;4550;p25"/>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1" name="Google Shape;4551;p25"/>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2" name="Google Shape;4552;p25"/>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3" name="Google Shape;4553;p25"/>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4" name="Google Shape;4554;p25"/>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5" name="Google Shape;4555;p25"/>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6" name="Google Shape;4556;p25"/>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7" name="Google Shape;4557;p25"/>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8" name="Google Shape;4558;p25"/>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59" name="Google Shape;4559;p25"/>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4560" name="Google Shape;4560;p25"/>
          <p:cNvGrpSpPr/>
          <p:nvPr/>
        </p:nvGrpSpPr>
        <p:grpSpPr>
          <a:xfrm>
            <a:off x="7777589" y="212450"/>
            <a:ext cx="1399411" cy="2479320"/>
            <a:chOff x="7777589" y="212450"/>
            <a:chExt cx="1399411" cy="2479320"/>
          </a:xfrm>
        </p:grpSpPr>
        <p:sp>
          <p:nvSpPr>
            <p:cNvPr id="4561" name="Google Shape;4561;p25"/>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2" name="Google Shape;4562;p25"/>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3" name="Google Shape;4563;p25"/>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4" name="Google Shape;4564;p25"/>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5" name="Google Shape;4565;p25"/>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6" name="Google Shape;4566;p25"/>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7" name="Google Shape;4567;p25"/>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8" name="Google Shape;4568;p25"/>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69" name="Google Shape;4569;p25"/>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0" name="Google Shape;4570;p25"/>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1" name="Google Shape;4571;p25"/>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2" name="Google Shape;4572;p25"/>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3" name="Google Shape;4573;p25"/>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4" name="Google Shape;4574;p25"/>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5" name="Google Shape;4575;p25"/>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6" name="Google Shape;4576;p25"/>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7" name="Google Shape;4577;p25"/>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8" name="Google Shape;4578;p25"/>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79" name="Google Shape;4579;p25"/>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0" name="Google Shape;4580;p25"/>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4581" name="Google Shape;4581;p25"/>
            <p:cNvGrpSpPr/>
            <p:nvPr/>
          </p:nvGrpSpPr>
          <p:grpSpPr>
            <a:xfrm>
              <a:off x="8487989" y="2317697"/>
              <a:ext cx="149880" cy="35100"/>
              <a:chOff x="8487989" y="2317697"/>
              <a:chExt cx="149880" cy="35100"/>
            </a:xfrm>
          </p:grpSpPr>
          <p:sp>
            <p:nvSpPr>
              <p:cNvPr id="4582" name="Google Shape;4582;p25"/>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3" name="Google Shape;4583;p25"/>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4" name="Google Shape;4584;p25"/>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5" name="Google Shape;4585;p25"/>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6" name="Google Shape;4586;p25"/>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7" name="Google Shape;4587;p25"/>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8" name="Google Shape;4588;p25"/>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89" name="Google Shape;4589;p25"/>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0" name="Google Shape;4590;p25"/>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1" name="Google Shape;4591;p25"/>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2" name="Google Shape;4592;p25"/>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3" name="Google Shape;4593;p25"/>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4" name="Google Shape;4594;p25"/>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5" name="Google Shape;4595;p25"/>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6" name="Google Shape;4596;p25"/>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7" name="Google Shape;4597;p25"/>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598" name="Google Shape;4598;p25"/>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599" name="Google Shape;4599;p25"/>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0" name="Google Shape;4600;p25"/>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1" name="Google Shape;4601;p25"/>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2" name="Google Shape;4602;p25"/>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3" name="Google Shape;4603;p25"/>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4" name="Google Shape;4604;p25"/>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5" name="Google Shape;4605;p25"/>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6" name="Google Shape;4606;p25"/>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7" name="Google Shape;4607;p25"/>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8" name="Google Shape;4608;p25"/>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09" name="Google Shape;4609;p25"/>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0" name="Google Shape;4610;p25"/>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1" name="Google Shape;4611;p25"/>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2" name="Google Shape;4612;p25"/>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3" name="Google Shape;4613;p25"/>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4" name="Google Shape;4614;p25"/>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5" name="Google Shape;4615;p25"/>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6" name="Google Shape;4616;p25"/>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7" name="Google Shape;4617;p25"/>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8" name="Google Shape;4618;p25"/>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19" name="Google Shape;4619;p25"/>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0" name="Google Shape;4620;p25"/>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1" name="Google Shape;4621;p25"/>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2" name="Google Shape;4622;p25"/>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3" name="Google Shape;4623;p25"/>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4" name="Google Shape;4624;p25"/>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5" name="Google Shape;4625;p25"/>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6" name="Google Shape;4626;p25"/>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7" name="Google Shape;4627;p25"/>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8" name="Google Shape;4628;p25"/>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29" name="Google Shape;4629;p25"/>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0" name="Google Shape;4630;p25"/>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1" name="Google Shape;4631;p25"/>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2" name="Google Shape;4632;p25"/>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3" name="Google Shape;4633;p25"/>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4" name="Google Shape;4634;p25"/>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5" name="Google Shape;4635;p25"/>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6" name="Google Shape;4636;p25"/>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7" name="Google Shape;4637;p25"/>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8" name="Google Shape;4638;p25"/>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39" name="Google Shape;4639;p25"/>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0" name="Google Shape;4640;p25"/>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1" name="Google Shape;4641;p25"/>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2" name="Google Shape;4642;p25"/>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3" name="Google Shape;4643;p25"/>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4" name="Google Shape;4644;p25"/>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5" name="Google Shape;4645;p25"/>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6" name="Google Shape;4646;p25"/>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7" name="Google Shape;4647;p25"/>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8" name="Google Shape;4648;p25"/>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49" name="Google Shape;4649;p25"/>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0" name="Google Shape;4650;p25"/>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1" name="Google Shape;4651;p25"/>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2" name="Google Shape;4652;p25"/>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3" name="Google Shape;4653;p25"/>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4" name="Google Shape;4654;p25"/>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5" name="Google Shape;4655;p25"/>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6" name="Google Shape;4656;p25"/>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7" name="Google Shape;4657;p25"/>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8" name="Google Shape;4658;p25"/>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59" name="Google Shape;4659;p25"/>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0" name="Google Shape;4660;p25"/>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1" name="Google Shape;4661;p25"/>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2" name="Google Shape;4662;p25"/>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3" name="Google Shape;4663;p25"/>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4" name="Google Shape;4664;p25"/>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5" name="Google Shape;4665;p25"/>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6" name="Google Shape;4666;p25"/>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7" name="Google Shape;4667;p25"/>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8" name="Google Shape;4668;p25"/>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69" name="Google Shape;4669;p25"/>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70" name="Google Shape;4670;p25"/>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71" name="Google Shape;4671;p25"/>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72" name="Google Shape;4672;p25"/>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73" name="Google Shape;4673;p25"/>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7" name="Shape 4677"/>
        <p:cNvGrpSpPr/>
        <p:nvPr/>
      </p:nvGrpSpPr>
      <p:grpSpPr>
        <a:xfrm>
          <a:off x="0" y="0"/>
          <a:ext cx="0" cy="0"/>
          <a:chOff x="0" y="0"/>
          <a:chExt cx="0" cy="0"/>
        </a:xfrm>
      </p:grpSpPr>
      <p:sp>
        <p:nvSpPr>
          <p:cNvPr id="4678" name="Google Shape;4678;p26"/>
          <p:cNvSpPr txBox="1"/>
          <p:nvPr>
            <p:ph idx="2" type="title"/>
          </p:nvPr>
        </p:nvSpPr>
        <p:spPr>
          <a:xfrm>
            <a:off x="261875" y="1554500"/>
            <a:ext cx="9390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01</a:t>
            </a:r>
            <a:endParaRPr/>
          </a:p>
        </p:txBody>
      </p:sp>
      <p:grpSp>
        <p:nvGrpSpPr>
          <p:cNvPr id="4679" name="Google Shape;4679;p26"/>
          <p:cNvGrpSpPr/>
          <p:nvPr/>
        </p:nvGrpSpPr>
        <p:grpSpPr>
          <a:xfrm>
            <a:off x="6189104" y="167193"/>
            <a:ext cx="3301145" cy="2479326"/>
            <a:chOff x="6189104" y="167193"/>
            <a:chExt cx="3301145" cy="2479326"/>
          </a:xfrm>
        </p:grpSpPr>
        <p:grpSp>
          <p:nvGrpSpPr>
            <p:cNvPr id="4680" name="Google Shape;4680;p26"/>
            <p:cNvGrpSpPr/>
            <p:nvPr/>
          </p:nvGrpSpPr>
          <p:grpSpPr>
            <a:xfrm flipH="1">
              <a:off x="6189104" y="167193"/>
              <a:ext cx="1291535" cy="2221272"/>
              <a:chOff x="6247172" y="165604"/>
              <a:chExt cx="1096566" cy="1885950"/>
            </a:xfrm>
          </p:grpSpPr>
          <p:sp>
            <p:nvSpPr>
              <p:cNvPr id="4681" name="Google Shape;4681;p26"/>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2" name="Google Shape;4682;p26"/>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3" name="Google Shape;4683;p26"/>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4" name="Google Shape;4684;p26"/>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5" name="Google Shape;4685;p26"/>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6" name="Google Shape;4686;p26"/>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7" name="Google Shape;4687;p26"/>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8" name="Google Shape;4688;p26"/>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89" name="Google Shape;4689;p26"/>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0" name="Google Shape;4690;p26"/>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1" name="Google Shape;4691;p26"/>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2" name="Google Shape;4692;p26"/>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3" name="Google Shape;4693;p26"/>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4" name="Google Shape;4694;p26"/>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5" name="Google Shape;4695;p26"/>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6" name="Google Shape;4696;p26"/>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7" name="Google Shape;4697;p26"/>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8" name="Google Shape;4698;p26"/>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699" name="Google Shape;4699;p26"/>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0" name="Google Shape;4700;p26"/>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1" name="Google Shape;4701;p26"/>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2" name="Google Shape;4702;p26"/>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3" name="Google Shape;4703;p26"/>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4" name="Google Shape;4704;p26"/>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5" name="Google Shape;4705;p26"/>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6" name="Google Shape;4706;p26"/>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7" name="Google Shape;4707;p26"/>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8" name="Google Shape;4708;p26"/>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09" name="Google Shape;4709;p26"/>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0" name="Google Shape;4710;p26"/>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1" name="Google Shape;4711;p26"/>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2" name="Google Shape;4712;p26"/>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3" name="Google Shape;4713;p26"/>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4" name="Google Shape;4714;p26"/>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5" name="Google Shape;4715;p26"/>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6" name="Google Shape;4716;p26"/>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7" name="Google Shape;4717;p26"/>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8" name="Google Shape;4718;p26"/>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19" name="Google Shape;4719;p26"/>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0" name="Google Shape;4720;p26"/>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1" name="Google Shape;4721;p26"/>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2" name="Google Shape;4722;p26"/>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3" name="Google Shape;4723;p26"/>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4" name="Google Shape;4724;p26"/>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5" name="Google Shape;4725;p26"/>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6" name="Google Shape;4726;p26"/>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7" name="Google Shape;4727;p26"/>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8" name="Google Shape;4728;p26"/>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29" name="Google Shape;4729;p26"/>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0" name="Google Shape;4730;p26"/>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1" name="Google Shape;4731;p26"/>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2" name="Google Shape;4732;p26"/>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3" name="Google Shape;4733;p26"/>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4" name="Google Shape;4734;p26"/>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5" name="Google Shape;4735;p26"/>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6" name="Google Shape;4736;p26"/>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7" name="Google Shape;4737;p26"/>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8" name="Google Shape;4738;p26"/>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39" name="Google Shape;4739;p26"/>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4740" name="Google Shape;4740;p26"/>
            <p:cNvGrpSpPr/>
            <p:nvPr/>
          </p:nvGrpSpPr>
          <p:grpSpPr>
            <a:xfrm>
              <a:off x="8090839" y="167200"/>
              <a:ext cx="1399411" cy="2479320"/>
              <a:chOff x="7777589" y="212450"/>
              <a:chExt cx="1399411" cy="2479320"/>
            </a:xfrm>
          </p:grpSpPr>
          <p:sp>
            <p:nvSpPr>
              <p:cNvPr id="4741" name="Google Shape;4741;p26"/>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2" name="Google Shape;4742;p26"/>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3" name="Google Shape;4743;p26"/>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4" name="Google Shape;4744;p26"/>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5" name="Google Shape;4745;p26"/>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6" name="Google Shape;4746;p26"/>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7" name="Google Shape;4747;p26"/>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8" name="Google Shape;4748;p26"/>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49" name="Google Shape;4749;p26"/>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0" name="Google Shape;4750;p26"/>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1" name="Google Shape;4751;p26"/>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2" name="Google Shape;4752;p26"/>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3" name="Google Shape;4753;p26"/>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4" name="Google Shape;4754;p26"/>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5" name="Google Shape;4755;p26"/>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6" name="Google Shape;4756;p26"/>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7" name="Google Shape;4757;p26"/>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8" name="Google Shape;4758;p26"/>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59" name="Google Shape;4759;p26"/>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0" name="Google Shape;4760;p26"/>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4761" name="Google Shape;4761;p26"/>
              <p:cNvGrpSpPr/>
              <p:nvPr/>
            </p:nvGrpSpPr>
            <p:grpSpPr>
              <a:xfrm>
                <a:off x="8487989" y="2317697"/>
                <a:ext cx="149880" cy="35100"/>
                <a:chOff x="8487989" y="2317697"/>
                <a:chExt cx="149880" cy="35100"/>
              </a:xfrm>
            </p:grpSpPr>
            <p:sp>
              <p:nvSpPr>
                <p:cNvPr id="4762" name="Google Shape;4762;p26"/>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3" name="Google Shape;4763;p26"/>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4" name="Google Shape;4764;p26"/>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5" name="Google Shape;4765;p26"/>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6" name="Google Shape;4766;p26"/>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7" name="Google Shape;4767;p26"/>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8" name="Google Shape;4768;p26"/>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69" name="Google Shape;4769;p26"/>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0" name="Google Shape;4770;p26"/>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1" name="Google Shape;4771;p26"/>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2" name="Google Shape;4772;p26"/>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3" name="Google Shape;4773;p26"/>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4" name="Google Shape;4774;p26"/>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5" name="Google Shape;4775;p26"/>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6" name="Google Shape;4776;p26"/>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7" name="Google Shape;4777;p26"/>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78" name="Google Shape;4778;p26"/>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779" name="Google Shape;4779;p26"/>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0" name="Google Shape;4780;p26"/>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1" name="Google Shape;4781;p26"/>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2" name="Google Shape;4782;p26"/>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3" name="Google Shape;4783;p26"/>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4" name="Google Shape;4784;p26"/>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5" name="Google Shape;4785;p26"/>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6" name="Google Shape;4786;p26"/>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7" name="Google Shape;4787;p26"/>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8" name="Google Shape;4788;p26"/>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89" name="Google Shape;4789;p26"/>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0" name="Google Shape;4790;p26"/>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1" name="Google Shape;4791;p26"/>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2" name="Google Shape;4792;p26"/>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3" name="Google Shape;4793;p26"/>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4" name="Google Shape;4794;p26"/>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5" name="Google Shape;4795;p26"/>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6" name="Google Shape;4796;p26"/>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7" name="Google Shape;4797;p26"/>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8" name="Google Shape;4798;p26"/>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799" name="Google Shape;4799;p26"/>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0" name="Google Shape;4800;p26"/>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1" name="Google Shape;4801;p26"/>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2" name="Google Shape;4802;p26"/>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3" name="Google Shape;4803;p26"/>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4" name="Google Shape;4804;p26"/>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5" name="Google Shape;4805;p26"/>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6" name="Google Shape;4806;p26"/>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7" name="Google Shape;4807;p26"/>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8" name="Google Shape;4808;p26"/>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09" name="Google Shape;4809;p26"/>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0" name="Google Shape;4810;p26"/>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1" name="Google Shape;4811;p26"/>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2" name="Google Shape;4812;p26"/>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3" name="Google Shape;4813;p26"/>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4" name="Google Shape;4814;p26"/>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5" name="Google Shape;4815;p26"/>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6" name="Google Shape;4816;p26"/>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7" name="Google Shape;4817;p26"/>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8" name="Google Shape;4818;p26"/>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19" name="Google Shape;4819;p26"/>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0" name="Google Shape;4820;p26"/>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1" name="Google Shape;4821;p26"/>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2" name="Google Shape;4822;p26"/>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3" name="Google Shape;4823;p26"/>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4" name="Google Shape;4824;p26"/>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5" name="Google Shape;4825;p26"/>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6" name="Google Shape;4826;p26"/>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7" name="Google Shape;4827;p26"/>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8" name="Google Shape;4828;p26"/>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29" name="Google Shape;4829;p26"/>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0" name="Google Shape;4830;p26"/>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1" name="Google Shape;4831;p26"/>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2" name="Google Shape;4832;p26"/>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3" name="Google Shape;4833;p26"/>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4" name="Google Shape;4834;p26"/>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5" name="Google Shape;4835;p26"/>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6" name="Google Shape;4836;p26"/>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7" name="Google Shape;4837;p26"/>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8" name="Google Shape;4838;p26"/>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39" name="Google Shape;4839;p26"/>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0" name="Google Shape;4840;p26"/>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1" name="Google Shape;4841;p26"/>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2" name="Google Shape;4842;p26"/>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3" name="Google Shape;4843;p26"/>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4" name="Google Shape;4844;p26"/>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5" name="Google Shape;4845;p26"/>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6" name="Google Shape;4846;p26"/>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7" name="Google Shape;4847;p26"/>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8" name="Google Shape;4848;p26"/>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49" name="Google Shape;4849;p26"/>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0" name="Google Shape;4850;p26"/>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1" name="Google Shape;4851;p26"/>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2" name="Google Shape;4852;p26"/>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53" name="Google Shape;4853;p26"/>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4854" name="Google Shape;4854;p26"/>
          <p:cNvSpPr txBox="1"/>
          <p:nvPr>
            <p:ph type="title"/>
          </p:nvPr>
        </p:nvSpPr>
        <p:spPr>
          <a:xfrm>
            <a:off x="283674" y="2157703"/>
            <a:ext cx="3404400" cy="14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900"/>
              <a:t>Overview</a:t>
            </a:r>
            <a:endParaRPr sz="49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8" name="Shape 4858"/>
        <p:cNvGrpSpPr/>
        <p:nvPr/>
      </p:nvGrpSpPr>
      <p:grpSpPr>
        <a:xfrm>
          <a:off x="0" y="0"/>
          <a:ext cx="0" cy="0"/>
          <a:chOff x="0" y="0"/>
          <a:chExt cx="0" cy="0"/>
        </a:xfrm>
      </p:grpSpPr>
      <p:sp>
        <p:nvSpPr>
          <p:cNvPr id="4859" name="Google Shape;4859;p27"/>
          <p:cNvSpPr txBox="1"/>
          <p:nvPr>
            <p:ph idx="1" type="subTitle"/>
          </p:nvPr>
        </p:nvSpPr>
        <p:spPr>
          <a:xfrm>
            <a:off x="713219" y="2214725"/>
            <a:ext cx="3156000" cy="1761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Controlled process of material-removal </a:t>
            </a:r>
            <a:endParaRPr sz="1400"/>
          </a:p>
          <a:p>
            <a:pPr indent="-317500" lvl="0" marL="457200" rtl="0" algn="l">
              <a:spcBef>
                <a:spcPts val="0"/>
              </a:spcBef>
              <a:spcAft>
                <a:spcPts val="0"/>
              </a:spcAft>
              <a:buSzPts val="1400"/>
              <a:buChar char="●"/>
            </a:pPr>
            <a:r>
              <a:rPr lang="en" sz="1400"/>
              <a:t>Cut</a:t>
            </a:r>
            <a:r>
              <a:rPr lang="en" sz="1400"/>
              <a:t> materials to desired shape and size</a:t>
            </a:r>
            <a:endParaRPr sz="1400"/>
          </a:p>
          <a:p>
            <a:pPr indent="-317500" lvl="0" marL="457200" rtl="0" algn="l">
              <a:spcBef>
                <a:spcPts val="0"/>
              </a:spcBef>
              <a:spcAft>
                <a:spcPts val="0"/>
              </a:spcAft>
              <a:buSzPts val="1400"/>
              <a:buFont typeface="Figtree"/>
              <a:buChar char="●"/>
            </a:pPr>
            <a:r>
              <a:rPr lang="en" sz="1400"/>
              <a:t>Machine parts to build the robot</a:t>
            </a:r>
            <a:endParaRPr sz="1400"/>
          </a:p>
          <a:p>
            <a:pPr indent="0" lvl="0" marL="457200" rtl="0" algn="l">
              <a:spcBef>
                <a:spcPts val="0"/>
              </a:spcBef>
              <a:spcAft>
                <a:spcPts val="0"/>
              </a:spcAft>
              <a:buNone/>
            </a:pPr>
            <a:r>
              <a:t/>
            </a:r>
            <a:endParaRPr sz="1400"/>
          </a:p>
        </p:txBody>
      </p:sp>
      <p:sp>
        <p:nvSpPr>
          <p:cNvPr id="4860" name="Google Shape;4860;p27"/>
          <p:cNvSpPr txBox="1"/>
          <p:nvPr>
            <p:ph type="title"/>
          </p:nvPr>
        </p:nvSpPr>
        <p:spPr>
          <a:xfrm>
            <a:off x="713219" y="968550"/>
            <a:ext cx="3156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Machining?</a:t>
            </a:r>
            <a:endParaRPr/>
          </a:p>
        </p:txBody>
      </p:sp>
      <p:pic>
        <p:nvPicPr>
          <p:cNvPr id="4861" name="Google Shape;4861;p27"/>
          <p:cNvPicPr preferRelativeResize="0"/>
          <p:nvPr/>
        </p:nvPicPr>
        <p:blipFill rotWithShape="1">
          <a:blip r:embed="rId3">
            <a:alphaModFix/>
          </a:blip>
          <a:srcRect b="0" l="0" r="0" t="0"/>
          <a:stretch/>
        </p:blipFill>
        <p:spPr>
          <a:xfrm>
            <a:off x="4291823" y="1162701"/>
            <a:ext cx="3741626" cy="2818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5" name="Shape 4865"/>
        <p:cNvGrpSpPr/>
        <p:nvPr/>
      </p:nvGrpSpPr>
      <p:grpSpPr>
        <a:xfrm>
          <a:off x="0" y="0"/>
          <a:ext cx="0" cy="0"/>
          <a:chOff x="0" y="0"/>
          <a:chExt cx="0" cy="0"/>
        </a:xfrm>
      </p:grpSpPr>
      <p:sp>
        <p:nvSpPr>
          <p:cNvPr id="4866" name="Google Shape;4866;p28"/>
          <p:cNvSpPr txBox="1"/>
          <p:nvPr>
            <p:ph idx="2" type="title"/>
          </p:nvPr>
        </p:nvSpPr>
        <p:spPr>
          <a:xfrm>
            <a:off x="261875" y="1554500"/>
            <a:ext cx="14871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02</a:t>
            </a:r>
            <a:endParaRPr/>
          </a:p>
        </p:txBody>
      </p:sp>
      <p:grpSp>
        <p:nvGrpSpPr>
          <p:cNvPr id="4867" name="Google Shape;4867;p28"/>
          <p:cNvGrpSpPr/>
          <p:nvPr/>
        </p:nvGrpSpPr>
        <p:grpSpPr>
          <a:xfrm>
            <a:off x="6189104" y="167193"/>
            <a:ext cx="3301145" cy="2479326"/>
            <a:chOff x="6189104" y="167193"/>
            <a:chExt cx="3301145" cy="2479326"/>
          </a:xfrm>
        </p:grpSpPr>
        <p:grpSp>
          <p:nvGrpSpPr>
            <p:cNvPr id="4868" name="Google Shape;4868;p28"/>
            <p:cNvGrpSpPr/>
            <p:nvPr/>
          </p:nvGrpSpPr>
          <p:grpSpPr>
            <a:xfrm flipH="1">
              <a:off x="6189104" y="167193"/>
              <a:ext cx="1291535" cy="2221272"/>
              <a:chOff x="6247172" y="165604"/>
              <a:chExt cx="1096566" cy="1885950"/>
            </a:xfrm>
          </p:grpSpPr>
          <p:sp>
            <p:nvSpPr>
              <p:cNvPr id="4869" name="Google Shape;4869;p28"/>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0" name="Google Shape;4870;p28"/>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1" name="Google Shape;4871;p28"/>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2" name="Google Shape;4872;p28"/>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3" name="Google Shape;4873;p28"/>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4" name="Google Shape;4874;p28"/>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5" name="Google Shape;4875;p28"/>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6" name="Google Shape;4876;p28"/>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7" name="Google Shape;4877;p28"/>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8" name="Google Shape;4878;p28"/>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79" name="Google Shape;4879;p28"/>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0" name="Google Shape;4880;p28"/>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1" name="Google Shape;4881;p28"/>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2" name="Google Shape;4882;p28"/>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3" name="Google Shape;4883;p28"/>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4" name="Google Shape;4884;p28"/>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5" name="Google Shape;4885;p28"/>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6" name="Google Shape;4886;p28"/>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7" name="Google Shape;4887;p28"/>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8" name="Google Shape;4888;p28"/>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89" name="Google Shape;4889;p28"/>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0" name="Google Shape;4890;p28"/>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1" name="Google Shape;4891;p28"/>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2" name="Google Shape;4892;p28"/>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3" name="Google Shape;4893;p28"/>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4" name="Google Shape;4894;p28"/>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5" name="Google Shape;4895;p28"/>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6" name="Google Shape;4896;p28"/>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7" name="Google Shape;4897;p28"/>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8" name="Google Shape;4898;p28"/>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899" name="Google Shape;4899;p28"/>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0" name="Google Shape;4900;p28"/>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1" name="Google Shape;4901;p28"/>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2" name="Google Shape;4902;p28"/>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3" name="Google Shape;4903;p28"/>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4" name="Google Shape;4904;p28"/>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5" name="Google Shape;4905;p28"/>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6" name="Google Shape;4906;p28"/>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7" name="Google Shape;4907;p28"/>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8" name="Google Shape;4908;p28"/>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09" name="Google Shape;4909;p28"/>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0" name="Google Shape;4910;p28"/>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1" name="Google Shape;4911;p28"/>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2" name="Google Shape;4912;p28"/>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3" name="Google Shape;4913;p28"/>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4" name="Google Shape;4914;p28"/>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5" name="Google Shape;4915;p28"/>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6" name="Google Shape;4916;p28"/>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7" name="Google Shape;4917;p28"/>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8" name="Google Shape;4918;p28"/>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19" name="Google Shape;4919;p28"/>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0" name="Google Shape;4920;p28"/>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1" name="Google Shape;4921;p28"/>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2" name="Google Shape;4922;p28"/>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3" name="Google Shape;4923;p28"/>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4" name="Google Shape;4924;p28"/>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5" name="Google Shape;4925;p28"/>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6" name="Google Shape;4926;p28"/>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27" name="Google Shape;4927;p28"/>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4928" name="Google Shape;4928;p28"/>
            <p:cNvGrpSpPr/>
            <p:nvPr/>
          </p:nvGrpSpPr>
          <p:grpSpPr>
            <a:xfrm>
              <a:off x="8090839" y="167200"/>
              <a:ext cx="1399411" cy="2479320"/>
              <a:chOff x="7777589" y="212450"/>
              <a:chExt cx="1399411" cy="2479320"/>
            </a:xfrm>
          </p:grpSpPr>
          <p:sp>
            <p:nvSpPr>
              <p:cNvPr id="4929" name="Google Shape;4929;p28"/>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0" name="Google Shape;4930;p28"/>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1" name="Google Shape;4931;p28"/>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2" name="Google Shape;4932;p28"/>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3" name="Google Shape;4933;p28"/>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4" name="Google Shape;4934;p28"/>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5" name="Google Shape;4935;p28"/>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6" name="Google Shape;4936;p28"/>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7" name="Google Shape;4937;p28"/>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8" name="Google Shape;4938;p28"/>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39" name="Google Shape;4939;p28"/>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0" name="Google Shape;4940;p28"/>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1" name="Google Shape;4941;p28"/>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2" name="Google Shape;4942;p28"/>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3" name="Google Shape;4943;p28"/>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4" name="Google Shape;4944;p28"/>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5" name="Google Shape;4945;p28"/>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6" name="Google Shape;4946;p28"/>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7" name="Google Shape;4947;p28"/>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48" name="Google Shape;4948;p28"/>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4949" name="Google Shape;4949;p28"/>
              <p:cNvGrpSpPr/>
              <p:nvPr/>
            </p:nvGrpSpPr>
            <p:grpSpPr>
              <a:xfrm>
                <a:off x="8487989" y="2317697"/>
                <a:ext cx="149880" cy="35100"/>
                <a:chOff x="8487989" y="2317697"/>
                <a:chExt cx="149880" cy="35100"/>
              </a:xfrm>
            </p:grpSpPr>
            <p:sp>
              <p:nvSpPr>
                <p:cNvPr id="4950" name="Google Shape;4950;p28"/>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1" name="Google Shape;4951;p28"/>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2" name="Google Shape;4952;p28"/>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3" name="Google Shape;4953;p28"/>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4" name="Google Shape;4954;p28"/>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5" name="Google Shape;4955;p28"/>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6" name="Google Shape;4956;p28"/>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7" name="Google Shape;4957;p28"/>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8" name="Google Shape;4958;p28"/>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59" name="Google Shape;4959;p28"/>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0" name="Google Shape;4960;p28"/>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1" name="Google Shape;4961;p28"/>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2" name="Google Shape;4962;p28"/>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3" name="Google Shape;4963;p28"/>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4" name="Google Shape;4964;p28"/>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5" name="Google Shape;4965;p28"/>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6" name="Google Shape;4966;p28"/>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4967" name="Google Shape;4967;p28"/>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8" name="Google Shape;4968;p28"/>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69" name="Google Shape;4969;p28"/>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0" name="Google Shape;4970;p28"/>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1" name="Google Shape;4971;p28"/>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2" name="Google Shape;4972;p28"/>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3" name="Google Shape;4973;p28"/>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4" name="Google Shape;4974;p28"/>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5" name="Google Shape;4975;p28"/>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6" name="Google Shape;4976;p28"/>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7" name="Google Shape;4977;p28"/>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8" name="Google Shape;4978;p28"/>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79" name="Google Shape;4979;p28"/>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0" name="Google Shape;4980;p28"/>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1" name="Google Shape;4981;p28"/>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2" name="Google Shape;4982;p28"/>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3" name="Google Shape;4983;p28"/>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4" name="Google Shape;4984;p28"/>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5" name="Google Shape;4985;p28"/>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6" name="Google Shape;4986;p28"/>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7" name="Google Shape;4987;p28"/>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8" name="Google Shape;4988;p28"/>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89" name="Google Shape;4989;p28"/>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0" name="Google Shape;4990;p28"/>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1" name="Google Shape;4991;p28"/>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2" name="Google Shape;4992;p28"/>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3" name="Google Shape;4993;p28"/>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4" name="Google Shape;4994;p28"/>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5" name="Google Shape;4995;p28"/>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6" name="Google Shape;4996;p28"/>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7" name="Google Shape;4997;p28"/>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8" name="Google Shape;4998;p28"/>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4999" name="Google Shape;4999;p28"/>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0" name="Google Shape;5000;p28"/>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1" name="Google Shape;5001;p28"/>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2" name="Google Shape;5002;p28"/>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3" name="Google Shape;5003;p28"/>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4" name="Google Shape;5004;p28"/>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5" name="Google Shape;5005;p28"/>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6" name="Google Shape;5006;p28"/>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7" name="Google Shape;5007;p28"/>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8" name="Google Shape;5008;p28"/>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09" name="Google Shape;5009;p28"/>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0" name="Google Shape;5010;p28"/>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1" name="Google Shape;5011;p28"/>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2" name="Google Shape;5012;p28"/>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3" name="Google Shape;5013;p28"/>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4" name="Google Shape;5014;p28"/>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5" name="Google Shape;5015;p28"/>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6" name="Google Shape;5016;p28"/>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7" name="Google Shape;5017;p28"/>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8" name="Google Shape;5018;p28"/>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19" name="Google Shape;5019;p28"/>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0" name="Google Shape;5020;p28"/>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1" name="Google Shape;5021;p28"/>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2" name="Google Shape;5022;p28"/>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3" name="Google Shape;5023;p28"/>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4" name="Google Shape;5024;p28"/>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5" name="Google Shape;5025;p28"/>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6" name="Google Shape;5026;p28"/>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7" name="Google Shape;5027;p28"/>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8" name="Google Shape;5028;p28"/>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29" name="Google Shape;5029;p28"/>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0" name="Google Shape;5030;p28"/>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1" name="Google Shape;5031;p28"/>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2" name="Google Shape;5032;p28"/>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3" name="Google Shape;5033;p28"/>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4" name="Google Shape;5034;p28"/>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5" name="Google Shape;5035;p28"/>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6" name="Google Shape;5036;p28"/>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7" name="Google Shape;5037;p28"/>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8" name="Google Shape;5038;p28"/>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39" name="Google Shape;5039;p28"/>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40" name="Google Shape;5040;p28"/>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041" name="Google Shape;5041;p28"/>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5042" name="Google Shape;5042;p28"/>
          <p:cNvSpPr txBox="1"/>
          <p:nvPr>
            <p:ph type="title"/>
          </p:nvPr>
        </p:nvSpPr>
        <p:spPr>
          <a:xfrm>
            <a:off x="283675" y="2157700"/>
            <a:ext cx="5790900" cy="14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900"/>
              <a:t>Rules </a:t>
            </a:r>
            <a:endParaRPr sz="4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6" name="Shape 5046"/>
        <p:cNvGrpSpPr/>
        <p:nvPr/>
      </p:nvGrpSpPr>
      <p:grpSpPr>
        <a:xfrm>
          <a:off x="0" y="0"/>
          <a:ext cx="0" cy="0"/>
          <a:chOff x="0" y="0"/>
          <a:chExt cx="0" cy="0"/>
        </a:xfrm>
      </p:grpSpPr>
      <p:sp>
        <p:nvSpPr>
          <p:cNvPr id="5047" name="Google Shape;5047;p29"/>
          <p:cNvSpPr txBox="1"/>
          <p:nvPr/>
        </p:nvSpPr>
        <p:spPr>
          <a:xfrm>
            <a:off x="499800" y="1217425"/>
            <a:ext cx="8796600" cy="7803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a:t>
            </a:r>
            <a:r>
              <a:rPr lang="en" sz="1800">
                <a:latin typeface="Roboto"/>
                <a:ea typeface="Roboto"/>
                <a:cs typeface="Roboto"/>
                <a:sym typeface="Roboto"/>
              </a:rPr>
              <a:t>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a:t>
            </a:r>
            <a:r>
              <a:rPr lang="en" sz="1800">
                <a:latin typeface="Roboto"/>
                <a:ea typeface="Roboto"/>
                <a:cs typeface="Roboto"/>
                <a:sym typeface="Roboto"/>
              </a:rPr>
              <a:t> listen to thy mentors.</a:t>
            </a:r>
            <a:endParaRPr sz="1800">
              <a:latin typeface="Roboto"/>
              <a:ea typeface="Roboto"/>
              <a:cs typeface="Roboto"/>
              <a:sym typeface="Roboto"/>
            </a:endParaRPr>
          </a:p>
        </p:txBody>
      </p:sp>
      <p:sp>
        <p:nvSpPr>
          <p:cNvPr id="5048" name="Google Shape;5048;p29"/>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4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2" name="Shape 5052"/>
        <p:cNvGrpSpPr/>
        <p:nvPr/>
      </p:nvGrpSpPr>
      <p:grpSpPr>
        <a:xfrm>
          <a:off x="0" y="0"/>
          <a:ext cx="0" cy="0"/>
          <a:chOff x="0" y="0"/>
          <a:chExt cx="0" cy="0"/>
        </a:xfrm>
      </p:grpSpPr>
      <p:sp>
        <p:nvSpPr>
          <p:cNvPr id="5053" name="Google Shape;5053;p3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2. Thou shalt listen to thy mentors</a:t>
            </a:r>
            <a:endParaRPr/>
          </a:p>
        </p:txBody>
      </p:sp>
      <p:pic>
        <p:nvPicPr>
          <p:cNvPr id="5054" name="Google Shape;5054;p30"/>
          <p:cNvPicPr preferRelativeResize="0"/>
          <p:nvPr/>
        </p:nvPicPr>
        <p:blipFill>
          <a:blip r:embed="rId3">
            <a:alphaModFix/>
          </a:blip>
          <a:stretch>
            <a:fillRect/>
          </a:stretch>
        </p:blipFill>
        <p:spPr>
          <a:xfrm>
            <a:off x="1230973" y="1388602"/>
            <a:ext cx="1837900" cy="2450525"/>
          </a:xfrm>
          <a:prstGeom prst="rect">
            <a:avLst/>
          </a:prstGeom>
          <a:noFill/>
          <a:ln>
            <a:noFill/>
          </a:ln>
        </p:spPr>
      </p:pic>
      <p:sp>
        <p:nvSpPr>
          <p:cNvPr id="5055" name="Google Shape;5055;p30"/>
          <p:cNvSpPr txBox="1"/>
          <p:nvPr/>
        </p:nvSpPr>
        <p:spPr>
          <a:xfrm>
            <a:off x="1230963" y="3947475"/>
            <a:ext cx="2381100" cy="2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Mr. David Giandomenico</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Joined 2004</a:t>
            </a:r>
            <a:endParaRPr>
              <a:latin typeface="Roboto"/>
              <a:ea typeface="Roboto"/>
              <a:cs typeface="Roboto"/>
              <a:sym typeface="Roboto"/>
            </a:endParaRPr>
          </a:p>
        </p:txBody>
      </p:sp>
      <p:pic>
        <p:nvPicPr>
          <p:cNvPr id="5056" name="Google Shape;5056;p30"/>
          <p:cNvPicPr preferRelativeResize="0"/>
          <p:nvPr/>
        </p:nvPicPr>
        <p:blipFill>
          <a:blip r:embed="rId4">
            <a:alphaModFix/>
          </a:blip>
          <a:stretch>
            <a:fillRect/>
          </a:stretch>
        </p:blipFill>
        <p:spPr>
          <a:xfrm>
            <a:off x="4994725" y="1457875"/>
            <a:ext cx="2381250" cy="2381250"/>
          </a:xfrm>
          <a:prstGeom prst="rect">
            <a:avLst/>
          </a:prstGeom>
          <a:noFill/>
          <a:ln>
            <a:noFill/>
          </a:ln>
        </p:spPr>
      </p:pic>
      <p:sp>
        <p:nvSpPr>
          <p:cNvPr id="5057" name="Google Shape;5057;p30"/>
          <p:cNvSpPr txBox="1"/>
          <p:nvPr/>
        </p:nvSpPr>
        <p:spPr>
          <a:xfrm>
            <a:off x="4994800" y="3947475"/>
            <a:ext cx="2381100" cy="29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Roboto"/>
                <a:ea typeface="Roboto"/>
                <a:cs typeface="Roboto"/>
                <a:sym typeface="Roboto"/>
              </a:rPr>
              <a:t>Mr. Ralph Lowd</a:t>
            </a:r>
            <a:endParaRPr>
              <a:latin typeface="Roboto"/>
              <a:ea typeface="Roboto"/>
              <a:cs typeface="Roboto"/>
              <a:sym typeface="Roboto"/>
            </a:endParaRPr>
          </a:p>
          <a:p>
            <a:pPr indent="0" lvl="0" marL="0" rtl="0" algn="l">
              <a:spcBef>
                <a:spcPts val="0"/>
              </a:spcBef>
              <a:spcAft>
                <a:spcPts val="0"/>
              </a:spcAft>
              <a:buNone/>
            </a:pPr>
            <a:r>
              <a:rPr lang="en">
                <a:latin typeface="Roboto"/>
                <a:ea typeface="Roboto"/>
                <a:cs typeface="Roboto"/>
                <a:sym typeface="Roboto"/>
              </a:rPr>
              <a:t>Joined 2010</a:t>
            </a:r>
            <a:endParaRPr>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1" name="Shape 5061"/>
        <p:cNvGrpSpPr/>
        <p:nvPr/>
      </p:nvGrpSpPr>
      <p:grpSpPr>
        <a:xfrm>
          <a:off x="0" y="0"/>
          <a:ext cx="0" cy="0"/>
          <a:chOff x="0" y="0"/>
          <a:chExt cx="0" cy="0"/>
        </a:xfrm>
      </p:grpSpPr>
      <p:sp>
        <p:nvSpPr>
          <p:cNvPr id="5062" name="Google Shape;5062;p31"/>
          <p:cNvSpPr txBox="1"/>
          <p:nvPr/>
        </p:nvSpPr>
        <p:spPr>
          <a:xfrm>
            <a:off x="499800" y="1217425"/>
            <a:ext cx="87966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p:txBody>
      </p:sp>
      <p:sp>
        <p:nvSpPr>
          <p:cNvPr id="5063" name="Google Shape;5063;p31"/>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7" name="Shape 5067"/>
        <p:cNvGrpSpPr/>
        <p:nvPr/>
      </p:nvGrpSpPr>
      <p:grpSpPr>
        <a:xfrm>
          <a:off x="0" y="0"/>
          <a:ext cx="0" cy="0"/>
          <a:chOff x="0" y="0"/>
          <a:chExt cx="0" cy="0"/>
        </a:xfrm>
      </p:grpSpPr>
      <p:pic>
        <p:nvPicPr>
          <p:cNvPr id="5068" name="Google Shape;5068;p32" title="image.jpg"/>
          <p:cNvPicPr preferRelativeResize="0"/>
          <p:nvPr/>
        </p:nvPicPr>
        <p:blipFill rotWithShape="1">
          <a:blip r:embed="rId3">
            <a:alphaModFix/>
          </a:blip>
          <a:srcRect b="5069" l="2705" r="1372" t="0"/>
          <a:stretch/>
        </p:blipFill>
        <p:spPr>
          <a:xfrm>
            <a:off x="241300" y="685150"/>
            <a:ext cx="5196175" cy="3856650"/>
          </a:xfrm>
          <a:prstGeom prst="rect">
            <a:avLst/>
          </a:prstGeom>
          <a:noFill/>
          <a:ln>
            <a:noFill/>
          </a:ln>
        </p:spPr>
      </p:pic>
      <p:sp>
        <p:nvSpPr>
          <p:cNvPr id="5069" name="Google Shape;5069;p32"/>
          <p:cNvSpPr txBox="1"/>
          <p:nvPr/>
        </p:nvSpPr>
        <p:spPr>
          <a:xfrm>
            <a:off x="5586100" y="765000"/>
            <a:ext cx="3017100" cy="361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800">
              <a:solidFill>
                <a:srgbClr val="737373"/>
              </a:solidFill>
              <a:latin typeface="Roboto"/>
              <a:ea typeface="Roboto"/>
              <a:cs typeface="Roboto"/>
              <a:sym typeface="Roboto"/>
            </a:endParaRPr>
          </a:p>
          <a:p>
            <a:pPr indent="0" lvl="0" marL="0" rtl="0" algn="l">
              <a:lnSpc>
                <a:spcPct val="115000"/>
              </a:lnSpc>
              <a:spcBef>
                <a:spcPts val="1600"/>
              </a:spcBef>
              <a:spcAft>
                <a:spcPts val="0"/>
              </a:spcAft>
              <a:buNone/>
            </a:pPr>
            <a:r>
              <a:t/>
            </a:r>
            <a:endParaRPr sz="1800">
              <a:solidFill>
                <a:srgbClr val="737373"/>
              </a:solidFill>
              <a:latin typeface="Roboto"/>
              <a:ea typeface="Roboto"/>
              <a:cs typeface="Roboto"/>
              <a:sym typeface="Roboto"/>
            </a:endParaRPr>
          </a:p>
          <a:p>
            <a:pPr indent="0" lvl="0" marL="0" rtl="0" algn="l">
              <a:lnSpc>
                <a:spcPct val="115000"/>
              </a:lnSpc>
              <a:spcBef>
                <a:spcPts val="1600"/>
              </a:spcBef>
              <a:spcAft>
                <a:spcPts val="0"/>
              </a:spcAft>
              <a:buNone/>
            </a:pPr>
            <a:r>
              <a:rPr lang="en" sz="1800">
                <a:solidFill>
                  <a:srgbClr val="737373"/>
                </a:solidFill>
                <a:latin typeface="Roboto"/>
                <a:ea typeface="Roboto"/>
                <a:cs typeface="Roboto"/>
                <a:sym typeface="Roboto"/>
              </a:rPr>
              <a:t>Fire Extinguisher </a:t>
            </a:r>
            <a:endParaRPr sz="1800">
              <a:solidFill>
                <a:srgbClr val="737373"/>
              </a:solidFill>
              <a:latin typeface="Roboto"/>
              <a:ea typeface="Roboto"/>
              <a:cs typeface="Roboto"/>
              <a:sym typeface="Roboto"/>
            </a:endParaRPr>
          </a:p>
          <a:p>
            <a:pPr indent="0" lvl="0" marL="0" rtl="0" algn="l">
              <a:lnSpc>
                <a:spcPct val="115000"/>
              </a:lnSpc>
              <a:spcBef>
                <a:spcPts val="1600"/>
              </a:spcBef>
              <a:spcAft>
                <a:spcPts val="0"/>
              </a:spcAft>
              <a:buNone/>
            </a:pPr>
            <a:r>
              <a:rPr lang="en" sz="1800">
                <a:solidFill>
                  <a:srgbClr val="737373"/>
                </a:solidFill>
                <a:latin typeface="Roboto"/>
                <a:ea typeface="Roboto"/>
                <a:cs typeface="Roboto"/>
                <a:sym typeface="Roboto"/>
              </a:rPr>
              <a:t>First Aid Kit </a:t>
            </a:r>
            <a:endParaRPr sz="1800">
              <a:solidFill>
                <a:srgbClr val="737373"/>
              </a:solidFill>
              <a:latin typeface="Roboto"/>
              <a:ea typeface="Roboto"/>
              <a:cs typeface="Roboto"/>
              <a:sym typeface="Roboto"/>
            </a:endParaRPr>
          </a:p>
          <a:p>
            <a:pPr indent="0" lvl="0" marL="0" rtl="0" algn="l">
              <a:lnSpc>
                <a:spcPct val="115000"/>
              </a:lnSpc>
              <a:spcBef>
                <a:spcPts val="1600"/>
              </a:spcBef>
              <a:spcAft>
                <a:spcPts val="0"/>
              </a:spcAft>
              <a:buNone/>
            </a:pPr>
            <a:r>
              <a:rPr lang="en" sz="1800">
                <a:solidFill>
                  <a:srgbClr val="737373"/>
                </a:solidFill>
                <a:latin typeface="Roboto"/>
                <a:ea typeface="Roboto"/>
                <a:cs typeface="Roboto"/>
                <a:sym typeface="Roboto"/>
              </a:rPr>
              <a:t>Safety Goggles </a:t>
            </a:r>
            <a:endParaRPr sz="1800">
              <a:solidFill>
                <a:srgbClr val="737373"/>
              </a:solidFill>
              <a:latin typeface="Roboto"/>
              <a:ea typeface="Roboto"/>
              <a:cs typeface="Roboto"/>
              <a:sym typeface="Roboto"/>
            </a:endParaRPr>
          </a:p>
          <a:p>
            <a:pPr indent="0" lvl="0" marL="0" rtl="0" algn="l">
              <a:lnSpc>
                <a:spcPct val="115000"/>
              </a:lnSpc>
              <a:spcBef>
                <a:spcPts val="1600"/>
              </a:spcBef>
              <a:spcAft>
                <a:spcPts val="1600"/>
              </a:spcAft>
              <a:buNone/>
            </a:pPr>
            <a:r>
              <a:t/>
            </a:r>
            <a:endParaRPr sz="1800">
              <a:solidFill>
                <a:srgbClr val="737373"/>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3" name="Shape 5073"/>
        <p:cNvGrpSpPr/>
        <p:nvPr/>
      </p:nvGrpSpPr>
      <p:grpSpPr>
        <a:xfrm>
          <a:off x="0" y="0"/>
          <a:ext cx="0" cy="0"/>
          <a:chOff x="0" y="0"/>
          <a:chExt cx="0" cy="0"/>
        </a:xfrm>
      </p:grpSpPr>
      <p:sp>
        <p:nvSpPr>
          <p:cNvPr id="5074" name="Google Shape;5074;p33"/>
          <p:cNvSpPr txBox="1"/>
          <p:nvPr/>
        </p:nvSpPr>
        <p:spPr>
          <a:xfrm>
            <a:off x="537775" y="2141530"/>
            <a:ext cx="6868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Roboto"/>
                <a:ea typeface="Roboto"/>
                <a:cs typeface="Roboto"/>
                <a:sym typeface="Roboto"/>
              </a:rPr>
              <a:t>4.    </a:t>
            </a:r>
            <a:r>
              <a:rPr lang="en" sz="1800">
                <a:latin typeface="Roboto"/>
                <a:ea typeface="Roboto"/>
                <a:cs typeface="Roboto"/>
                <a:sym typeface="Roboto"/>
              </a:rPr>
              <a:t>Thou shalt not distract others</a:t>
            </a:r>
            <a:r>
              <a:rPr lang="en" sz="1800">
                <a:latin typeface="Roboto"/>
                <a:ea typeface="Roboto"/>
                <a:cs typeface="Roboto"/>
                <a:sym typeface="Roboto"/>
              </a:rPr>
              <a:t>.</a:t>
            </a:r>
            <a:endParaRPr sz="1800">
              <a:latin typeface="Roboto"/>
              <a:ea typeface="Roboto"/>
              <a:cs typeface="Roboto"/>
              <a:sym typeface="Roboto"/>
            </a:endParaRPr>
          </a:p>
          <a:p>
            <a:pPr indent="0" lvl="0" marL="0" rtl="0" algn="l">
              <a:spcBef>
                <a:spcPts val="0"/>
              </a:spcBef>
              <a:spcAft>
                <a:spcPts val="0"/>
              </a:spcAft>
              <a:buNone/>
            </a:pPr>
            <a:r>
              <a:rPr lang="en" sz="1800">
                <a:latin typeface="Roboto"/>
                <a:ea typeface="Roboto"/>
                <a:cs typeface="Roboto"/>
                <a:sym typeface="Roboto"/>
              </a:rPr>
              <a:t>5.    </a:t>
            </a:r>
            <a:r>
              <a:rPr lang="en" sz="1800">
                <a:latin typeface="Roboto"/>
                <a:ea typeface="Roboto"/>
                <a:cs typeface="Roboto"/>
                <a:sym typeface="Roboto"/>
              </a:rPr>
              <a:t>Thou shalt remember to clean up after thyself.</a:t>
            </a:r>
            <a:endParaRPr/>
          </a:p>
        </p:txBody>
      </p:sp>
      <p:sp>
        <p:nvSpPr>
          <p:cNvPr id="5075" name="Google Shape;5075;p33"/>
          <p:cNvSpPr txBox="1"/>
          <p:nvPr/>
        </p:nvSpPr>
        <p:spPr>
          <a:xfrm>
            <a:off x="499800" y="1217425"/>
            <a:ext cx="8796600" cy="10989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p:txBody>
      </p:sp>
      <p:sp>
        <p:nvSpPr>
          <p:cNvPr id="5076" name="Google Shape;5076;p33"/>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07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0" name="Shape 5080"/>
        <p:cNvGrpSpPr/>
        <p:nvPr/>
      </p:nvGrpSpPr>
      <p:grpSpPr>
        <a:xfrm>
          <a:off x="0" y="0"/>
          <a:ext cx="0" cy="0"/>
          <a:chOff x="0" y="0"/>
          <a:chExt cx="0" cy="0"/>
        </a:xfrm>
      </p:grpSpPr>
      <p:pic>
        <p:nvPicPr>
          <p:cNvPr id="5081" name="Google Shape;5081;p34"/>
          <p:cNvPicPr preferRelativeResize="0"/>
          <p:nvPr/>
        </p:nvPicPr>
        <p:blipFill>
          <a:blip r:embed="rId3">
            <a:alphaModFix/>
          </a:blip>
          <a:stretch>
            <a:fillRect/>
          </a:stretch>
        </p:blipFill>
        <p:spPr>
          <a:xfrm>
            <a:off x="5970050" y="984787"/>
            <a:ext cx="3173949" cy="3173925"/>
          </a:xfrm>
          <a:prstGeom prst="rect">
            <a:avLst/>
          </a:prstGeom>
          <a:noFill/>
          <a:ln>
            <a:noFill/>
          </a:ln>
        </p:spPr>
      </p:pic>
      <p:pic>
        <p:nvPicPr>
          <p:cNvPr id="5082" name="Google Shape;5082;p34"/>
          <p:cNvPicPr preferRelativeResize="0"/>
          <p:nvPr/>
        </p:nvPicPr>
        <p:blipFill>
          <a:blip r:embed="rId4">
            <a:alphaModFix/>
          </a:blip>
          <a:stretch>
            <a:fillRect/>
          </a:stretch>
        </p:blipFill>
        <p:spPr>
          <a:xfrm>
            <a:off x="166225" y="1105214"/>
            <a:ext cx="3353625" cy="2933025"/>
          </a:xfrm>
          <a:prstGeom prst="rect">
            <a:avLst/>
          </a:prstGeom>
          <a:noFill/>
          <a:ln>
            <a:noFill/>
          </a:ln>
        </p:spPr>
      </p:pic>
      <p:pic>
        <p:nvPicPr>
          <p:cNvPr id="5083" name="Google Shape;5083;p34"/>
          <p:cNvPicPr preferRelativeResize="0"/>
          <p:nvPr/>
        </p:nvPicPr>
        <p:blipFill>
          <a:blip r:embed="rId5">
            <a:alphaModFix/>
          </a:blip>
          <a:stretch>
            <a:fillRect/>
          </a:stretch>
        </p:blipFill>
        <p:spPr>
          <a:xfrm>
            <a:off x="3905477" y="1027038"/>
            <a:ext cx="2425475" cy="30893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7" name="Shape 5087"/>
        <p:cNvGrpSpPr/>
        <p:nvPr/>
      </p:nvGrpSpPr>
      <p:grpSpPr>
        <a:xfrm>
          <a:off x="0" y="0"/>
          <a:ext cx="0" cy="0"/>
          <a:chOff x="0" y="0"/>
          <a:chExt cx="0" cy="0"/>
        </a:xfrm>
      </p:grpSpPr>
      <p:sp>
        <p:nvSpPr>
          <p:cNvPr id="5088" name="Google Shape;5088;p35"/>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Funky Pants</a:t>
            </a:r>
            <a:endParaRPr sz="2800"/>
          </a:p>
        </p:txBody>
      </p:sp>
      <p:sp>
        <p:nvSpPr>
          <p:cNvPr id="5089" name="Google Shape;5089;p35"/>
          <p:cNvSpPr txBox="1"/>
          <p:nvPr/>
        </p:nvSpPr>
        <p:spPr>
          <a:xfrm>
            <a:off x="652200" y="1369825"/>
            <a:ext cx="8796600" cy="98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800" u="sng">
                <a:solidFill>
                  <a:schemeClr val="hlink"/>
                </a:solidFill>
                <a:latin typeface="Roboto"/>
                <a:ea typeface="Roboto"/>
                <a:cs typeface="Roboto"/>
                <a:sym typeface="Roboto"/>
                <a:hlinkClick r:id="rId4"/>
              </a:rPr>
              <a:t>https://funkyparts.vercel.app/</a:t>
            </a:r>
            <a:r>
              <a:rPr lang="en" sz="1800">
                <a:latin typeface="Roboto"/>
                <a:ea typeface="Roboto"/>
                <a:cs typeface="Roboto"/>
                <a:sym typeface="Roboto"/>
              </a:rPr>
              <a:t> </a:t>
            </a:r>
            <a:endParaRPr sz="1800">
              <a:latin typeface="Roboto"/>
              <a:ea typeface="Roboto"/>
              <a:cs typeface="Roboto"/>
              <a:sym typeface="Roboto"/>
            </a:endParaRPr>
          </a:p>
          <a:p>
            <a:pPr indent="0" lvl="0" marL="0" rtl="0" algn="l">
              <a:lnSpc>
                <a:spcPct val="115000"/>
              </a:lnSpc>
              <a:spcBef>
                <a:spcPts val="1600"/>
              </a:spcBef>
              <a:spcAft>
                <a:spcPts val="1600"/>
              </a:spcAft>
              <a:buNone/>
            </a:pPr>
            <a:r>
              <a:rPr lang="en" sz="1800">
                <a:latin typeface="Roboto"/>
                <a:ea typeface="Roboto"/>
                <a:cs typeface="Roboto"/>
                <a:sym typeface="Roboto"/>
              </a:rPr>
              <a:t>Password - </a:t>
            </a:r>
            <a:r>
              <a:rPr lang="en" sz="1800">
                <a:latin typeface="Helvetica Neue"/>
                <a:ea typeface="Helvetica Neue"/>
                <a:cs typeface="Helvetica Neue"/>
                <a:sym typeface="Helvetica Neue"/>
              </a:rPr>
              <a:t>Banana846</a:t>
            </a:r>
            <a:r>
              <a:rPr lang="en" sz="1800"/>
              <a:t> </a:t>
            </a:r>
            <a:endParaRPr sz="1800">
              <a:latin typeface="Roboto"/>
              <a:ea typeface="Roboto"/>
              <a:cs typeface="Roboto"/>
              <a:sym typeface="Roboto"/>
            </a:endParaRPr>
          </a:p>
        </p:txBody>
      </p:sp>
      <p:pic>
        <p:nvPicPr>
          <p:cNvPr id="5090" name="Google Shape;5090;p35" title="funkyparts-invite-qr.png"/>
          <p:cNvPicPr preferRelativeResize="0"/>
          <p:nvPr/>
        </p:nvPicPr>
        <p:blipFill>
          <a:blip r:embed="rId5">
            <a:alphaModFix/>
          </a:blip>
          <a:stretch>
            <a:fillRect/>
          </a:stretch>
        </p:blipFill>
        <p:spPr>
          <a:xfrm>
            <a:off x="5202925" y="1082775"/>
            <a:ext cx="2666399" cy="26663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4" name="Shape 5094"/>
        <p:cNvGrpSpPr/>
        <p:nvPr/>
      </p:nvGrpSpPr>
      <p:grpSpPr>
        <a:xfrm>
          <a:off x="0" y="0"/>
          <a:ext cx="0" cy="0"/>
          <a:chOff x="0" y="0"/>
          <a:chExt cx="0" cy="0"/>
        </a:xfrm>
      </p:grpSpPr>
      <p:sp>
        <p:nvSpPr>
          <p:cNvPr id="5095" name="Google Shape;5095;p36"/>
          <p:cNvSpPr txBox="1"/>
          <p:nvPr/>
        </p:nvSpPr>
        <p:spPr>
          <a:xfrm>
            <a:off x="499800" y="1217425"/>
            <a:ext cx="8796600" cy="20550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distract others.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to clean up after thyself.</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wear proper attire.</a:t>
            </a:r>
            <a:endParaRPr sz="1800">
              <a:latin typeface="Roboto"/>
              <a:ea typeface="Roboto"/>
              <a:cs typeface="Roboto"/>
              <a:sym typeface="Roboto"/>
            </a:endParaRPr>
          </a:p>
        </p:txBody>
      </p:sp>
      <p:sp>
        <p:nvSpPr>
          <p:cNvPr id="5096" name="Google Shape;5096;p36"/>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0" name="Shape 5100"/>
        <p:cNvGrpSpPr/>
        <p:nvPr/>
      </p:nvGrpSpPr>
      <p:grpSpPr>
        <a:xfrm>
          <a:off x="0" y="0"/>
          <a:ext cx="0" cy="0"/>
          <a:chOff x="0" y="0"/>
          <a:chExt cx="0" cy="0"/>
        </a:xfrm>
      </p:grpSpPr>
      <p:pic>
        <p:nvPicPr>
          <p:cNvPr id="5101" name="Google Shape;5101;p37"/>
          <p:cNvPicPr preferRelativeResize="0"/>
          <p:nvPr/>
        </p:nvPicPr>
        <p:blipFill>
          <a:blip r:embed="rId3">
            <a:alphaModFix/>
          </a:blip>
          <a:stretch>
            <a:fillRect/>
          </a:stretch>
        </p:blipFill>
        <p:spPr>
          <a:xfrm>
            <a:off x="4807390" y="1445650"/>
            <a:ext cx="3988744" cy="2647801"/>
          </a:xfrm>
          <a:prstGeom prst="rect">
            <a:avLst/>
          </a:prstGeom>
          <a:noFill/>
          <a:ln>
            <a:noFill/>
          </a:ln>
        </p:spPr>
      </p:pic>
      <p:pic>
        <p:nvPicPr>
          <p:cNvPr id="5102" name="Google Shape;5102;p37"/>
          <p:cNvPicPr preferRelativeResize="0"/>
          <p:nvPr/>
        </p:nvPicPr>
        <p:blipFill>
          <a:blip r:embed="rId4">
            <a:alphaModFix/>
          </a:blip>
          <a:stretch>
            <a:fillRect/>
          </a:stretch>
        </p:blipFill>
        <p:spPr>
          <a:xfrm>
            <a:off x="1675990" y="625488"/>
            <a:ext cx="2337027" cy="3892523"/>
          </a:xfrm>
          <a:prstGeom prst="rect">
            <a:avLst/>
          </a:prstGeom>
          <a:noFill/>
          <a:ln>
            <a:noFill/>
          </a:ln>
        </p:spPr>
      </p:pic>
      <p:sp>
        <p:nvSpPr>
          <p:cNvPr id="5103" name="Google Shape;5103;p37"/>
          <p:cNvSpPr txBox="1"/>
          <p:nvPr/>
        </p:nvSpPr>
        <p:spPr>
          <a:xfrm>
            <a:off x="409343" y="789034"/>
            <a:ext cx="1727100" cy="285600"/>
          </a:xfrm>
          <a:prstGeom prst="rect">
            <a:avLst/>
          </a:prstGeom>
          <a:noFill/>
          <a:ln>
            <a:noFill/>
          </a:ln>
        </p:spPr>
        <p:txBody>
          <a:bodyPr anchorCtr="0" anchor="t" bIns="61375" lIns="61375" spcFirstLastPara="1" rIns="61375" wrap="square" tIns="61375">
            <a:noAutofit/>
          </a:bodyPr>
          <a:lstStyle/>
          <a:p>
            <a:pPr indent="0" lvl="0" marL="0" rtl="0" algn="l">
              <a:spcBef>
                <a:spcPts val="0"/>
              </a:spcBef>
              <a:spcAft>
                <a:spcPts val="0"/>
              </a:spcAft>
              <a:buNone/>
            </a:pPr>
            <a:r>
              <a:rPr lang="en" sz="1306">
                <a:solidFill>
                  <a:srgbClr val="191919"/>
                </a:solidFill>
                <a:highlight>
                  <a:schemeClr val="lt1"/>
                </a:highlight>
                <a:latin typeface="Roboto"/>
                <a:ea typeface="Roboto"/>
                <a:cs typeface="Roboto"/>
                <a:sym typeface="Roboto"/>
              </a:rPr>
              <a:t>Safety glasses</a:t>
            </a:r>
            <a:endParaRPr sz="1306">
              <a:solidFill>
                <a:srgbClr val="191919"/>
              </a:solidFill>
              <a:highlight>
                <a:schemeClr val="lt1"/>
              </a:highlight>
              <a:latin typeface="Roboto"/>
              <a:ea typeface="Roboto"/>
              <a:cs typeface="Roboto"/>
              <a:sym typeface="Roboto"/>
            </a:endParaRPr>
          </a:p>
        </p:txBody>
      </p:sp>
      <p:sp>
        <p:nvSpPr>
          <p:cNvPr id="5104" name="Google Shape;5104;p37"/>
          <p:cNvSpPr txBox="1"/>
          <p:nvPr/>
        </p:nvSpPr>
        <p:spPr>
          <a:xfrm>
            <a:off x="212098" y="3794990"/>
            <a:ext cx="1727100" cy="285600"/>
          </a:xfrm>
          <a:prstGeom prst="rect">
            <a:avLst/>
          </a:prstGeom>
          <a:noFill/>
          <a:ln>
            <a:noFill/>
          </a:ln>
        </p:spPr>
        <p:txBody>
          <a:bodyPr anchorCtr="0" anchor="t" bIns="61375" lIns="61375" spcFirstLastPara="1" rIns="61375" wrap="square" tIns="61375">
            <a:noAutofit/>
          </a:bodyPr>
          <a:lstStyle/>
          <a:p>
            <a:pPr indent="0" lvl="0" marL="0" rtl="0" algn="l">
              <a:spcBef>
                <a:spcPts val="0"/>
              </a:spcBef>
              <a:spcAft>
                <a:spcPts val="0"/>
              </a:spcAft>
              <a:buNone/>
            </a:pPr>
            <a:r>
              <a:rPr lang="en" sz="1306">
                <a:solidFill>
                  <a:srgbClr val="191919"/>
                </a:solidFill>
                <a:highlight>
                  <a:schemeClr val="lt1"/>
                </a:highlight>
                <a:latin typeface="Roboto"/>
                <a:ea typeface="Roboto"/>
                <a:cs typeface="Roboto"/>
                <a:sym typeface="Roboto"/>
              </a:rPr>
              <a:t>Closed-toed shoes</a:t>
            </a:r>
            <a:endParaRPr sz="1306">
              <a:solidFill>
                <a:srgbClr val="191919"/>
              </a:solidFill>
              <a:highlight>
                <a:schemeClr val="lt1"/>
              </a:highlight>
              <a:latin typeface="Roboto"/>
              <a:ea typeface="Roboto"/>
              <a:cs typeface="Roboto"/>
              <a:sym typeface="Roboto"/>
            </a:endParaRPr>
          </a:p>
        </p:txBody>
      </p:sp>
      <p:sp>
        <p:nvSpPr>
          <p:cNvPr id="5105" name="Google Shape;5105;p37"/>
          <p:cNvSpPr txBox="1"/>
          <p:nvPr/>
        </p:nvSpPr>
        <p:spPr>
          <a:xfrm>
            <a:off x="212087" y="2376835"/>
            <a:ext cx="1727100" cy="285600"/>
          </a:xfrm>
          <a:prstGeom prst="rect">
            <a:avLst/>
          </a:prstGeom>
          <a:noFill/>
          <a:ln>
            <a:noFill/>
          </a:ln>
        </p:spPr>
        <p:txBody>
          <a:bodyPr anchorCtr="0" anchor="t" bIns="61375" lIns="61375" spcFirstLastPara="1" rIns="61375" wrap="square" tIns="61375">
            <a:noAutofit/>
          </a:bodyPr>
          <a:lstStyle/>
          <a:p>
            <a:pPr indent="0" lvl="0" marL="0" rtl="0" algn="l">
              <a:spcBef>
                <a:spcPts val="0"/>
              </a:spcBef>
              <a:spcAft>
                <a:spcPts val="0"/>
              </a:spcAft>
              <a:buNone/>
            </a:pPr>
            <a:r>
              <a:rPr lang="en" sz="1306">
                <a:solidFill>
                  <a:srgbClr val="191919"/>
                </a:solidFill>
                <a:highlight>
                  <a:schemeClr val="lt1"/>
                </a:highlight>
                <a:latin typeface="Roboto"/>
                <a:ea typeface="Roboto"/>
                <a:cs typeface="Roboto"/>
                <a:sym typeface="Roboto"/>
              </a:rPr>
              <a:t>Rolled-up sleeves</a:t>
            </a:r>
            <a:endParaRPr sz="1306">
              <a:solidFill>
                <a:srgbClr val="191919"/>
              </a:solidFill>
              <a:highlight>
                <a:schemeClr val="lt1"/>
              </a:highlight>
              <a:latin typeface="Roboto"/>
              <a:ea typeface="Roboto"/>
              <a:cs typeface="Roboto"/>
              <a:sym typeface="Roboto"/>
            </a:endParaRPr>
          </a:p>
        </p:txBody>
      </p:sp>
      <p:sp>
        <p:nvSpPr>
          <p:cNvPr id="5106" name="Google Shape;5106;p37"/>
          <p:cNvSpPr txBox="1"/>
          <p:nvPr/>
        </p:nvSpPr>
        <p:spPr>
          <a:xfrm>
            <a:off x="419781" y="1903406"/>
            <a:ext cx="1727100" cy="285600"/>
          </a:xfrm>
          <a:prstGeom prst="rect">
            <a:avLst/>
          </a:prstGeom>
          <a:noFill/>
          <a:ln>
            <a:noFill/>
          </a:ln>
        </p:spPr>
        <p:txBody>
          <a:bodyPr anchorCtr="0" anchor="t" bIns="61375" lIns="61375" spcFirstLastPara="1" rIns="61375" wrap="square" tIns="61375">
            <a:noAutofit/>
          </a:bodyPr>
          <a:lstStyle/>
          <a:p>
            <a:pPr indent="0" lvl="0" marL="0" rtl="0" algn="l">
              <a:spcBef>
                <a:spcPts val="0"/>
              </a:spcBef>
              <a:spcAft>
                <a:spcPts val="0"/>
              </a:spcAft>
              <a:buNone/>
            </a:pPr>
            <a:r>
              <a:rPr lang="en" sz="1306">
                <a:solidFill>
                  <a:srgbClr val="191919"/>
                </a:solidFill>
                <a:highlight>
                  <a:schemeClr val="lt1"/>
                </a:highlight>
                <a:latin typeface="Roboto"/>
                <a:ea typeface="Roboto"/>
                <a:cs typeface="Roboto"/>
                <a:sym typeface="Roboto"/>
              </a:rPr>
              <a:t>No drawstrings</a:t>
            </a:r>
            <a:endParaRPr sz="1306">
              <a:solidFill>
                <a:srgbClr val="191919"/>
              </a:solidFill>
              <a:highlight>
                <a:schemeClr val="lt1"/>
              </a:highlight>
              <a:latin typeface="Roboto"/>
              <a:ea typeface="Roboto"/>
              <a:cs typeface="Roboto"/>
              <a:sym typeface="Roboto"/>
            </a:endParaRPr>
          </a:p>
          <a:p>
            <a:pPr indent="0" lvl="0" marL="0" rtl="0" algn="l">
              <a:spcBef>
                <a:spcPts val="0"/>
              </a:spcBef>
              <a:spcAft>
                <a:spcPts val="0"/>
              </a:spcAft>
              <a:buNone/>
            </a:pPr>
            <a:r>
              <a:t/>
            </a:r>
            <a:endParaRPr sz="1306">
              <a:solidFill>
                <a:srgbClr val="191919"/>
              </a:solidFill>
              <a:highlight>
                <a:schemeClr val="lt1"/>
              </a:highlight>
              <a:latin typeface="Roboto"/>
              <a:ea typeface="Roboto"/>
              <a:cs typeface="Roboto"/>
              <a:sym typeface="Roboto"/>
            </a:endParaRPr>
          </a:p>
        </p:txBody>
      </p:sp>
      <p:cxnSp>
        <p:nvCxnSpPr>
          <p:cNvPr id="5107" name="Google Shape;5107;p37"/>
          <p:cNvCxnSpPr/>
          <p:nvPr/>
        </p:nvCxnSpPr>
        <p:spPr>
          <a:xfrm>
            <a:off x="1623740" y="982437"/>
            <a:ext cx="967800" cy="20700"/>
          </a:xfrm>
          <a:prstGeom prst="straightConnector1">
            <a:avLst/>
          </a:prstGeom>
          <a:noFill/>
          <a:ln cap="flat" cmpd="sng" w="25575">
            <a:solidFill>
              <a:srgbClr val="00FF00"/>
            </a:solidFill>
            <a:prstDash val="solid"/>
            <a:round/>
            <a:headEnd len="med" w="med" type="none"/>
            <a:tailEnd len="med" w="med" type="triangle"/>
          </a:ln>
        </p:spPr>
      </p:cxnSp>
      <p:cxnSp>
        <p:nvCxnSpPr>
          <p:cNvPr id="5108" name="Google Shape;5108;p37"/>
          <p:cNvCxnSpPr/>
          <p:nvPr/>
        </p:nvCxnSpPr>
        <p:spPr>
          <a:xfrm>
            <a:off x="1740573" y="4020640"/>
            <a:ext cx="563700" cy="223800"/>
          </a:xfrm>
          <a:prstGeom prst="straightConnector1">
            <a:avLst/>
          </a:prstGeom>
          <a:noFill/>
          <a:ln cap="flat" cmpd="sng" w="25575">
            <a:solidFill>
              <a:srgbClr val="00FF00"/>
            </a:solidFill>
            <a:prstDash val="solid"/>
            <a:round/>
            <a:headEnd len="med" w="med" type="none"/>
            <a:tailEnd len="med" w="med" type="triangle"/>
          </a:ln>
        </p:spPr>
      </p:cxnSp>
      <p:cxnSp>
        <p:nvCxnSpPr>
          <p:cNvPr id="5109" name="Google Shape;5109;p37"/>
          <p:cNvCxnSpPr/>
          <p:nvPr/>
        </p:nvCxnSpPr>
        <p:spPr>
          <a:xfrm flipH="1" rot="10800000">
            <a:off x="1634181" y="1445652"/>
            <a:ext cx="1121400" cy="571200"/>
          </a:xfrm>
          <a:prstGeom prst="straightConnector1">
            <a:avLst/>
          </a:prstGeom>
          <a:noFill/>
          <a:ln cap="flat" cmpd="sng" w="25575">
            <a:solidFill>
              <a:srgbClr val="00FF00"/>
            </a:solidFill>
            <a:prstDash val="solid"/>
            <a:round/>
            <a:headEnd len="med" w="med" type="none"/>
            <a:tailEnd len="med" w="med" type="triangle"/>
          </a:ln>
        </p:spPr>
      </p:cxnSp>
      <p:cxnSp>
        <p:nvCxnSpPr>
          <p:cNvPr id="5110" name="Google Shape;5110;p37"/>
          <p:cNvCxnSpPr/>
          <p:nvPr/>
        </p:nvCxnSpPr>
        <p:spPr>
          <a:xfrm flipH="1" rot="10800000">
            <a:off x="1675990" y="2519350"/>
            <a:ext cx="638700" cy="58500"/>
          </a:xfrm>
          <a:prstGeom prst="straightConnector1">
            <a:avLst/>
          </a:prstGeom>
          <a:noFill/>
          <a:ln cap="flat" cmpd="sng" w="25575">
            <a:solidFill>
              <a:srgbClr val="00FF00"/>
            </a:solidFill>
            <a:prstDash val="solid"/>
            <a:round/>
            <a:headEnd len="med" w="med" type="none"/>
            <a:tailEnd len="med" w="med" type="triangl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4" name="Shape 5114"/>
        <p:cNvGrpSpPr/>
        <p:nvPr/>
      </p:nvGrpSpPr>
      <p:grpSpPr>
        <a:xfrm>
          <a:off x="0" y="0"/>
          <a:ext cx="0" cy="0"/>
          <a:chOff x="0" y="0"/>
          <a:chExt cx="0" cy="0"/>
        </a:xfrm>
      </p:grpSpPr>
      <p:sp>
        <p:nvSpPr>
          <p:cNvPr id="5115" name="Google Shape;5115;p38"/>
          <p:cNvSpPr txBox="1"/>
          <p:nvPr/>
        </p:nvSpPr>
        <p:spPr>
          <a:xfrm>
            <a:off x="499800" y="1217425"/>
            <a:ext cx="8796600" cy="23736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distract others.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to clean up after thyself.</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wear proper attire.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always double-check thy work.</a:t>
            </a:r>
            <a:endParaRPr sz="1800">
              <a:latin typeface="Roboto"/>
              <a:ea typeface="Roboto"/>
              <a:cs typeface="Roboto"/>
              <a:sym typeface="Roboto"/>
            </a:endParaRPr>
          </a:p>
        </p:txBody>
      </p:sp>
      <p:sp>
        <p:nvSpPr>
          <p:cNvPr id="5116" name="Google Shape;5116;p38"/>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0" name="Shape 5120"/>
        <p:cNvGrpSpPr/>
        <p:nvPr/>
      </p:nvGrpSpPr>
      <p:grpSpPr>
        <a:xfrm>
          <a:off x="0" y="0"/>
          <a:ext cx="0" cy="0"/>
          <a:chOff x="0" y="0"/>
          <a:chExt cx="0" cy="0"/>
        </a:xfrm>
      </p:grpSpPr>
      <p:pic>
        <p:nvPicPr>
          <p:cNvPr id="5121" name="Google Shape;5121;p39"/>
          <p:cNvPicPr preferRelativeResize="0"/>
          <p:nvPr/>
        </p:nvPicPr>
        <p:blipFill>
          <a:blip r:embed="rId3">
            <a:alphaModFix/>
          </a:blip>
          <a:stretch>
            <a:fillRect/>
          </a:stretch>
        </p:blipFill>
        <p:spPr>
          <a:xfrm>
            <a:off x="881600" y="1649875"/>
            <a:ext cx="7925200" cy="2584300"/>
          </a:xfrm>
          <a:prstGeom prst="rect">
            <a:avLst/>
          </a:prstGeom>
          <a:noFill/>
          <a:ln>
            <a:noFill/>
          </a:ln>
        </p:spPr>
      </p:pic>
      <p:sp>
        <p:nvSpPr>
          <p:cNvPr id="5122" name="Google Shape;5122;p39"/>
          <p:cNvSpPr txBox="1"/>
          <p:nvPr/>
        </p:nvSpPr>
        <p:spPr>
          <a:xfrm>
            <a:off x="790400" y="668775"/>
            <a:ext cx="5836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Figtree"/>
                <a:ea typeface="Figtree"/>
                <a:cs typeface="Figtree"/>
                <a:sym typeface="Figtree"/>
              </a:rPr>
              <a:t>Caliper</a:t>
            </a:r>
            <a:endParaRPr sz="2400">
              <a:solidFill>
                <a:schemeClr val="dk1"/>
              </a:solidFill>
              <a:latin typeface="Figtree"/>
              <a:ea typeface="Figtree"/>
              <a:cs typeface="Figtree"/>
              <a:sym typeface="Figtree"/>
            </a:endParaRPr>
          </a:p>
        </p:txBody>
      </p:sp>
      <p:sp>
        <p:nvSpPr>
          <p:cNvPr id="5123" name="Google Shape;5123;p39"/>
          <p:cNvSpPr txBox="1"/>
          <p:nvPr/>
        </p:nvSpPr>
        <p:spPr>
          <a:xfrm>
            <a:off x="952525" y="4234175"/>
            <a:ext cx="40329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1. Outer diameter/Width of objects</a:t>
            </a:r>
            <a:endParaRPr sz="1200">
              <a:solidFill>
                <a:schemeClr val="dk1"/>
              </a:solidFill>
              <a:latin typeface="Figtree"/>
              <a:ea typeface="Figtree"/>
              <a:cs typeface="Figtree"/>
              <a:sym typeface="Figtree"/>
            </a:endParaRPr>
          </a:p>
        </p:txBody>
      </p:sp>
      <p:sp>
        <p:nvSpPr>
          <p:cNvPr id="5124" name="Google Shape;5124;p39"/>
          <p:cNvSpPr txBox="1"/>
          <p:nvPr/>
        </p:nvSpPr>
        <p:spPr>
          <a:xfrm>
            <a:off x="964625" y="1377075"/>
            <a:ext cx="4446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2. Inner diameter/Width of openings</a:t>
            </a:r>
            <a:endParaRPr sz="1200">
              <a:solidFill>
                <a:schemeClr val="dk1"/>
              </a:solidFill>
              <a:latin typeface="Figtree"/>
              <a:ea typeface="Figtree"/>
              <a:cs typeface="Figtree"/>
              <a:sym typeface="Figtree"/>
            </a:endParaRPr>
          </a:p>
          <a:p>
            <a:pPr indent="0" lvl="0" marL="0" rtl="0" algn="l">
              <a:spcBef>
                <a:spcPts val="0"/>
              </a:spcBef>
              <a:spcAft>
                <a:spcPts val="0"/>
              </a:spcAft>
              <a:buNone/>
            </a:pPr>
            <a:r>
              <a:t/>
            </a:r>
            <a:endParaRPr sz="1200">
              <a:solidFill>
                <a:schemeClr val="dk1"/>
              </a:solidFill>
              <a:latin typeface="Figtree"/>
              <a:ea typeface="Figtree"/>
              <a:cs typeface="Figtree"/>
              <a:sym typeface="Figtree"/>
            </a:endParaRPr>
          </a:p>
        </p:txBody>
      </p:sp>
      <p:sp>
        <p:nvSpPr>
          <p:cNvPr id="5125" name="Google Shape;5125;p39"/>
          <p:cNvSpPr txBox="1"/>
          <p:nvPr/>
        </p:nvSpPr>
        <p:spPr>
          <a:xfrm>
            <a:off x="8058975" y="2056375"/>
            <a:ext cx="878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3. Depth</a:t>
            </a:r>
            <a:endParaRPr sz="1200">
              <a:solidFill>
                <a:schemeClr val="dk1"/>
              </a:solidFill>
              <a:latin typeface="Figtree"/>
              <a:ea typeface="Figtree"/>
              <a:cs typeface="Figtree"/>
              <a:sym typeface="Figtree"/>
            </a:endParaRPr>
          </a:p>
        </p:txBody>
      </p:sp>
      <p:sp>
        <p:nvSpPr>
          <p:cNvPr id="5126" name="Google Shape;5126;p39"/>
          <p:cNvSpPr txBox="1"/>
          <p:nvPr/>
        </p:nvSpPr>
        <p:spPr>
          <a:xfrm>
            <a:off x="186050" y="2348825"/>
            <a:ext cx="878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4. Step Height (between surfaces)</a:t>
            </a:r>
            <a:endParaRPr sz="1200">
              <a:solidFill>
                <a:schemeClr val="dk1"/>
              </a:solidFill>
              <a:latin typeface="Figtree"/>
              <a:ea typeface="Figtree"/>
              <a:cs typeface="Figtree"/>
              <a:sym typeface="Figtr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0" name="Shape 5130"/>
        <p:cNvGrpSpPr/>
        <p:nvPr/>
      </p:nvGrpSpPr>
      <p:grpSpPr>
        <a:xfrm>
          <a:off x="0" y="0"/>
          <a:ext cx="0" cy="0"/>
          <a:chOff x="0" y="0"/>
          <a:chExt cx="0" cy="0"/>
        </a:xfrm>
      </p:grpSpPr>
      <p:sp>
        <p:nvSpPr>
          <p:cNvPr id="5131" name="Google Shape;5131;p40"/>
          <p:cNvSpPr txBox="1"/>
          <p:nvPr/>
        </p:nvSpPr>
        <p:spPr>
          <a:xfrm>
            <a:off x="499800" y="1217425"/>
            <a:ext cx="87966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not distract others.</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remember to clean up after thyself.</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wear proper attire.</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always double-check thy work.</a:t>
            </a:r>
            <a:endParaRPr sz="1800">
              <a:latin typeface="Roboto"/>
              <a:ea typeface="Roboto"/>
              <a:cs typeface="Roboto"/>
              <a:sym typeface="Roboto"/>
            </a:endParaRPr>
          </a:p>
          <a:p>
            <a:pPr indent="-342900" lvl="0" marL="457200" rtl="0" algn="l">
              <a:lnSpc>
                <a:spcPct val="115000"/>
              </a:lnSpc>
              <a:spcBef>
                <a:spcPts val="0"/>
              </a:spcBef>
              <a:spcAft>
                <a:spcPts val="0"/>
              </a:spcAft>
              <a:buClr>
                <a:srgbClr val="000000"/>
              </a:buClr>
              <a:buSzPts val="1800"/>
              <a:buFont typeface="Roboto"/>
              <a:buAutoNum type="arabicPeriod"/>
            </a:pPr>
            <a:r>
              <a:rPr lang="en" sz="1800">
                <a:latin typeface="Roboto"/>
                <a:ea typeface="Roboto"/>
                <a:cs typeface="Roboto"/>
                <a:sym typeface="Roboto"/>
              </a:rPr>
              <a:t>Thou shalt correctly distinguish tools.</a:t>
            </a:r>
            <a:endParaRPr sz="1800">
              <a:latin typeface="Roboto"/>
              <a:ea typeface="Roboto"/>
              <a:cs typeface="Roboto"/>
              <a:sym typeface="Roboto"/>
            </a:endParaRPr>
          </a:p>
        </p:txBody>
      </p:sp>
      <p:sp>
        <p:nvSpPr>
          <p:cNvPr id="5132" name="Google Shape;5132;p40"/>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6" name="Shape 5136"/>
        <p:cNvGrpSpPr/>
        <p:nvPr/>
      </p:nvGrpSpPr>
      <p:grpSpPr>
        <a:xfrm>
          <a:off x="0" y="0"/>
          <a:ext cx="0" cy="0"/>
          <a:chOff x="0" y="0"/>
          <a:chExt cx="0" cy="0"/>
        </a:xfrm>
      </p:grpSpPr>
      <p:pic>
        <p:nvPicPr>
          <p:cNvPr id="5137" name="Google Shape;5137;p41"/>
          <p:cNvPicPr preferRelativeResize="0"/>
          <p:nvPr/>
        </p:nvPicPr>
        <p:blipFill>
          <a:blip r:embed="rId3">
            <a:alphaModFix/>
          </a:blip>
          <a:stretch>
            <a:fillRect/>
          </a:stretch>
        </p:blipFill>
        <p:spPr>
          <a:xfrm>
            <a:off x="827950" y="1834075"/>
            <a:ext cx="3016474" cy="2151050"/>
          </a:xfrm>
          <a:prstGeom prst="rect">
            <a:avLst/>
          </a:prstGeom>
          <a:noFill/>
          <a:ln>
            <a:noFill/>
          </a:ln>
        </p:spPr>
      </p:pic>
      <p:pic>
        <p:nvPicPr>
          <p:cNvPr id="5138" name="Google Shape;5138;p41"/>
          <p:cNvPicPr preferRelativeResize="0"/>
          <p:nvPr/>
        </p:nvPicPr>
        <p:blipFill>
          <a:blip r:embed="rId4">
            <a:alphaModFix/>
          </a:blip>
          <a:stretch>
            <a:fillRect/>
          </a:stretch>
        </p:blipFill>
        <p:spPr>
          <a:xfrm>
            <a:off x="5016250" y="1896225"/>
            <a:ext cx="3894700" cy="1834201"/>
          </a:xfrm>
          <a:prstGeom prst="rect">
            <a:avLst/>
          </a:prstGeom>
          <a:noFill/>
          <a:ln>
            <a:noFill/>
          </a:ln>
        </p:spPr>
      </p:pic>
      <p:sp>
        <p:nvSpPr>
          <p:cNvPr id="5139" name="Google Shape;5139;p41"/>
          <p:cNvSpPr txBox="1"/>
          <p:nvPr/>
        </p:nvSpPr>
        <p:spPr>
          <a:xfrm>
            <a:off x="445850" y="597850"/>
            <a:ext cx="5836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Figtree"/>
                <a:ea typeface="Figtree"/>
                <a:cs typeface="Figtree"/>
                <a:sym typeface="Figtree"/>
              </a:rPr>
              <a:t>Drill v.s. Endmill</a:t>
            </a:r>
            <a:endParaRPr sz="2400">
              <a:solidFill>
                <a:schemeClr val="dk1"/>
              </a:solidFill>
              <a:latin typeface="Figtree"/>
              <a:ea typeface="Figtree"/>
              <a:cs typeface="Figtree"/>
              <a:sym typeface="Figtre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3" name="Shape 5143"/>
        <p:cNvGrpSpPr/>
        <p:nvPr/>
      </p:nvGrpSpPr>
      <p:grpSpPr>
        <a:xfrm>
          <a:off x="0" y="0"/>
          <a:ext cx="0" cy="0"/>
          <a:chOff x="0" y="0"/>
          <a:chExt cx="0" cy="0"/>
        </a:xfrm>
      </p:grpSpPr>
      <p:sp>
        <p:nvSpPr>
          <p:cNvPr id="5144" name="Google Shape;5144;p42"/>
          <p:cNvSpPr txBox="1"/>
          <p:nvPr/>
        </p:nvSpPr>
        <p:spPr>
          <a:xfrm>
            <a:off x="445850" y="597850"/>
            <a:ext cx="5836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400">
                <a:solidFill>
                  <a:schemeClr val="dk1"/>
                </a:solidFill>
                <a:latin typeface="Figtree"/>
                <a:ea typeface="Figtree"/>
                <a:cs typeface="Figtree"/>
                <a:sym typeface="Figtree"/>
              </a:rPr>
              <a:t>Chuck vs. Collet</a:t>
            </a:r>
            <a:endParaRPr sz="2400">
              <a:solidFill>
                <a:schemeClr val="dk1"/>
              </a:solidFill>
              <a:latin typeface="Figtree"/>
              <a:ea typeface="Figtree"/>
              <a:cs typeface="Figtree"/>
              <a:sym typeface="Figtree"/>
            </a:endParaRPr>
          </a:p>
        </p:txBody>
      </p:sp>
      <p:pic>
        <p:nvPicPr>
          <p:cNvPr id="5145" name="Google Shape;5145;p42"/>
          <p:cNvPicPr preferRelativeResize="0"/>
          <p:nvPr/>
        </p:nvPicPr>
        <p:blipFill>
          <a:blip r:embed="rId3">
            <a:alphaModFix/>
          </a:blip>
          <a:stretch>
            <a:fillRect/>
          </a:stretch>
        </p:blipFill>
        <p:spPr>
          <a:xfrm>
            <a:off x="711300" y="1468050"/>
            <a:ext cx="2909375" cy="2909375"/>
          </a:xfrm>
          <a:prstGeom prst="rect">
            <a:avLst/>
          </a:prstGeom>
          <a:noFill/>
          <a:ln>
            <a:noFill/>
          </a:ln>
        </p:spPr>
      </p:pic>
      <p:pic>
        <p:nvPicPr>
          <p:cNvPr id="5146" name="Google Shape;5146;p42"/>
          <p:cNvPicPr preferRelativeResize="0"/>
          <p:nvPr/>
        </p:nvPicPr>
        <p:blipFill>
          <a:blip r:embed="rId4">
            <a:alphaModFix/>
          </a:blip>
          <a:stretch>
            <a:fillRect/>
          </a:stretch>
        </p:blipFill>
        <p:spPr>
          <a:xfrm>
            <a:off x="4492900" y="597850"/>
            <a:ext cx="3741774" cy="37417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0" name="Shape 5150"/>
        <p:cNvGrpSpPr/>
        <p:nvPr/>
      </p:nvGrpSpPr>
      <p:grpSpPr>
        <a:xfrm>
          <a:off x="0" y="0"/>
          <a:ext cx="0" cy="0"/>
          <a:chOff x="0" y="0"/>
          <a:chExt cx="0" cy="0"/>
        </a:xfrm>
      </p:grpSpPr>
      <p:sp>
        <p:nvSpPr>
          <p:cNvPr id="5151" name="Google Shape;5151;p43"/>
          <p:cNvSpPr txBox="1"/>
          <p:nvPr/>
        </p:nvSpPr>
        <p:spPr>
          <a:xfrm>
            <a:off x="499800" y="1217425"/>
            <a:ext cx="8796600" cy="30108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not distract others.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remember to clean up after thyself.</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wear proper attire.</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always double-check thy work.</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correctly distinguish tools.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operate machines at a safe speed.</a:t>
            </a:r>
            <a:endParaRPr sz="1800">
              <a:latin typeface="Roboto"/>
              <a:ea typeface="Roboto"/>
              <a:cs typeface="Roboto"/>
              <a:sym typeface="Roboto"/>
            </a:endParaRPr>
          </a:p>
        </p:txBody>
      </p:sp>
      <p:sp>
        <p:nvSpPr>
          <p:cNvPr id="5152" name="Google Shape;5152;p43"/>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6" name="Shape 5156"/>
        <p:cNvGrpSpPr/>
        <p:nvPr/>
      </p:nvGrpSpPr>
      <p:grpSpPr>
        <a:xfrm>
          <a:off x="0" y="0"/>
          <a:ext cx="0" cy="0"/>
          <a:chOff x="0" y="0"/>
          <a:chExt cx="0" cy="0"/>
        </a:xfrm>
      </p:grpSpPr>
      <p:pic>
        <p:nvPicPr>
          <p:cNvPr id="5157" name="Google Shape;5157;p44"/>
          <p:cNvPicPr preferRelativeResize="0"/>
          <p:nvPr/>
        </p:nvPicPr>
        <p:blipFill>
          <a:blip r:embed="rId3">
            <a:alphaModFix/>
          </a:blip>
          <a:stretch>
            <a:fillRect/>
          </a:stretch>
        </p:blipFill>
        <p:spPr>
          <a:xfrm>
            <a:off x="2243400" y="1042452"/>
            <a:ext cx="4657201" cy="30586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1" name="Shape 5161"/>
        <p:cNvGrpSpPr/>
        <p:nvPr/>
      </p:nvGrpSpPr>
      <p:grpSpPr>
        <a:xfrm>
          <a:off x="0" y="0"/>
          <a:ext cx="0" cy="0"/>
          <a:chOff x="0" y="0"/>
          <a:chExt cx="0" cy="0"/>
        </a:xfrm>
      </p:grpSpPr>
      <p:pic>
        <p:nvPicPr>
          <p:cNvPr id="5162" name="Google Shape;5162;p45"/>
          <p:cNvPicPr preferRelativeResize="0"/>
          <p:nvPr/>
        </p:nvPicPr>
        <p:blipFill>
          <a:blip r:embed="rId3">
            <a:alphaModFix/>
          </a:blip>
          <a:stretch>
            <a:fillRect/>
          </a:stretch>
        </p:blipFill>
        <p:spPr>
          <a:xfrm>
            <a:off x="2112250" y="1045913"/>
            <a:ext cx="4919500" cy="3051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6" name="Shape 5166"/>
        <p:cNvGrpSpPr/>
        <p:nvPr/>
      </p:nvGrpSpPr>
      <p:grpSpPr>
        <a:xfrm>
          <a:off x="0" y="0"/>
          <a:ext cx="0" cy="0"/>
          <a:chOff x="0" y="0"/>
          <a:chExt cx="0" cy="0"/>
        </a:xfrm>
      </p:grpSpPr>
      <p:pic>
        <p:nvPicPr>
          <p:cNvPr id="5167" name="Google Shape;5167;p46"/>
          <p:cNvPicPr preferRelativeResize="0"/>
          <p:nvPr/>
        </p:nvPicPr>
        <p:blipFill>
          <a:blip r:embed="rId3">
            <a:alphaModFix/>
          </a:blip>
          <a:stretch>
            <a:fillRect/>
          </a:stretch>
        </p:blipFill>
        <p:spPr>
          <a:xfrm>
            <a:off x="536200" y="1053850"/>
            <a:ext cx="3281950" cy="3698526"/>
          </a:xfrm>
          <a:prstGeom prst="rect">
            <a:avLst/>
          </a:prstGeom>
          <a:noFill/>
          <a:ln>
            <a:noFill/>
          </a:ln>
        </p:spPr>
      </p:pic>
      <p:pic>
        <p:nvPicPr>
          <p:cNvPr id="5168" name="Google Shape;5168;p46"/>
          <p:cNvPicPr preferRelativeResize="0"/>
          <p:nvPr/>
        </p:nvPicPr>
        <p:blipFill rotWithShape="1">
          <a:blip r:embed="rId4">
            <a:alphaModFix/>
          </a:blip>
          <a:srcRect b="0" l="0" r="0" t="20389"/>
          <a:stretch/>
        </p:blipFill>
        <p:spPr>
          <a:xfrm>
            <a:off x="4290225" y="1449025"/>
            <a:ext cx="4695149" cy="290817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2" name="Shape 5172"/>
        <p:cNvGrpSpPr/>
        <p:nvPr/>
      </p:nvGrpSpPr>
      <p:grpSpPr>
        <a:xfrm>
          <a:off x="0" y="0"/>
          <a:ext cx="0" cy="0"/>
          <a:chOff x="0" y="0"/>
          <a:chExt cx="0" cy="0"/>
        </a:xfrm>
      </p:grpSpPr>
      <p:sp>
        <p:nvSpPr>
          <p:cNvPr id="5173" name="Google Shape;5173;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rpm = (sfm × 12) ÷ (diameter * π)</a:t>
            </a:r>
            <a:endParaRPr/>
          </a:p>
        </p:txBody>
      </p:sp>
      <p:sp>
        <p:nvSpPr>
          <p:cNvPr id="5174" name="Google Shape;5174;p47"/>
          <p:cNvSpPr txBox="1"/>
          <p:nvPr/>
        </p:nvSpPr>
        <p:spPr>
          <a:xfrm>
            <a:off x="720000" y="1089138"/>
            <a:ext cx="69873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Figtree"/>
                <a:ea typeface="Figtree"/>
                <a:cs typeface="Figtree"/>
                <a:sym typeface="Figtree"/>
              </a:rPr>
              <a:t>circumference</a:t>
            </a:r>
            <a:r>
              <a:rPr lang="en" sz="1800">
                <a:solidFill>
                  <a:schemeClr val="dk1"/>
                </a:solidFill>
                <a:latin typeface="Figtree"/>
                <a:ea typeface="Figtree"/>
                <a:cs typeface="Figtree"/>
                <a:sym typeface="Figtree"/>
              </a:rPr>
              <a:t> = π*diameter</a:t>
            </a:r>
            <a:endParaRPr sz="1800">
              <a:solidFill>
                <a:schemeClr val="dk1"/>
              </a:solidFill>
              <a:latin typeface="Figtree"/>
              <a:ea typeface="Figtree"/>
              <a:cs typeface="Figtree"/>
              <a:sym typeface="Figtree"/>
            </a:endParaRPr>
          </a:p>
          <a:p>
            <a:pPr indent="0" lvl="0" marL="0" rtl="0" algn="l">
              <a:spcBef>
                <a:spcPts val="0"/>
              </a:spcBef>
              <a:spcAft>
                <a:spcPts val="0"/>
              </a:spcAft>
              <a:buNone/>
            </a:pPr>
            <a:r>
              <a:rPr lang="en" sz="1800">
                <a:solidFill>
                  <a:schemeClr val="dk1"/>
                </a:solidFill>
                <a:latin typeface="Figtree"/>
                <a:ea typeface="Figtree"/>
                <a:cs typeface="Figtree"/>
                <a:sym typeface="Figtree"/>
              </a:rPr>
              <a:t>distance per min(in/min) = </a:t>
            </a:r>
            <a:r>
              <a:rPr lang="en" sz="1800">
                <a:solidFill>
                  <a:schemeClr val="dk1"/>
                </a:solidFill>
                <a:latin typeface="Figtree"/>
                <a:ea typeface="Figtree"/>
                <a:cs typeface="Figtree"/>
                <a:sym typeface="Figtree"/>
              </a:rPr>
              <a:t>π*diameter*RPM</a:t>
            </a:r>
            <a:endParaRPr sz="1800">
              <a:solidFill>
                <a:schemeClr val="dk1"/>
              </a:solidFill>
              <a:latin typeface="Figtree"/>
              <a:ea typeface="Figtree"/>
              <a:cs typeface="Figtree"/>
              <a:sym typeface="Figtree"/>
            </a:endParaRPr>
          </a:p>
          <a:p>
            <a:pPr indent="0" lvl="0" marL="0" rtl="0" algn="l">
              <a:spcBef>
                <a:spcPts val="0"/>
              </a:spcBef>
              <a:spcAft>
                <a:spcPts val="0"/>
              </a:spcAft>
              <a:buNone/>
            </a:pPr>
            <a:r>
              <a:t/>
            </a:r>
            <a:endParaRPr sz="1800">
              <a:solidFill>
                <a:schemeClr val="dk1"/>
              </a:solidFill>
              <a:latin typeface="Figtree"/>
              <a:ea typeface="Figtree"/>
              <a:cs typeface="Figtree"/>
              <a:sym typeface="Figtree"/>
            </a:endParaRPr>
          </a:p>
          <a:p>
            <a:pPr indent="0" lvl="0" marL="0" rtl="0" algn="l">
              <a:spcBef>
                <a:spcPts val="0"/>
              </a:spcBef>
              <a:spcAft>
                <a:spcPts val="0"/>
              </a:spcAft>
              <a:buNone/>
            </a:pPr>
            <a:r>
              <a:rPr lang="en" sz="1800">
                <a:solidFill>
                  <a:schemeClr val="dk1"/>
                </a:solidFill>
                <a:latin typeface="Figtree"/>
                <a:ea typeface="Figtree"/>
                <a:cs typeface="Figtree"/>
                <a:sym typeface="Figtree"/>
              </a:rPr>
              <a:t>sfm(ft/min) = </a:t>
            </a:r>
            <a:r>
              <a:rPr lang="en" sz="1800" u="sng">
                <a:solidFill>
                  <a:schemeClr val="dk1"/>
                </a:solidFill>
                <a:latin typeface="Figtree"/>
                <a:ea typeface="Figtree"/>
                <a:cs typeface="Figtree"/>
                <a:sym typeface="Figtree"/>
              </a:rPr>
              <a:t>π*diameter*RPM</a:t>
            </a:r>
            <a:r>
              <a:rPr lang="en" sz="1800">
                <a:solidFill>
                  <a:schemeClr val="dk1"/>
                </a:solidFill>
                <a:latin typeface="Figtree"/>
                <a:ea typeface="Figtree"/>
                <a:cs typeface="Figtree"/>
                <a:sym typeface="Figtree"/>
              </a:rPr>
              <a:t>     -&gt; rpm = </a:t>
            </a:r>
            <a:r>
              <a:rPr lang="en" sz="1800" u="sng">
                <a:solidFill>
                  <a:schemeClr val="dk1"/>
                </a:solidFill>
                <a:latin typeface="Figtree"/>
                <a:ea typeface="Figtree"/>
                <a:cs typeface="Figtree"/>
                <a:sym typeface="Figtree"/>
              </a:rPr>
              <a:t>sfm × 12</a:t>
            </a:r>
            <a:endParaRPr sz="1800" u="sng">
              <a:solidFill>
                <a:schemeClr val="dk1"/>
              </a:solidFill>
              <a:latin typeface="Figtree"/>
              <a:ea typeface="Figtree"/>
              <a:cs typeface="Figtree"/>
              <a:sym typeface="Figtree"/>
            </a:endParaRPr>
          </a:p>
          <a:p>
            <a:pPr indent="0" lvl="0" marL="0" rtl="0" algn="l">
              <a:spcBef>
                <a:spcPts val="0"/>
              </a:spcBef>
              <a:spcAft>
                <a:spcPts val="0"/>
              </a:spcAft>
              <a:buNone/>
            </a:pPr>
            <a:r>
              <a:rPr lang="en" sz="1800">
                <a:solidFill>
                  <a:schemeClr val="dk1"/>
                </a:solidFill>
                <a:latin typeface="Figtree"/>
                <a:ea typeface="Figtree"/>
                <a:cs typeface="Figtree"/>
                <a:sym typeface="Figtree"/>
              </a:rPr>
              <a:t>                                       12                                 diameter*π</a:t>
            </a:r>
            <a:endParaRPr sz="1800">
              <a:solidFill>
                <a:schemeClr val="dk1"/>
              </a:solidFill>
              <a:latin typeface="Figtree"/>
              <a:ea typeface="Figtree"/>
              <a:cs typeface="Figtree"/>
              <a:sym typeface="Figtree"/>
            </a:endParaRPr>
          </a:p>
        </p:txBody>
      </p:sp>
      <p:sp>
        <p:nvSpPr>
          <p:cNvPr id="5175" name="Google Shape;5175;p47"/>
          <p:cNvSpPr txBox="1"/>
          <p:nvPr>
            <p:ph type="title"/>
          </p:nvPr>
        </p:nvSpPr>
        <p:spPr>
          <a:xfrm>
            <a:off x="851300" y="27304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Feed rate = (FPT x Teeth/Flutes x RPM)</a:t>
            </a:r>
            <a:endParaRPr/>
          </a:p>
        </p:txBody>
      </p:sp>
      <p:sp>
        <p:nvSpPr>
          <p:cNvPr id="5176" name="Google Shape;5176;p47"/>
          <p:cNvSpPr txBox="1"/>
          <p:nvPr/>
        </p:nvSpPr>
        <p:spPr>
          <a:xfrm>
            <a:off x="851300" y="3461700"/>
            <a:ext cx="69873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Figtree"/>
                <a:ea typeface="Figtree"/>
                <a:cs typeface="Figtree"/>
                <a:sym typeface="Figtree"/>
              </a:rPr>
              <a:t>SFM - surface feet per minute</a:t>
            </a:r>
            <a:endParaRPr sz="1800">
              <a:solidFill>
                <a:schemeClr val="dk1"/>
              </a:solidFill>
              <a:latin typeface="Figtree"/>
              <a:ea typeface="Figtree"/>
              <a:cs typeface="Figtree"/>
              <a:sym typeface="Figtree"/>
            </a:endParaRPr>
          </a:p>
          <a:p>
            <a:pPr indent="0" lvl="0" marL="0" rtl="0" algn="l">
              <a:spcBef>
                <a:spcPts val="0"/>
              </a:spcBef>
              <a:spcAft>
                <a:spcPts val="0"/>
              </a:spcAft>
              <a:buNone/>
            </a:pPr>
            <a:r>
              <a:rPr lang="en" sz="1800">
                <a:solidFill>
                  <a:schemeClr val="dk1"/>
                </a:solidFill>
                <a:latin typeface="Figtree"/>
                <a:ea typeface="Figtree"/>
                <a:cs typeface="Figtree"/>
                <a:sym typeface="Figtree"/>
              </a:rPr>
              <a:t>FPT - </a:t>
            </a:r>
            <a:r>
              <a:rPr lang="en" sz="1800">
                <a:solidFill>
                  <a:schemeClr val="dk1"/>
                </a:solidFill>
                <a:latin typeface="Figtree"/>
                <a:ea typeface="Figtree"/>
                <a:cs typeface="Figtree"/>
                <a:sym typeface="Figtree"/>
              </a:rPr>
              <a:t> inches per tooth, </a:t>
            </a:r>
            <a:r>
              <a:rPr lang="en" sz="1800">
                <a:solidFill>
                  <a:schemeClr val="dk1"/>
                </a:solidFill>
                <a:latin typeface="Figtree"/>
                <a:ea typeface="Figtree"/>
                <a:cs typeface="Figtree"/>
                <a:sym typeface="Figtree"/>
              </a:rPr>
              <a:t>how much material removed in one pass</a:t>
            </a:r>
            <a:endParaRPr sz="1800">
              <a:solidFill>
                <a:schemeClr val="dk1"/>
              </a:solidFill>
              <a:latin typeface="Figtree"/>
              <a:ea typeface="Figtree"/>
              <a:cs typeface="Figtree"/>
              <a:sym typeface="Figtree"/>
            </a:endParaRPr>
          </a:p>
          <a:p>
            <a:pPr indent="0" lvl="0" marL="0" rtl="0" algn="l">
              <a:spcBef>
                <a:spcPts val="0"/>
              </a:spcBef>
              <a:spcAft>
                <a:spcPts val="0"/>
              </a:spcAft>
              <a:buNone/>
            </a:pPr>
            <a:r>
              <a:rPr lang="en" sz="1800">
                <a:solidFill>
                  <a:schemeClr val="dk1"/>
                </a:solidFill>
                <a:latin typeface="Figtree"/>
                <a:ea typeface="Figtree"/>
                <a:cs typeface="Figtree"/>
                <a:sym typeface="Figtree"/>
              </a:rPr>
              <a:t>RPM - rotations per min (using degrees)</a:t>
            </a:r>
            <a:endParaRPr sz="1800">
              <a:solidFill>
                <a:schemeClr val="dk1"/>
              </a:solidFill>
              <a:latin typeface="Figtree"/>
              <a:ea typeface="Figtree"/>
              <a:cs typeface="Figtree"/>
              <a:sym typeface="Figtre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0" name="Shape 5180"/>
        <p:cNvGrpSpPr/>
        <p:nvPr/>
      </p:nvGrpSpPr>
      <p:grpSpPr>
        <a:xfrm>
          <a:off x="0" y="0"/>
          <a:ext cx="0" cy="0"/>
          <a:chOff x="0" y="0"/>
          <a:chExt cx="0" cy="0"/>
        </a:xfrm>
      </p:grpSpPr>
      <p:pic>
        <p:nvPicPr>
          <p:cNvPr id="5181" name="Google Shape;5181;p48"/>
          <p:cNvPicPr preferRelativeResize="0"/>
          <p:nvPr/>
        </p:nvPicPr>
        <p:blipFill>
          <a:blip r:embed="rId3">
            <a:alphaModFix/>
          </a:blip>
          <a:stretch>
            <a:fillRect/>
          </a:stretch>
        </p:blipFill>
        <p:spPr>
          <a:xfrm>
            <a:off x="1171575" y="798525"/>
            <a:ext cx="6800850" cy="4267200"/>
          </a:xfrm>
          <a:prstGeom prst="rect">
            <a:avLst/>
          </a:prstGeom>
          <a:noFill/>
          <a:ln>
            <a:noFill/>
          </a:ln>
        </p:spPr>
      </p:pic>
      <p:sp>
        <p:nvSpPr>
          <p:cNvPr id="5182" name="Google Shape;5182;p48"/>
          <p:cNvSpPr/>
          <p:nvPr/>
        </p:nvSpPr>
        <p:spPr>
          <a:xfrm>
            <a:off x="1323400" y="304252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83" name="Google Shape;5183;p48"/>
          <p:cNvSpPr/>
          <p:nvPr/>
        </p:nvSpPr>
        <p:spPr>
          <a:xfrm>
            <a:off x="1323400" y="359437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84" name="Google Shape;5184;p48"/>
          <p:cNvSpPr/>
          <p:nvPr/>
        </p:nvSpPr>
        <p:spPr>
          <a:xfrm>
            <a:off x="1323400" y="414622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85" name="Google Shape;5185;p48"/>
          <p:cNvSpPr/>
          <p:nvPr/>
        </p:nvSpPr>
        <p:spPr>
          <a:xfrm>
            <a:off x="3035025" y="143577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86" name="Google Shape;5186;p48"/>
          <p:cNvSpPr txBox="1"/>
          <p:nvPr/>
        </p:nvSpPr>
        <p:spPr>
          <a:xfrm>
            <a:off x="2247825" y="1117325"/>
            <a:ext cx="368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 rpm</a:t>
            </a:r>
            <a:endParaRPr sz="1200">
              <a:solidFill>
                <a:schemeClr val="dk1"/>
              </a:solidFill>
              <a:latin typeface="Figtree"/>
              <a:ea typeface="Figtree"/>
              <a:cs typeface="Figtree"/>
              <a:sym typeface="Figtree"/>
            </a:endParaRPr>
          </a:p>
        </p:txBody>
      </p:sp>
      <p:sp>
        <p:nvSpPr>
          <p:cNvPr id="5187" name="Google Shape;5187;p48"/>
          <p:cNvSpPr txBox="1"/>
          <p:nvPr/>
        </p:nvSpPr>
        <p:spPr>
          <a:xfrm>
            <a:off x="2950875" y="3225075"/>
            <a:ext cx="4610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search on internet</a:t>
            </a:r>
            <a:endParaRPr sz="1200">
              <a:solidFill>
                <a:schemeClr val="dk1"/>
              </a:solidFill>
              <a:latin typeface="Figtree"/>
              <a:ea typeface="Figtree"/>
              <a:cs typeface="Figtree"/>
              <a:sym typeface="Figtree"/>
            </a:endParaRPr>
          </a:p>
        </p:txBody>
      </p:sp>
      <p:sp>
        <p:nvSpPr>
          <p:cNvPr id="5188" name="Google Shape;5188;p48"/>
          <p:cNvSpPr txBox="1"/>
          <p:nvPr>
            <p:ph idx="4294967295" type="title"/>
          </p:nvPr>
        </p:nvSpPr>
        <p:spPr>
          <a:xfrm>
            <a:off x="848725" y="1544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6mm </a:t>
            </a:r>
            <a:r>
              <a:rPr lang="en" sz="1500"/>
              <a:t>(~0.2362 in)</a:t>
            </a:r>
            <a:r>
              <a:rPr lang="en"/>
              <a:t>, one flute, endmill</a:t>
            </a:r>
            <a:endParaRPr/>
          </a:p>
        </p:txBody>
      </p:sp>
      <p:sp>
        <p:nvSpPr>
          <p:cNvPr id="5189" name="Google Shape;5189;p48"/>
          <p:cNvSpPr txBox="1"/>
          <p:nvPr/>
        </p:nvSpPr>
        <p:spPr>
          <a:xfrm>
            <a:off x="2950875" y="3594375"/>
            <a:ext cx="1629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Hint: </a:t>
            </a:r>
            <a:endParaRPr sz="1200">
              <a:solidFill>
                <a:schemeClr val="dk1"/>
              </a:solidFill>
              <a:latin typeface="Figtree"/>
              <a:ea typeface="Figtree"/>
              <a:cs typeface="Figtree"/>
              <a:sym typeface="Figtree"/>
            </a:endParaRPr>
          </a:p>
          <a:p>
            <a:pPr indent="0" lvl="0" marL="0" rtl="0" algn="l">
              <a:spcBef>
                <a:spcPts val="0"/>
              </a:spcBef>
              <a:spcAft>
                <a:spcPts val="0"/>
              </a:spcAft>
              <a:buNone/>
            </a:pPr>
            <a:r>
              <a:rPr lang="en" sz="1200">
                <a:solidFill>
                  <a:schemeClr val="dk1"/>
                </a:solidFill>
                <a:latin typeface="Figtree"/>
                <a:ea typeface="Figtree"/>
                <a:cs typeface="Figtree"/>
                <a:sym typeface="Figtree"/>
              </a:rPr>
              <a:t>cutting feedrate = lead-in feedrate = lead-out feedrate</a:t>
            </a:r>
            <a:endParaRPr sz="1200">
              <a:solidFill>
                <a:schemeClr val="dk1"/>
              </a:solidFill>
              <a:latin typeface="Figtree"/>
              <a:ea typeface="Figtree"/>
              <a:cs typeface="Figtree"/>
              <a:sym typeface="Figtree"/>
            </a:endParaRPr>
          </a:p>
        </p:txBody>
      </p:sp>
      <p:sp>
        <p:nvSpPr>
          <p:cNvPr id="5190" name="Google Shape;5190;p48"/>
          <p:cNvSpPr txBox="1"/>
          <p:nvPr/>
        </p:nvSpPr>
        <p:spPr>
          <a:xfrm>
            <a:off x="2950875" y="1691963"/>
            <a:ext cx="4610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feet per minute</a:t>
            </a:r>
            <a:endParaRPr sz="1200">
              <a:solidFill>
                <a:schemeClr val="dk1"/>
              </a:solidFill>
              <a:latin typeface="Figtree"/>
              <a:ea typeface="Figtree"/>
              <a:cs typeface="Figtree"/>
              <a:sym typeface="Figtr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8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8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4" name="Shape 5194"/>
        <p:cNvGrpSpPr/>
        <p:nvPr/>
      </p:nvGrpSpPr>
      <p:grpSpPr>
        <a:xfrm>
          <a:off x="0" y="0"/>
          <a:ext cx="0" cy="0"/>
          <a:chOff x="0" y="0"/>
          <a:chExt cx="0" cy="0"/>
        </a:xfrm>
      </p:grpSpPr>
      <p:pic>
        <p:nvPicPr>
          <p:cNvPr id="5195" name="Google Shape;5195;p49"/>
          <p:cNvPicPr preferRelativeResize="0"/>
          <p:nvPr/>
        </p:nvPicPr>
        <p:blipFill>
          <a:blip r:embed="rId3">
            <a:alphaModFix/>
          </a:blip>
          <a:stretch>
            <a:fillRect/>
          </a:stretch>
        </p:blipFill>
        <p:spPr>
          <a:xfrm>
            <a:off x="1231860" y="1153496"/>
            <a:ext cx="6800850" cy="3867150"/>
          </a:xfrm>
          <a:prstGeom prst="rect">
            <a:avLst/>
          </a:prstGeom>
          <a:noFill/>
          <a:ln>
            <a:noFill/>
          </a:ln>
        </p:spPr>
      </p:pic>
      <p:sp>
        <p:nvSpPr>
          <p:cNvPr id="5196" name="Google Shape;5196;p49"/>
          <p:cNvSpPr/>
          <p:nvPr/>
        </p:nvSpPr>
        <p:spPr>
          <a:xfrm>
            <a:off x="1323400" y="304252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97" name="Google Shape;5197;p49"/>
          <p:cNvSpPr/>
          <p:nvPr/>
        </p:nvSpPr>
        <p:spPr>
          <a:xfrm>
            <a:off x="1323400" y="359437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98" name="Google Shape;5198;p49"/>
          <p:cNvSpPr/>
          <p:nvPr/>
        </p:nvSpPr>
        <p:spPr>
          <a:xfrm>
            <a:off x="1323400" y="414622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199" name="Google Shape;5199;p49"/>
          <p:cNvSpPr/>
          <p:nvPr/>
        </p:nvSpPr>
        <p:spPr>
          <a:xfrm>
            <a:off x="3035025" y="1435775"/>
            <a:ext cx="1147200" cy="256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Figtree"/>
              <a:ea typeface="Figtree"/>
              <a:cs typeface="Figtree"/>
              <a:sym typeface="Figtree"/>
            </a:endParaRPr>
          </a:p>
        </p:txBody>
      </p:sp>
      <p:sp>
        <p:nvSpPr>
          <p:cNvPr id="5200" name="Google Shape;5200;p49"/>
          <p:cNvSpPr txBox="1"/>
          <p:nvPr/>
        </p:nvSpPr>
        <p:spPr>
          <a:xfrm>
            <a:off x="3035025" y="1743775"/>
            <a:ext cx="3562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a:t>
            </a:r>
            <a:r>
              <a:rPr lang="en" sz="1200" u="sng">
                <a:solidFill>
                  <a:schemeClr val="dk1"/>
                </a:solidFill>
                <a:latin typeface="Figtree"/>
                <a:ea typeface="Figtree"/>
                <a:cs typeface="Figtree"/>
                <a:sym typeface="Figtree"/>
              </a:rPr>
              <a:t>π*(tool diameter in inches)*RPM</a:t>
            </a:r>
            <a:endParaRPr sz="1200" u="sng">
              <a:solidFill>
                <a:schemeClr val="dk1"/>
              </a:solidFill>
              <a:latin typeface="Figtree"/>
              <a:ea typeface="Figtree"/>
              <a:cs typeface="Figtree"/>
              <a:sym typeface="Figtree"/>
            </a:endParaRPr>
          </a:p>
          <a:p>
            <a:pPr indent="0" lvl="0" marL="0" rtl="0" algn="l">
              <a:spcBef>
                <a:spcPts val="0"/>
              </a:spcBef>
              <a:spcAft>
                <a:spcPts val="0"/>
              </a:spcAft>
              <a:buNone/>
            </a:pPr>
            <a:r>
              <a:rPr lang="en" sz="1200">
                <a:solidFill>
                  <a:schemeClr val="dk1"/>
                </a:solidFill>
                <a:latin typeface="Figtree"/>
                <a:ea typeface="Figtree"/>
                <a:cs typeface="Figtree"/>
                <a:sym typeface="Figtree"/>
              </a:rPr>
              <a:t>                       12</a:t>
            </a:r>
            <a:endParaRPr sz="1200">
              <a:solidFill>
                <a:schemeClr val="dk1"/>
              </a:solidFill>
              <a:latin typeface="Figtree"/>
              <a:ea typeface="Figtree"/>
              <a:cs typeface="Figtree"/>
              <a:sym typeface="Figtree"/>
            </a:endParaRPr>
          </a:p>
        </p:txBody>
      </p:sp>
      <p:sp>
        <p:nvSpPr>
          <p:cNvPr id="5201" name="Google Shape;5201;p49"/>
          <p:cNvSpPr txBox="1"/>
          <p:nvPr/>
        </p:nvSpPr>
        <p:spPr>
          <a:xfrm>
            <a:off x="2247825" y="1117325"/>
            <a:ext cx="3685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 rpm</a:t>
            </a:r>
            <a:endParaRPr sz="1200">
              <a:solidFill>
                <a:schemeClr val="dk1"/>
              </a:solidFill>
              <a:latin typeface="Figtree"/>
              <a:ea typeface="Figtree"/>
              <a:cs typeface="Figtree"/>
              <a:sym typeface="Figtree"/>
            </a:endParaRPr>
          </a:p>
        </p:txBody>
      </p:sp>
      <p:sp>
        <p:nvSpPr>
          <p:cNvPr id="5202" name="Google Shape;5202;p49"/>
          <p:cNvSpPr txBox="1"/>
          <p:nvPr/>
        </p:nvSpPr>
        <p:spPr>
          <a:xfrm>
            <a:off x="2950875" y="3225075"/>
            <a:ext cx="4610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search on internet</a:t>
            </a:r>
            <a:endParaRPr sz="1200">
              <a:solidFill>
                <a:schemeClr val="dk1"/>
              </a:solidFill>
              <a:latin typeface="Figtree"/>
              <a:ea typeface="Figtree"/>
              <a:cs typeface="Figtree"/>
              <a:sym typeface="Figtree"/>
            </a:endParaRPr>
          </a:p>
        </p:txBody>
      </p:sp>
      <p:sp>
        <p:nvSpPr>
          <p:cNvPr id="5203" name="Google Shape;5203;p49"/>
          <p:cNvSpPr txBox="1"/>
          <p:nvPr>
            <p:ph idx="4294967295" type="title"/>
          </p:nvPr>
        </p:nvSpPr>
        <p:spPr>
          <a:xfrm>
            <a:off x="848725" y="15445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4mm, one flute, endmill</a:t>
            </a:r>
            <a:endParaRPr/>
          </a:p>
        </p:txBody>
      </p:sp>
      <p:sp>
        <p:nvSpPr>
          <p:cNvPr id="5204" name="Google Shape;5204;p49"/>
          <p:cNvSpPr txBox="1"/>
          <p:nvPr/>
        </p:nvSpPr>
        <p:spPr>
          <a:xfrm>
            <a:off x="2950875" y="4012475"/>
            <a:ext cx="16296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Hint: </a:t>
            </a:r>
            <a:endParaRPr sz="1200">
              <a:solidFill>
                <a:schemeClr val="dk1"/>
              </a:solidFill>
              <a:latin typeface="Figtree"/>
              <a:ea typeface="Figtree"/>
              <a:cs typeface="Figtree"/>
              <a:sym typeface="Figtree"/>
            </a:endParaRPr>
          </a:p>
          <a:p>
            <a:pPr indent="0" lvl="0" marL="0" rtl="0" algn="l">
              <a:spcBef>
                <a:spcPts val="0"/>
              </a:spcBef>
              <a:spcAft>
                <a:spcPts val="0"/>
              </a:spcAft>
              <a:buNone/>
            </a:pPr>
            <a:r>
              <a:rPr lang="en" sz="1200">
                <a:solidFill>
                  <a:schemeClr val="dk1"/>
                </a:solidFill>
                <a:latin typeface="Figtree"/>
                <a:ea typeface="Figtree"/>
                <a:cs typeface="Figtree"/>
                <a:sym typeface="Figtree"/>
              </a:rPr>
              <a:t>cutting feedrate = lead-in feedrate = lead-out feedrate</a:t>
            </a:r>
            <a:endParaRPr sz="1200">
              <a:solidFill>
                <a:schemeClr val="dk1"/>
              </a:solidFill>
              <a:latin typeface="Figtree"/>
              <a:ea typeface="Figtree"/>
              <a:cs typeface="Figtree"/>
              <a:sym typeface="Figtree"/>
            </a:endParaRPr>
          </a:p>
        </p:txBody>
      </p:sp>
      <p:sp>
        <p:nvSpPr>
          <p:cNvPr id="5205" name="Google Shape;5205;p49"/>
          <p:cNvSpPr txBox="1"/>
          <p:nvPr/>
        </p:nvSpPr>
        <p:spPr>
          <a:xfrm>
            <a:off x="2904250" y="3533025"/>
            <a:ext cx="17769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Figtree"/>
                <a:ea typeface="Figtree"/>
                <a:cs typeface="Figtree"/>
                <a:sym typeface="Figtree"/>
              </a:rPr>
              <a:t>Feed rate = (FPT x Teeth/Flutes x RPM)</a:t>
            </a:r>
            <a:endParaRPr sz="1200">
              <a:latin typeface="Figtree"/>
              <a:ea typeface="Figtree"/>
              <a:cs typeface="Figtree"/>
              <a:sym typeface="Figtr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9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519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9" name="Shape 5209"/>
        <p:cNvGrpSpPr/>
        <p:nvPr/>
      </p:nvGrpSpPr>
      <p:grpSpPr>
        <a:xfrm>
          <a:off x="0" y="0"/>
          <a:ext cx="0" cy="0"/>
          <a:chOff x="0" y="0"/>
          <a:chExt cx="0" cy="0"/>
        </a:xfrm>
      </p:grpSpPr>
      <p:sp>
        <p:nvSpPr>
          <p:cNvPr id="5210" name="Google Shape;5210;p50"/>
          <p:cNvSpPr txBox="1"/>
          <p:nvPr/>
        </p:nvSpPr>
        <p:spPr>
          <a:xfrm>
            <a:off x="499800" y="1217425"/>
            <a:ext cx="8644200" cy="3287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not commit stupid acts, and shalt ask if unsure.</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listen to thy mentors.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remember all the safety features of the shop.</a:t>
            </a:r>
            <a:endParaRPr sz="1800">
              <a:latin typeface="Roboto"/>
              <a:ea typeface="Roboto"/>
              <a:cs typeface="Roboto"/>
              <a:sym typeface="Roboto"/>
            </a:endParaRPr>
          </a:p>
          <a:p>
            <a:pPr indent="-342900" lvl="0" marL="457200" rtl="0" algn="l">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not distract others.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remember to clean up after thyself.</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wear proper attire.</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always double-check thy work.</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correctly distinguish tools.</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operate machines at a safe speed.</a:t>
            </a:r>
            <a:endParaRPr sz="1800">
              <a:latin typeface="Roboto"/>
              <a:ea typeface="Roboto"/>
              <a:cs typeface="Roboto"/>
              <a:sym typeface="Roboto"/>
            </a:endParaRPr>
          </a:p>
          <a:p>
            <a:pPr indent="-342900" lvl="0" marL="457200" rtl="0" algn="l">
              <a:lnSpc>
                <a:spcPct val="115000"/>
              </a:lnSpc>
              <a:spcBef>
                <a:spcPts val="0"/>
              </a:spcBef>
              <a:spcAft>
                <a:spcPts val="0"/>
              </a:spcAft>
              <a:buClr>
                <a:schemeClr val="dk1"/>
              </a:buClr>
              <a:buSzPts val="1800"/>
              <a:buFont typeface="Roboto"/>
              <a:buAutoNum type="arabicPeriod"/>
            </a:pPr>
            <a:r>
              <a:rPr lang="en" sz="1800">
                <a:latin typeface="Roboto"/>
                <a:ea typeface="Roboto"/>
                <a:cs typeface="Roboto"/>
                <a:sym typeface="Roboto"/>
              </a:rPr>
              <a:t>Thou shalt read machinist drawings properly.</a:t>
            </a:r>
            <a:endParaRPr sz="1800">
              <a:latin typeface="Roboto"/>
              <a:ea typeface="Roboto"/>
              <a:cs typeface="Roboto"/>
              <a:sym typeface="Roboto"/>
            </a:endParaRPr>
          </a:p>
        </p:txBody>
      </p:sp>
      <p:sp>
        <p:nvSpPr>
          <p:cNvPr id="5211" name="Google Shape;5211;p50"/>
          <p:cNvSpPr txBox="1"/>
          <p:nvPr/>
        </p:nvSpPr>
        <p:spPr>
          <a:xfrm>
            <a:off x="499800" y="548500"/>
            <a:ext cx="7782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t>The Ten Commandments of Machining</a:t>
            </a:r>
            <a:endParaRPr sz="2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5" name="Shape 5215"/>
        <p:cNvGrpSpPr/>
        <p:nvPr/>
      </p:nvGrpSpPr>
      <p:grpSpPr>
        <a:xfrm>
          <a:off x="0" y="0"/>
          <a:ext cx="0" cy="0"/>
          <a:chOff x="0" y="0"/>
          <a:chExt cx="0" cy="0"/>
        </a:xfrm>
      </p:grpSpPr>
      <p:pic>
        <p:nvPicPr>
          <p:cNvPr id="5216" name="Google Shape;5216;p51"/>
          <p:cNvPicPr preferRelativeResize="0"/>
          <p:nvPr/>
        </p:nvPicPr>
        <p:blipFill>
          <a:blip r:embed="rId3">
            <a:alphaModFix/>
          </a:blip>
          <a:stretch>
            <a:fillRect/>
          </a:stretch>
        </p:blipFill>
        <p:spPr>
          <a:xfrm>
            <a:off x="1597787" y="145882"/>
            <a:ext cx="5948425" cy="4595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0" name="Shape 5220"/>
        <p:cNvGrpSpPr/>
        <p:nvPr/>
      </p:nvGrpSpPr>
      <p:grpSpPr>
        <a:xfrm>
          <a:off x="0" y="0"/>
          <a:ext cx="0" cy="0"/>
          <a:chOff x="0" y="0"/>
          <a:chExt cx="0" cy="0"/>
        </a:xfrm>
      </p:grpSpPr>
      <p:pic>
        <p:nvPicPr>
          <p:cNvPr id="5221" name="Google Shape;5221;p52"/>
          <p:cNvPicPr preferRelativeResize="0"/>
          <p:nvPr/>
        </p:nvPicPr>
        <p:blipFill rotWithShape="1">
          <a:blip r:embed="rId3">
            <a:alphaModFix/>
          </a:blip>
          <a:srcRect b="0" l="9041" r="7319" t="0"/>
          <a:stretch/>
        </p:blipFill>
        <p:spPr>
          <a:xfrm>
            <a:off x="5259050" y="990351"/>
            <a:ext cx="3537324" cy="3162801"/>
          </a:xfrm>
          <a:prstGeom prst="rect">
            <a:avLst/>
          </a:prstGeom>
          <a:noFill/>
          <a:ln>
            <a:noFill/>
          </a:ln>
        </p:spPr>
      </p:pic>
      <p:pic>
        <p:nvPicPr>
          <p:cNvPr id="5222" name="Google Shape;5222;p52"/>
          <p:cNvPicPr preferRelativeResize="0"/>
          <p:nvPr/>
        </p:nvPicPr>
        <p:blipFill>
          <a:blip r:embed="rId4">
            <a:alphaModFix/>
          </a:blip>
          <a:stretch>
            <a:fillRect/>
          </a:stretch>
        </p:blipFill>
        <p:spPr>
          <a:xfrm>
            <a:off x="222925" y="743226"/>
            <a:ext cx="4733849" cy="36570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2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6" name="Shape 5226"/>
        <p:cNvGrpSpPr/>
        <p:nvPr/>
      </p:nvGrpSpPr>
      <p:grpSpPr>
        <a:xfrm>
          <a:off x="0" y="0"/>
          <a:ext cx="0" cy="0"/>
          <a:chOff x="0" y="0"/>
          <a:chExt cx="0" cy="0"/>
        </a:xfrm>
      </p:grpSpPr>
      <p:grpSp>
        <p:nvGrpSpPr>
          <p:cNvPr id="5227" name="Google Shape;5227;p53"/>
          <p:cNvGrpSpPr/>
          <p:nvPr/>
        </p:nvGrpSpPr>
        <p:grpSpPr>
          <a:xfrm>
            <a:off x="6189104" y="167193"/>
            <a:ext cx="3301145" cy="2479326"/>
            <a:chOff x="6189104" y="167193"/>
            <a:chExt cx="3301145" cy="2479326"/>
          </a:xfrm>
        </p:grpSpPr>
        <p:grpSp>
          <p:nvGrpSpPr>
            <p:cNvPr id="5228" name="Google Shape;5228;p53"/>
            <p:cNvGrpSpPr/>
            <p:nvPr/>
          </p:nvGrpSpPr>
          <p:grpSpPr>
            <a:xfrm flipH="1">
              <a:off x="6189104" y="167193"/>
              <a:ext cx="1291535" cy="2221272"/>
              <a:chOff x="6247172" y="165604"/>
              <a:chExt cx="1096566" cy="1885950"/>
            </a:xfrm>
          </p:grpSpPr>
          <p:sp>
            <p:nvSpPr>
              <p:cNvPr id="5229" name="Google Shape;5229;p53"/>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0" name="Google Shape;5230;p53"/>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1" name="Google Shape;5231;p53"/>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2" name="Google Shape;5232;p53"/>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3" name="Google Shape;5233;p53"/>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4" name="Google Shape;5234;p53"/>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5" name="Google Shape;5235;p53"/>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6" name="Google Shape;5236;p53"/>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7" name="Google Shape;5237;p53"/>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8" name="Google Shape;5238;p53"/>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39" name="Google Shape;5239;p53"/>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0" name="Google Shape;5240;p53"/>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1" name="Google Shape;5241;p53"/>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2" name="Google Shape;5242;p53"/>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3" name="Google Shape;5243;p53"/>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4" name="Google Shape;5244;p53"/>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5" name="Google Shape;5245;p53"/>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6" name="Google Shape;5246;p53"/>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7" name="Google Shape;5247;p53"/>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8" name="Google Shape;5248;p53"/>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49" name="Google Shape;5249;p53"/>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0" name="Google Shape;5250;p53"/>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1" name="Google Shape;5251;p53"/>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2" name="Google Shape;5252;p53"/>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3" name="Google Shape;5253;p53"/>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4" name="Google Shape;5254;p53"/>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5" name="Google Shape;5255;p53"/>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6" name="Google Shape;5256;p53"/>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7" name="Google Shape;5257;p53"/>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8" name="Google Shape;5258;p53"/>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59" name="Google Shape;5259;p53"/>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0" name="Google Shape;5260;p53"/>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1" name="Google Shape;5261;p53"/>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2" name="Google Shape;5262;p53"/>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3" name="Google Shape;5263;p53"/>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4" name="Google Shape;5264;p53"/>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5" name="Google Shape;5265;p53"/>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6" name="Google Shape;5266;p53"/>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7" name="Google Shape;5267;p53"/>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8" name="Google Shape;5268;p53"/>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69" name="Google Shape;5269;p53"/>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0" name="Google Shape;5270;p53"/>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1" name="Google Shape;5271;p53"/>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2" name="Google Shape;5272;p53"/>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3" name="Google Shape;5273;p53"/>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4" name="Google Shape;5274;p53"/>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5" name="Google Shape;5275;p53"/>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6" name="Google Shape;5276;p53"/>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7" name="Google Shape;5277;p53"/>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8" name="Google Shape;5278;p53"/>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79" name="Google Shape;5279;p53"/>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0" name="Google Shape;5280;p53"/>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1" name="Google Shape;5281;p53"/>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2" name="Google Shape;5282;p53"/>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3" name="Google Shape;5283;p53"/>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4" name="Google Shape;5284;p53"/>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5" name="Google Shape;5285;p53"/>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6" name="Google Shape;5286;p53"/>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87" name="Google Shape;5287;p53"/>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5288" name="Google Shape;5288;p53"/>
            <p:cNvGrpSpPr/>
            <p:nvPr/>
          </p:nvGrpSpPr>
          <p:grpSpPr>
            <a:xfrm>
              <a:off x="8090839" y="167200"/>
              <a:ext cx="1399411" cy="2479320"/>
              <a:chOff x="7777589" y="212450"/>
              <a:chExt cx="1399411" cy="2479320"/>
            </a:xfrm>
          </p:grpSpPr>
          <p:sp>
            <p:nvSpPr>
              <p:cNvPr id="5289" name="Google Shape;5289;p53"/>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0" name="Google Shape;5290;p53"/>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1" name="Google Shape;5291;p53"/>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2" name="Google Shape;5292;p53"/>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3" name="Google Shape;5293;p53"/>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4" name="Google Shape;5294;p53"/>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5" name="Google Shape;5295;p53"/>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6" name="Google Shape;5296;p53"/>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7" name="Google Shape;5297;p53"/>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8" name="Google Shape;5298;p53"/>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299" name="Google Shape;5299;p53"/>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0" name="Google Shape;5300;p53"/>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1" name="Google Shape;5301;p53"/>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2" name="Google Shape;5302;p53"/>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3" name="Google Shape;5303;p53"/>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4" name="Google Shape;5304;p53"/>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5" name="Google Shape;5305;p53"/>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6" name="Google Shape;5306;p53"/>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7" name="Google Shape;5307;p53"/>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08" name="Google Shape;5308;p53"/>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5309" name="Google Shape;5309;p53"/>
              <p:cNvGrpSpPr/>
              <p:nvPr/>
            </p:nvGrpSpPr>
            <p:grpSpPr>
              <a:xfrm>
                <a:off x="8487989" y="2317697"/>
                <a:ext cx="149880" cy="35100"/>
                <a:chOff x="8487989" y="2317697"/>
                <a:chExt cx="149880" cy="35100"/>
              </a:xfrm>
            </p:grpSpPr>
            <p:sp>
              <p:nvSpPr>
                <p:cNvPr id="5310" name="Google Shape;5310;p53"/>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1" name="Google Shape;5311;p53"/>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2" name="Google Shape;5312;p53"/>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3" name="Google Shape;5313;p53"/>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4" name="Google Shape;5314;p53"/>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5" name="Google Shape;5315;p53"/>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6" name="Google Shape;5316;p53"/>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7" name="Google Shape;5317;p53"/>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8" name="Google Shape;5318;p53"/>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19" name="Google Shape;5319;p53"/>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0" name="Google Shape;5320;p53"/>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1" name="Google Shape;5321;p53"/>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2" name="Google Shape;5322;p53"/>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3" name="Google Shape;5323;p53"/>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4" name="Google Shape;5324;p53"/>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5" name="Google Shape;5325;p53"/>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6" name="Google Shape;5326;p53"/>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327" name="Google Shape;5327;p53"/>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8" name="Google Shape;5328;p53"/>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29" name="Google Shape;5329;p53"/>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0" name="Google Shape;5330;p53"/>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1" name="Google Shape;5331;p53"/>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2" name="Google Shape;5332;p53"/>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3" name="Google Shape;5333;p53"/>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4" name="Google Shape;5334;p53"/>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5" name="Google Shape;5335;p53"/>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6" name="Google Shape;5336;p53"/>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7" name="Google Shape;5337;p53"/>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8" name="Google Shape;5338;p53"/>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39" name="Google Shape;5339;p53"/>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0" name="Google Shape;5340;p53"/>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1" name="Google Shape;5341;p53"/>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2" name="Google Shape;5342;p53"/>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3" name="Google Shape;5343;p53"/>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4" name="Google Shape;5344;p53"/>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5" name="Google Shape;5345;p53"/>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6" name="Google Shape;5346;p53"/>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7" name="Google Shape;5347;p53"/>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8" name="Google Shape;5348;p53"/>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49" name="Google Shape;5349;p53"/>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0" name="Google Shape;5350;p53"/>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1" name="Google Shape;5351;p53"/>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2" name="Google Shape;5352;p53"/>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3" name="Google Shape;5353;p53"/>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4" name="Google Shape;5354;p53"/>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5" name="Google Shape;5355;p53"/>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6" name="Google Shape;5356;p53"/>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7" name="Google Shape;5357;p53"/>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8" name="Google Shape;5358;p53"/>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59" name="Google Shape;5359;p53"/>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0" name="Google Shape;5360;p53"/>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1" name="Google Shape;5361;p53"/>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2" name="Google Shape;5362;p53"/>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3" name="Google Shape;5363;p53"/>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4" name="Google Shape;5364;p53"/>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5" name="Google Shape;5365;p53"/>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6" name="Google Shape;5366;p53"/>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7" name="Google Shape;5367;p53"/>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8" name="Google Shape;5368;p53"/>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69" name="Google Shape;5369;p53"/>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0" name="Google Shape;5370;p53"/>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1" name="Google Shape;5371;p53"/>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2" name="Google Shape;5372;p53"/>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3" name="Google Shape;5373;p53"/>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4" name="Google Shape;5374;p53"/>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5" name="Google Shape;5375;p53"/>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6" name="Google Shape;5376;p53"/>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7" name="Google Shape;5377;p53"/>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8" name="Google Shape;5378;p53"/>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79" name="Google Shape;5379;p53"/>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0" name="Google Shape;5380;p53"/>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1" name="Google Shape;5381;p53"/>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2" name="Google Shape;5382;p53"/>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3" name="Google Shape;5383;p53"/>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4" name="Google Shape;5384;p53"/>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5" name="Google Shape;5385;p53"/>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6" name="Google Shape;5386;p53"/>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7" name="Google Shape;5387;p53"/>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8" name="Google Shape;5388;p53"/>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89" name="Google Shape;5389;p53"/>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0" name="Google Shape;5390;p53"/>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1" name="Google Shape;5391;p53"/>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2" name="Google Shape;5392;p53"/>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3" name="Google Shape;5393;p53"/>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4" name="Google Shape;5394;p53"/>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5" name="Google Shape;5395;p53"/>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6" name="Google Shape;5396;p53"/>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7" name="Google Shape;5397;p53"/>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8" name="Google Shape;5398;p53"/>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399" name="Google Shape;5399;p53"/>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00" name="Google Shape;5400;p53"/>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01" name="Google Shape;5401;p53"/>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5402" name="Google Shape;5402;p53"/>
          <p:cNvSpPr txBox="1"/>
          <p:nvPr>
            <p:ph type="title"/>
          </p:nvPr>
        </p:nvSpPr>
        <p:spPr>
          <a:xfrm>
            <a:off x="302975" y="691225"/>
            <a:ext cx="4796400" cy="14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900"/>
              <a:t>HOMEWORK</a:t>
            </a:r>
            <a:endParaRPr sz="4900"/>
          </a:p>
        </p:txBody>
      </p:sp>
      <p:sp>
        <p:nvSpPr>
          <p:cNvPr id="5403" name="Google Shape;5403;p53"/>
          <p:cNvSpPr txBox="1"/>
          <p:nvPr/>
        </p:nvSpPr>
        <p:spPr>
          <a:xfrm>
            <a:off x="302978" y="3493175"/>
            <a:ext cx="78387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latin typeface="Work Sans"/>
                <a:ea typeface="Work Sans"/>
                <a:cs typeface="Work Sans"/>
                <a:sym typeface="Work Sans"/>
                <a:hlinkClick r:id="rId3"/>
              </a:rPr>
              <a:t>https://lynbrookrobotics.com/forms/firstname-lastname-releaseform.pdf</a:t>
            </a:r>
            <a:r>
              <a:rPr lang="en" sz="2000">
                <a:solidFill>
                  <a:srgbClr val="0000FF"/>
                </a:solidFill>
                <a:latin typeface="Work Sans"/>
                <a:ea typeface="Work Sans"/>
                <a:cs typeface="Work Sans"/>
                <a:sym typeface="Work Sans"/>
              </a:rPr>
              <a:t> </a:t>
            </a:r>
            <a:endParaRPr sz="2000">
              <a:solidFill>
                <a:srgbClr val="0000FF"/>
              </a:solidFill>
              <a:latin typeface="Work Sans"/>
              <a:ea typeface="Work Sans"/>
              <a:cs typeface="Work Sans"/>
              <a:sym typeface="Work Sans"/>
            </a:endParaRPr>
          </a:p>
        </p:txBody>
      </p:sp>
      <p:sp>
        <p:nvSpPr>
          <p:cNvPr id="5404" name="Google Shape;5404;p53"/>
          <p:cNvSpPr txBox="1"/>
          <p:nvPr/>
        </p:nvSpPr>
        <p:spPr>
          <a:xfrm>
            <a:off x="362350" y="2839000"/>
            <a:ext cx="6987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Figtree"/>
                <a:ea typeface="Figtree"/>
                <a:cs typeface="Figtree"/>
                <a:sym typeface="Figtree"/>
              </a:rPr>
              <a:t>Please make sure to fill out the release form by next week!</a:t>
            </a:r>
            <a:endParaRPr sz="1800">
              <a:solidFill>
                <a:schemeClr val="dk1"/>
              </a:solidFill>
              <a:latin typeface="Figtree"/>
              <a:ea typeface="Figtree"/>
              <a:cs typeface="Figtree"/>
              <a:sym typeface="Figtre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8" name="Shape 5408"/>
        <p:cNvGrpSpPr/>
        <p:nvPr/>
      </p:nvGrpSpPr>
      <p:grpSpPr>
        <a:xfrm>
          <a:off x="0" y="0"/>
          <a:ext cx="0" cy="0"/>
          <a:chOff x="0" y="0"/>
          <a:chExt cx="0" cy="0"/>
        </a:xfrm>
      </p:grpSpPr>
      <p:grpSp>
        <p:nvGrpSpPr>
          <p:cNvPr id="5409" name="Google Shape;5409;p54"/>
          <p:cNvGrpSpPr/>
          <p:nvPr/>
        </p:nvGrpSpPr>
        <p:grpSpPr>
          <a:xfrm>
            <a:off x="6189104" y="167193"/>
            <a:ext cx="3301145" cy="2479326"/>
            <a:chOff x="6189104" y="167193"/>
            <a:chExt cx="3301145" cy="2479326"/>
          </a:xfrm>
        </p:grpSpPr>
        <p:grpSp>
          <p:nvGrpSpPr>
            <p:cNvPr id="5410" name="Google Shape;5410;p54"/>
            <p:cNvGrpSpPr/>
            <p:nvPr/>
          </p:nvGrpSpPr>
          <p:grpSpPr>
            <a:xfrm flipH="1">
              <a:off x="6189104" y="167193"/>
              <a:ext cx="1291535" cy="2221272"/>
              <a:chOff x="6247172" y="165604"/>
              <a:chExt cx="1096566" cy="1885950"/>
            </a:xfrm>
          </p:grpSpPr>
          <p:sp>
            <p:nvSpPr>
              <p:cNvPr id="5411" name="Google Shape;5411;p54"/>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2" name="Google Shape;5412;p54"/>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3" name="Google Shape;5413;p54"/>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4" name="Google Shape;5414;p54"/>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5" name="Google Shape;5415;p54"/>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6" name="Google Shape;5416;p54"/>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7" name="Google Shape;5417;p54"/>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8" name="Google Shape;5418;p54"/>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19" name="Google Shape;5419;p54"/>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0" name="Google Shape;5420;p54"/>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1" name="Google Shape;5421;p54"/>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2" name="Google Shape;5422;p54"/>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3" name="Google Shape;5423;p54"/>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4" name="Google Shape;5424;p54"/>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5" name="Google Shape;5425;p54"/>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6" name="Google Shape;5426;p54"/>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7" name="Google Shape;5427;p54"/>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8" name="Google Shape;5428;p54"/>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29" name="Google Shape;5429;p54"/>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0" name="Google Shape;5430;p54"/>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1" name="Google Shape;5431;p54"/>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2" name="Google Shape;5432;p54"/>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3" name="Google Shape;5433;p54"/>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4" name="Google Shape;5434;p54"/>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5" name="Google Shape;5435;p54"/>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6" name="Google Shape;5436;p54"/>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7" name="Google Shape;5437;p54"/>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8" name="Google Shape;5438;p54"/>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39" name="Google Shape;5439;p54"/>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0" name="Google Shape;5440;p54"/>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1" name="Google Shape;5441;p54"/>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2" name="Google Shape;5442;p54"/>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3" name="Google Shape;5443;p54"/>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4" name="Google Shape;5444;p54"/>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5" name="Google Shape;5445;p54"/>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6" name="Google Shape;5446;p54"/>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7" name="Google Shape;5447;p54"/>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8" name="Google Shape;5448;p54"/>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49" name="Google Shape;5449;p54"/>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0" name="Google Shape;5450;p54"/>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1" name="Google Shape;5451;p54"/>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2" name="Google Shape;5452;p54"/>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3" name="Google Shape;5453;p54"/>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4" name="Google Shape;5454;p54"/>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5" name="Google Shape;5455;p54"/>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6" name="Google Shape;5456;p54"/>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7" name="Google Shape;5457;p54"/>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8" name="Google Shape;5458;p54"/>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59" name="Google Shape;5459;p54"/>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0" name="Google Shape;5460;p54"/>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1" name="Google Shape;5461;p54"/>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2" name="Google Shape;5462;p54"/>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3" name="Google Shape;5463;p54"/>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4" name="Google Shape;5464;p54"/>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5" name="Google Shape;5465;p54"/>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6" name="Google Shape;5466;p54"/>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7" name="Google Shape;5467;p54"/>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8" name="Google Shape;5468;p54"/>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69" name="Google Shape;5469;p54"/>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5470" name="Google Shape;5470;p54"/>
            <p:cNvGrpSpPr/>
            <p:nvPr/>
          </p:nvGrpSpPr>
          <p:grpSpPr>
            <a:xfrm>
              <a:off x="8090839" y="167200"/>
              <a:ext cx="1399411" cy="2479320"/>
              <a:chOff x="7777589" y="212450"/>
              <a:chExt cx="1399411" cy="2479320"/>
            </a:xfrm>
          </p:grpSpPr>
          <p:sp>
            <p:nvSpPr>
              <p:cNvPr id="5471" name="Google Shape;5471;p54"/>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2" name="Google Shape;5472;p54"/>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3" name="Google Shape;5473;p54"/>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4" name="Google Shape;5474;p54"/>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5" name="Google Shape;5475;p54"/>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6" name="Google Shape;5476;p54"/>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7" name="Google Shape;5477;p54"/>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8" name="Google Shape;5478;p54"/>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79" name="Google Shape;5479;p54"/>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0" name="Google Shape;5480;p54"/>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1" name="Google Shape;5481;p54"/>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2" name="Google Shape;5482;p54"/>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3" name="Google Shape;5483;p54"/>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4" name="Google Shape;5484;p54"/>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5" name="Google Shape;5485;p54"/>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6" name="Google Shape;5486;p54"/>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7" name="Google Shape;5487;p54"/>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8" name="Google Shape;5488;p54"/>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89" name="Google Shape;5489;p54"/>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0" name="Google Shape;5490;p54"/>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5491" name="Google Shape;5491;p54"/>
              <p:cNvGrpSpPr/>
              <p:nvPr/>
            </p:nvGrpSpPr>
            <p:grpSpPr>
              <a:xfrm>
                <a:off x="8487989" y="2317697"/>
                <a:ext cx="149880" cy="35100"/>
                <a:chOff x="8487989" y="2317697"/>
                <a:chExt cx="149880" cy="35100"/>
              </a:xfrm>
            </p:grpSpPr>
            <p:sp>
              <p:nvSpPr>
                <p:cNvPr id="5492" name="Google Shape;5492;p54"/>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3" name="Google Shape;5493;p54"/>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4" name="Google Shape;5494;p54"/>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5" name="Google Shape;5495;p54"/>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6" name="Google Shape;5496;p54"/>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7" name="Google Shape;5497;p54"/>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8" name="Google Shape;5498;p54"/>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499" name="Google Shape;5499;p54"/>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0" name="Google Shape;5500;p54"/>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1" name="Google Shape;5501;p54"/>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2" name="Google Shape;5502;p54"/>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3" name="Google Shape;5503;p54"/>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4" name="Google Shape;5504;p54"/>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5" name="Google Shape;5505;p54"/>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6" name="Google Shape;5506;p54"/>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7" name="Google Shape;5507;p54"/>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08" name="Google Shape;5508;p54"/>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509" name="Google Shape;5509;p54"/>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0" name="Google Shape;5510;p54"/>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1" name="Google Shape;5511;p54"/>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2" name="Google Shape;5512;p54"/>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3" name="Google Shape;5513;p54"/>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4" name="Google Shape;5514;p54"/>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5" name="Google Shape;5515;p54"/>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6" name="Google Shape;5516;p54"/>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7" name="Google Shape;5517;p54"/>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8" name="Google Shape;5518;p54"/>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19" name="Google Shape;5519;p54"/>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0" name="Google Shape;5520;p54"/>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1" name="Google Shape;5521;p54"/>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2" name="Google Shape;5522;p54"/>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3" name="Google Shape;5523;p54"/>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4" name="Google Shape;5524;p54"/>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5" name="Google Shape;5525;p54"/>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6" name="Google Shape;5526;p54"/>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7" name="Google Shape;5527;p54"/>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8" name="Google Shape;5528;p54"/>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29" name="Google Shape;5529;p54"/>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0" name="Google Shape;5530;p54"/>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1" name="Google Shape;5531;p54"/>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2" name="Google Shape;5532;p54"/>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3" name="Google Shape;5533;p54"/>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4" name="Google Shape;5534;p54"/>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5" name="Google Shape;5535;p54"/>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6" name="Google Shape;5536;p54"/>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7" name="Google Shape;5537;p54"/>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8" name="Google Shape;5538;p54"/>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39" name="Google Shape;5539;p54"/>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0" name="Google Shape;5540;p54"/>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1" name="Google Shape;5541;p54"/>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2" name="Google Shape;5542;p54"/>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3" name="Google Shape;5543;p54"/>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4" name="Google Shape;5544;p54"/>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5" name="Google Shape;5545;p54"/>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6" name="Google Shape;5546;p54"/>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7" name="Google Shape;5547;p54"/>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8" name="Google Shape;5548;p54"/>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49" name="Google Shape;5549;p54"/>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0" name="Google Shape;5550;p54"/>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1" name="Google Shape;5551;p54"/>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2" name="Google Shape;5552;p54"/>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3" name="Google Shape;5553;p54"/>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4" name="Google Shape;5554;p54"/>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5" name="Google Shape;5555;p54"/>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6" name="Google Shape;5556;p54"/>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7" name="Google Shape;5557;p54"/>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8" name="Google Shape;5558;p54"/>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59" name="Google Shape;5559;p54"/>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0" name="Google Shape;5560;p54"/>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1" name="Google Shape;5561;p54"/>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2" name="Google Shape;5562;p54"/>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3" name="Google Shape;5563;p54"/>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4" name="Google Shape;5564;p54"/>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5" name="Google Shape;5565;p54"/>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6" name="Google Shape;5566;p54"/>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7" name="Google Shape;5567;p54"/>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8" name="Google Shape;5568;p54"/>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69" name="Google Shape;5569;p54"/>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0" name="Google Shape;5570;p54"/>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1" name="Google Shape;5571;p54"/>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2" name="Google Shape;5572;p54"/>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3" name="Google Shape;5573;p54"/>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4" name="Google Shape;5574;p54"/>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5" name="Google Shape;5575;p54"/>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6" name="Google Shape;5576;p54"/>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7" name="Google Shape;5577;p54"/>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8" name="Google Shape;5578;p54"/>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79" name="Google Shape;5579;p54"/>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80" name="Google Shape;5580;p54"/>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81" name="Google Shape;5581;p54"/>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82" name="Google Shape;5582;p54"/>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83" name="Google Shape;5583;p54"/>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5584" name="Google Shape;5584;p54"/>
          <p:cNvSpPr txBox="1"/>
          <p:nvPr>
            <p:ph type="title"/>
          </p:nvPr>
        </p:nvSpPr>
        <p:spPr>
          <a:xfrm>
            <a:off x="302975" y="691213"/>
            <a:ext cx="3724200" cy="14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900"/>
              <a:t>Attendance</a:t>
            </a:r>
            <a:endParaRPr sz="4900"/>
          </a:p>
        </p:txBody>
      </p:sp>
      <p:sp>
        <p:nvSpPr>
          <p:cNvPr id="5585" name="Google Shape;5585;p54"/>
          <p:cNvSpPr txBox="1"/>
          <p:nvPr/>
        </p:nvSpPr>
        <p:spPr>
          <a:xfrm>
            <a:off x="302978" y="3474125"/>
            <a:ext cx="78387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hlink"/>
                </a:solidFill>
                <a:uFill>
                  <a:noFill/>
                </a:uFill>
                <a:latin typeface="Work Sans"/>
                <a:ea typeface="Work Sans"/>
                <a:cs typeface="Work Sans"/>
                <a:sym typeface="Work Sans"/>
                <a:hlinkClick r:id="rId3"/>
              </a:rPr>
              <a:t>https://tinyurl.com/846fallWorkshops26</a:t>
            </a:r>
            <a:r>
              <a:rPr lang="en" sz="3000">
                <a:latin typeface="Work Sans"/>
                <a:ea typeface="Work Sans"/>
                <a:cs typeface="Work Sans"/>
                <a:sym typeface="Work Sans"/>
              </a:rPr>
              <a:t> </a:t>
            </a:r>
            <a:endParaRPr sz="3000">
              <a:solidFill>
                <a:srgbClr val="0000FF"/>
              </a:solidFill>
              <a:latin typeface="Work Sans"/>
              <a:ea typeface="Work Sans"/>
              <a:cs typeface="Work Sans"/>
              <a:sym typeface="Work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9" name="Shape 5589"/>
        <p:cNvGrpSpPr/>
        <p:nvPr/>
      </p:nvGrpSpPr>
      <p:grpSpPr>
        <a:xfrm>
          <a:off x="0" y="0"/>
          <a:ext cx="0" cy="0"/>
          <a:chOff x="0" y="0"/>
          <a:chExt cx="0" cy="0"/>
        </a:xfrm>
      </p:grpSpPr>
      <p:sp>
        <p:nvSpPr>
          <p:cNvPr id="5590" name="Google Shape;5590;p55"/>
          <p:cNvSpPr txBox="1"/>
          <p:nvPr>
            <p:ph idx="2" type="title"/>
          </p:nvPr>
        </p:nvSpPr>
        <p:spPr>
          <a:xfrm>
            <a:off x="261875" y="1554500"/>
            <a:ext cx="1136400" cy="841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05</a:t>
            </a:r>
            <a:endParaRPr/>
          </a:p>
        </p:txBody>
      </p:sp>
      <p:grpSp>
        <p:nvGrpSpPr>
          <p:cNvPr id="5591" name="Google Shape;5591;p55"/>
          <p:cNvGrpSpPr/>
          <p:nvPr/>
        </p:nvGrpSpPr>
        <p:grpSpPr>
          <a:xfrm>
            <a:off x="6189104" y="167193"/>
            <a:ext cx="3301145" cy="2479326"/>
            <a:chOff x="6189104" y="167193"/>
            <a:chExt cx="3301145" cy="2479326"/>
          </a:xfrm>
        </p:grpSpPr>
        <p:grpSp>
          <p:nvGrpSpPr>
            <p:cNvPr id="5592" name="Google Shape;5592;p55"/>
            <p:cNvGrpSpPr/>
            <p:nvPr/>
          </p:nvGrpSpPr>
          <p:grpSpPr>
            <a:xfrm flipH="1">
              <a:off x="6189104" y="167193"/>
              <a:ext cx="1291535" cy="2221272"/>
              <a:chOff x="6247172" y="165604"/>
              <a:chExt cx="1096566" cy="1885950"/>
            </a:xfrm>
          </p:grpSpPr>
          <p:sp>
            <p:nvSpPr>
              <p:cNvPr id="5593" name="Google Shape;5593;p55"/>
              <p:cNvSpPr/>
              <p:nvPr/>
            </p:nvSpPr>
            <p:spPr>
              <a:xfrm>
                <a:off x="6736519" y="1620547"/>
                <a:ext cx="169069" cy="129778"/>
              </a:xfrm>
              <a:custGeom>
                <a:rect b="b" l="l" r="r" t="t"/>
                <a:pathLst>
                  <a:path extrusionOk="0" h="109" w="142">
                    <a:moveTo>
                      <a:pt x="142" y="23"/>
                    </a:moveTo>
                    <a:lnTo>
                      <a:pt x="16" y="109"/>
                    </a:lnTo>
                    <a:lnTo>
                      <a:pt x="0" y="86"/>
                    </a:lnTo>
                    <a:lnTo>
                      <a:pt x="126" y="0"/>
                    </a:lnTo>
                    <a:lnTo>
                      <a:pt x="142" y="23"/>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4" name="Google Shape;5594;p55"/>
              <p:cNvSpPr/>
              <p:nvPr/>
            </p:nvSpPr>
            <p:spPr>
              <a:xfrm>
                <a:off x="6679369" y="1753897"/>
                <a:ext cx="79772" cy="297656"/>
              </a:xfrm>
              <a:custGeom>
                <a:rect b="b" l="l" r="r" t="t"/>
                <a:pathLst>
                  <a:path extrusionOk="0" h="250" w="67">
                    <a:moveTo>
                      <a:pt x="67" y="0"/>
                    </a:moveTo>
                    <a:lnTo>
                      <a:pt x="19" y="250"/>
                    </a:lnTo>
                    <a:lnTo>
                      <a:pt x="0" y="204"/>
                    </a:lnTo>
                    <a:lnTo>
                      <a:pt x="40" y="1"/>
                    </a:lnTo>
                    <a:lnTo>
                      <a:pt x="67"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5" name="Google Shape;5595;p55"/>
              <p:cNvSpPr/>
              <p:nvPr/>
            </p:nvSpPr>
            <p:spPr>
              <a:xfrm>
                <a:off x="6705563" y="1706272"/>
                <a:ext cx="73819" cy="73819"/>
              </a:xfrm>
              <a:custGeom>
                <a:rect b="b" l="l" r="r" t="t"/>
                <a:pathLst>
                  <a:path extrusionOk="0" h="200" w="200">
                    <a:moveTo>
                      <a:pt x="1" y="98"/>
                    </a:moveTo>
                    <a:cubicBezTo>
                      <a:pt x="0" y="153"/>
                      <a:pt x="43" y="198"/>
                      <a:pt x="98" y="199"/>
                    </a:cubicBezTo>
                    <a:cubicBezTo>
                      <a:pt x="153" y="200"/>
                      <a:pt x="198" y="156"/>
                      <a:pt x="199" y="102"/>
                    </a:cubicBezTo>
                    <a:cubicBezTo>
                      <a:pt x="200" y="47"/>
                      <a:pt x="156" y="2"/>
                      <a:pt x="102" y="1"/>
                    </a:cubicBezTo>
                    <a:cubicBezTo>
                      <a:pt x="47" y="0"/>
                      <a:pt x="2" y="43"/>
                      <a:pt x="1"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6" name="Google Shape;5596;p55"/>
              <p:cNvSpPr/>
              <p:nvPr/>
            </p:nvSpPr>
            <p:spPr>
              <a:xfrm>
                <a:off x="6712707" y="1713416"/>
                <a:ext cx="58213" cy="58213"/>
              </a:xfrm>
              <a:custGeom>
                <a:rect b="b" l="l" r="r" t="t"/>
                <a:pathLst>
                  <a:path extrusionOk="0" h="159" w="159">
                    <a:moveTo>
                      <a:pt x="1" y="78"/>
                    </a:moveTo>
                    <a:cubicBezTo>
                      <a:pt x="0" y="122"/>
                      <a:pt x="35" y="158"/>
                      <a:pt x="78" y="158"/>
                    </a:cubicBezTo>
                    <a:cubicBezTo>
                      <a:pt x="122" y="159"/>
                      <a:pt x="158" y="125"/>
                      <a:pt x="159" y="81"/>
                    </a:cubicBezTo>
                    <a:cubicBezTo>
                      <a:pt x="159" y="38"/>
                      <a:pt x="125" y="2"/>
                      <a:pt x="81" y="1"/>
                    </a:cubicBezTo>
                    <a:cubicBezTo>
                      <a:pt x="38" y="0"/>
                      <a:pt x="2" y="35"/>
                      <a:pt x="1"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7" name="Google Shape;5597;p55"/>
              <p:cNvSpPr/>
              <p:nvPr/>
            </p:nvSpPr>
            <p:spPr>
              <a:xfrm>
                <a:off x="6724613" y="1726513"/>
                <a:ext cx="34400" cy="33317"/>
              </a:xfrm>
              <a:custGeom>
                <a:rect b="b" l="l" r="r" t="t"/>
                <a:pathLst>
                  <a:path extrusionOk="0" h="91" w="91">
                    <a:moveTo>
                      <a:pt x="1" y="45"/>
                    </a:moveTo>
                    <a:cubicBezTo>
                      <a:pt x="0" y="70"/>
                      <a:pt x="20" y="90"/>
                      <a:pt x="45" y="91"/>
                    </a:cubicBezTo>
                    <a:cubicBezTo>
                      <a:pt x="70" y="91"/>
                      <a:pt x="90" y="72"/>
                      <a:pt x="91" y="47"/>
                    </a:cubicBezTo>
                    <a:cubicBezTo>
                      <a:pt x="91" y="22"/>
                      <a:pt x="71" y="1"/>
                      <a:pt x="47" y="1"/>
                    </a:cubicBezTo>
                    <a:cubicBezTo>
                      <a:pt x="22" y="0"/>
                      <a:pt x="1" y="20"/>
                      <a:pt x="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8" name="Google Shape;5598;p55"/>
              <p:cNvSpPr/>
              <p:nvPr/>
            </p:nvSpPr>
            <p:spPr>
              <a:xfrm>
                <a:off x="6734138" y="1734847"/>
                <a:ext cx="16704" cy="16704"/>
              </a:xfrm>
              <a:custGeom>
                <a:rect b="b" l="l" r="r" t="t"/>
                <a:pathLst>
                  <a:path extrusionOk="0" h="46" w="46">
                    <a:moveTo>
                      <a:pt x="0" y="22"/>
                    </a:moveTo>
                    <a:cubicBezTo>
                      <a:pt x="0" y="35"/>
                      <a:pt x="10" y="45"/>
                      <a:pt x="22" y="45"/>
                    </a:cubicBezTo>
                    <a:cubicBezTo>
                      <a:pt x="35" y="46"/>
                      <a:pt x="45" y="36"/>
                      <a:pt x="45" y="23"/>
                    </a:cubicBezTo>
                    <a:cubicBezTo>
                      <a:pt x="46" y="11"/>
                      <a:pt x="36" y="1"/>
                      <a:pt x="23" y="0"/>
                    </a:cubicBezTo>
                    <a:cubicBezTo>
                      <a:pt x="11" y="0"/>
                      <a:pt x="1" y="10"/>
                      <a:pt x="0"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599" name="Google Shape;5599;p55"/>
              <p:cNvSpPr/>
              <p:nvPr/>
            </p:nvSpPr>
            <p:spPr>
              <a:xfrm>
                <a:off x="6762713" y="1638407"/>
                <a:ext cx="107156" cy="73819"/>
              </a:xfrm>
              <a:custGeom>
                <a:rect b="b" l="l" r="r" t="t"/>
                <a:pathLst>
                  <a:path extrusionOk="0" h="62" w="90">
                    <a:moveTo>
                      <a:pt x="90" y="4"/>
                    </a:moveTo>
                    <a:lnTo>
                      <a:pt x="88" y="0"/>
                    </a:lnTo>
                    <a:lnTo>
                      <a:pt x="0" y="59"/>
                    </a:lnTo>
                    <a:lnTo>
                      <a:pt x="6" y="62"/>
                    </a:lnTo>
                    <a:lnTo>
                      <a:pt x="9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0" name="Google Shape;5600;p55"/>
              <p:cNvSpPr/>
              <p:nvPr/>
            </p:nvSpPr>
            <p:spPr>
              <a:xfrm>
                <a:off x="6684132" y="1776519"/>
                <a:ext cx="45244" cy="217884"/>
              </a:xfrm>
              <a:custGeom>
                <a:rect b="b" l="l" r="r" t="t"/>
                <a:pathLst>
                  <a:path extrusionOk="0" h="183" w="38">
                    <a:moveTo>
                      <a:pt x="38" y="3"/>
                    </a:moveTo>
                    <a:lnTo>
                      <a:pt x="0" y="183"/>
                    </a:lnTo>
                    <a:lnTo>
                      <a:pt x="34" y="0"/>
                    </a:lnTo>
                    <a:lnTo>
                      <a:pt x="38" y="3"/>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1" name="Google Shape;5601;p55"/>
              <p:cNvSpPr/>
              <p:nvPr/>
            </p:nvSpPr>
            <p:spPr>
              <a:xfrm>
                <a:off x="6867488" y="1306222"/>
                <a:ext cx="110728" cy="153591"/>
              </a:xfrm>
              <a:custGeom>
                <a:rect b="b" l="l" r="r" t="t"/>
                <a:pathLst>
                  <a:path extrusionOk="0" h="129" w="93">
                    <a:moveTo>
                      <a:pt x="25" y="129"/>
                    </a:moveTo>
                    <a:lnTo>
                      <a:pt x="0" y="15"/>
                    </a:lnTo>
                    <a:lnTo>
                      <a:pt x="68" y="0"/>
                    </a:lnTo>
                    <a:lnTo>
                      <a:pt x="93" y="115"/>
                    </a:lnTo>
                    <a:lnTo>
                      <a:pt x="25" y="12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2" name="Google Shape;5602;p55"/>
              <p:cNvSpPr/>
              <p:nvPr/>
            </p:nvSpPr>
            <p:spPr>
              <a:xfrm>
                <a:off x="6830578" y="1406235"/>
                <a:ext cx="185255" cy="180496"/>
              </a:xfrm>
              <a:custGeom>
                <a:rect b="b" l="l" r="r" t="t"/>
                <a:pathLst>
                  <a:path extrusionOk="0" h="493" w="506">
                    <a:moveTo>
                      <a:pt x="51" y="493"/>
                    </a:moveTo>
                    <a:cubicBezTo>
                      <a:pt x="0" y="257"/>
                      <a:pt x="0" y="257"/>
                      <a:pt x="0" y="257"/>
                    </a:cubicBezTo>
                    <a:cubicBezTo>
                      <a:pt x="49" y="182"/>
                      <a:pt x="77" y="139"/>
                      <a:pt x="126" y="63"/>
                    </a:cubicBezTo>
                    <a:cubicBezTo>
                      <a:pt x="421" y="0"/>
                      <a:pt x="421" y="0"/>
                      <a:pt x="421" y="0"/>
                    </a:cubicBezTo>
                    <a:cubicBezTo>
                      <a:pt x="506" y="395"/>
                      <a:pt x="506" y="395"/>
                      <a:pt x="506" y="395"/>
                    </a:cubicBezTo>
                    <a:lnTo>
                      <a:pt x="51" y="49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3" name="Google Shape;5603;p55"/>
              <p:cNvSpPr/>
              <p:nvPr/>
            </p:nvSpPr>
            <p:spPr>
              <a:xfrm>
                <a:off x="6894872" y="1416950"/>
                <a:ext cx="110728" cy="127397"/>
              </a:xfrm>
              <a:custGeom>
                <a:rect b="b" l="l" r="r" t="t"/>
                <a:pathLst>
                  <a:path extrusionOk="0" h="107" w="93">
                    <a:moveTo>
                      <a:pt x="93" y="107"/>
                    </a:moveTo>
                    <a:lnTo>
                      <a:pt x="70" y="0"/>
                    </a:lnTo>
                    <a:lnTo>
                      <a:pt x="0" y="15"/>
                    </a:lnTo>
                    <a:lnTo>
                      <a:pt x="65" y="9"/>
                    </a:lnTo>
                    <a:lnTo>
                      <a:pt x="93" y="107"/>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4" name="Google Shape;5604;p55"/>
              <p:cNvSpPr/>
              <p:nvPr/>
            </p:nvSpPr>
            <p:spPr>
              <a:xfrm>
                <a:off x="6838913" y="1437191"/>
                <a:ext cx="59531" cy="66675"/>
              </a:xfrm>
              <a:custGeom>
                <a:rect b="b" l="l" r="r" t="t"/>
                <a:pathLst>
                  <a:path extrusionOk="0" h="56" w="50">
                    <a:moveTo>
                      <a:pt x="40" y="0"/>
                    </a:moveTo>
                    <a:lnTo>
                      <a:pt x="0" y="56"/>
                    </a:lnTo>
                    <a:lnTo>
                      <a:pt x="50" y="46"/>
                    </a:lnTo>
                    <a:lnTo>
                      <a:pt x="40"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5" name="Google Shape;5605;p55"/>
              <p:cNvSpPr/>
              <p:nvPr/>
            </p:nvSpPr>
            <p:spPr>
              <a:xfrm>
                <a:off x="6904397" y="1453860"/>
                <a:ext cx="72554" cy="71393"/>
              </a:xfrm>
              <a:custGeom>
                <a:rect b="b" l="l" r="r" t="t"/>
                <a:pathLst>
                  <a:path extrusionOk="0" h="195" w="195">
                    <a:moveTo>
                      <a:pt x="116" y="184"/>
                    </a:moveTo>
                    <a:cubicBezTo>
                      <a:pt x="68" y="195"/>
                      <a:pt x="21" y="164"/>
                      <a:pt x="10" y="116"/>
                    </a:cubicBezTo>
                    <a:cubicBezTo>
                      <a:pt x="0" y="68"/>
                      <a:pt x="31" y="21"/>
                      <a:pt x="79" y="10"/>
                    </a:cubicBezTo>
                    <a:cubicBezTo>
                      <a:pt x="127" y="0"/>
                      <a:pt x="174" y="31"/>
                      <a:pt x="184" y="79"/>
                    </a:cubicBezTo>
                    <a:cubicBezTo>
                      <a:pt x="195" y="127"/>
                      <a:pt x="164" y="174"/>
                      <a:pt x="116" y="18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6" name="Google Shape;5606;p55"/>
              <p:cNvSpPr/>
              <p:nvPr/>
            </p:nvSpPr>
            <p:spPr>
              <a:xfrm>
                <a:off x="6911541" y="1461004"/>
                <a:ext cx="58415" cy="57013"/>
              </a:xfrm>
              <a:custGeom>
                <a:rect b="b" l="l" r="r" t="t"/>
                <a:pathLst>
                  <a:path extrusionOk="0" h="157" w="157">
                    <a:moveTo>
                      <a:pt x="94" y="149"/>
                    </a:moveTo>
                    <a:cubicBezTo>
                      <a:pt x="55" y="157"/>
                      <a:pt x="16" y="132"/>
                      <a:pt x="8" y="93"/>
                    </a:cubicBezTo>
                    <a:cubicBezTo>
                      <a:pt x="0" y="55"/>
                      <a:pt x="24" y="16"/>
                      <a:pt x="63" y="8"/>
                    </a:cubicBezTo>
                    <a:cubicBezTo>
                      <a:pt x="102" y="0"/>
                      <a:pt x="140" y="24"/>
                      <a:pt x="149" y="63"/>
                    </a:cubicBezTo>
                    <a:cubicBezTo>
                      <a:pt x="157" y="102"/>
                      <a:pt x="132" y="140"/>
                      <a:pt x="94" y="14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7" name="Google Shape;5607;p55"/>
              <p:cNvSpPr/>
              <p:nvPr/>
            </p:nvSpPr>
            <p:spPr>
              <a:xfrm>
                <a:off x="6923447" y="1472910"/>
                <a:ext cx="34603" cy="33218"/>
              </a:xfrm>
              <a:custGeom>
                <a:rect b="b" l="l" r="r" t="t"/>
                <a:pathLst>
                  <a:path extrusionOk="0" h="93" w="93">
                    <a:moveTo>
                      <a:pt x="55" y="88"/>
                    </a:moveTo>
                    <a:cubicBezTo>
                      <a:pt x="32" y="93"/>
                      <a:pt x="10" y="78"/>
                      <a:pt x="5" y="55"/>
                    </a:cubicBezTo>
                    <a:cubicBezTo>
                      <a:pt x="0" y="32"/>
                      <a:pt x="15" y="10"/>
                      <a:pt x="37" y="5"/>
                    </a:cubicBezTo>
                    <a:cubicBezTo>
                      <a:pt x="60" y="0"/>
                      <a:pt x="83" y="15"/>
                      <a:pt x="88" y="37"/>
                    </a:cubicBezTo>
                    <a:cubicBezTo>
                      <a:pt x="93" y="60"/>
                      <a:pt x="78" y="83"/>
                      <a:pt x="55" y="88"/>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8" name="Google Shape;5608;p55"/>
              <p:cNvSpPr/>
              <p:nvPr/>
            </p:nvSpPr>
            <p:spPr>
              <a:xfrm>
                <a:off x="6886550" y="1552387"/>
                <a:ext cx="108325" cy="89325"/>
              </a:xfrm>
              <a:custGeom>
                <a:rect b="b" l="l" r="r" t="t"/>
                <a:pathLst>
                  <a:path extrusionOk="0" h="62" w="91">
                    <a:moveTo>
                      <a:pt x="9" y="62"/>
                    </a:moveTo>
                    <a:lnTo>
                      <a:pt x="0" y="17"/>
                    </a:lnTo>
                    <a:lnTo>
                      <a:pt x="82" y="0"/>
                    </a:lnTo>
                    <a:lnTo>
                      <a:pt x="91" y="45"/>
                    </a:lnTo>
                    <a:lnTo>
                      <a:pt x="9" y="62"/>
                    </a:ln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09" name="Google Shape;5609;p55"/>
              <p:cNvSpPr/>
              <p:nvPr/>
            </p:nvSpPr>
            <p:spPr>
              <a:xfrm>
                <a:off x="6992503" y="1596735"/>
                <a:ext cx="184547" cy="64294"/>
              </a:xfrm>
              <a:custGeom>
                <a:rect b="b" l="l" r="r" t="t"/>
                <a:pathLst>
                  <a:path extrusionOk="0" h="54" w="155">
                    <a:moveTo>
                      <a:pt x="0" y="27"/>
                    </a:moveTo>
                    <a:lnTo>
                      <a:pt x="150" y="54"/>
                    </a:lnTo>
                    <a:lnTo>
                      <a:pt x="155" y="27"/>
                    </a:lnTo>
                    <a:lnTo>
                      <a:pt x="5" y="0"/>
                    </a:lnTo>
                    <a:lnTo>
                      <a:pt x="0" y="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0" name="Google Shape;5610;p55"/>
              <p:cNvSpPr/>
              <p:nvPr/>
            </p:nvSpPr>
            <p:spPr>
              <a:xfrm>
                <a:off x="7169907" y="1653885"/>
                <a:ext cx="173831" cy="260747"/>
              </a:xfrm>
              <a:custGeom>
                <a:rect b="b" l="l" r="r" t="t"/>
                <a:pathLst>
                  <a:path extrusionOk="0" h="219" w="146">
                    <a:moveTo>
                      <a:pt x="0" y="11"/>
                    </a:moveTo>
                    <a:lnTo>
                      <a:pt x="146" y="219"/>
                    </a:lnTo>
                    <a:lnTo>
                      <a:pt x="144" y="169"/>
                    </a:lnTo>
                    <a:lnTo>
                      <a:pt x="25" y="0"/>
                    </a:lnTo>
                    <a:lnTo>
                      <a:pt x="0" y="11"/>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1" name="Google Shape;5611;p55"/>
              <p:cNvSpPr/>
              <p:nvPr/>
            </p:nvSpPr>
            <p:spPr>
              <a:xfrm>
                <a:off x="7138950" y="1607450"/>
                <a:ext cx="83415" cy="83046"/>
              </a:xfrm>
              <a:custGeom>
                <a:rect b="b" l="l" r="r" t="t"/>
                <a:pathLst>
                  <a:path extrusionOk="0" h="225" w="226">
                    <a:moveTo>
                      <a:pt x="202" y="70"/>
                    </a:moveTo>
                    <a:cubicBezTo>
                      <a:pt x="226" y="120"/>
                      <a:pt x="204" y="179"/>
                      <a:pt x="155" y="202"/>
                    </a:cubicBezTo>
                    <a:cubicBezTo>
                      <a:pt x="106" y="225"/>
                      <a:pt x="47" y="204"/>
                      <a:pt x="24" y="155"/>
                    </a:cubicBezTo>
                    <a:cubicBezTo>
                      <a:pt x="0" y="105"/>
                      <a:pt x="21" y="46"/>
                      <a:pt x="71" y="23"/>
                    </a:cubicBezTo>
                    <a:cubicBezTo>
                      <a:pt x="120" y="0"/>
                      <a:pt x="179" y="21"/>
                      <a:pt x="202" y="70"/>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2" name="Google Shape;5612;p55"/>
              <p:cNvSpPr/>
              <p:nvPr/>
            </p:nvSpPr>
            <p:spPr>
              <a:xfrm>
                <a:off x="7147285" y="1615785"/>
                <a:ext cx="66437" cy="66437"/>
              </a:xfrm>
              <a:custGeom>
                <a:rect b="b" l="l" r="r" t="t"/>
                <a:pathLst>
                  <a:path extrusionOk="0" h="180" w="180">
                    <a:moveTo>
                      <a:pt x="161" y="57"/>
                    </a:moveTo>
                    <a:cubicBezTo>
                      <a:pt x="180" y="96"/>
                      <a:pt x="163" y="143"/>
                      <a:pt x="124" y="161"/>
                    </a:cubicBezTo>
                    <a:cubicBezTo>
                      <a:pt x="84" y="180"/>
                      <a:pt x="38" y="163"/>
                      <a:pt x="19" y="124"/>
                    </a:cubicBezTo>
                    <a:cubicBezTo>
                      <a:pt x="0" y="84"/>
                      <a:pt x="17" y="38"/>
                      <a:pt x="57" y="19"/>
                    </a:cubicBezTo>
                    <a:cubicBezTo>
                      <a:pt x="96" y="0"/>
                      <a:pt x="143" y="17"/>
                      <a:pt x="161" y="5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3" name="Google Shape;5613;p55"/>
              <p:cNvSpPr/>
              <p:nvPr/>
            </p:nvSpPr>
            <p:spPr>
              <a:xfrm>
                <a:off x="7161572" y="1630072"/>
                <a:ext cx="37951" cy="38017"/>
              </a:xfrm>
              <a:custGeom>
                <a:rect b="b" l="l" r="r" t="t"/>
                <a:pathLst>
                  <a:path extrusionOk="0" h="103" w="102">
                    <a:moveTo>
                      <a:pt x="92" y="32"/>
                    </a:moveTo>
                    <a:cubicBezTo>
                      <a:pt x="102" y="55"/>
                      <a:pt x="93" y="82"/>
                      <a:pt x="70" y="92"/>
                    </a:cubicBezTo>
                    <a:cubicBezTo>
                      <a:pt x="48" y="103"/>
                      <a:pt x="21" y="93"/>
                      <a:pt x="10" y="71"/>
                    </a:cubicBezTo>
                    <a:cubicBezTo>
                      <a:pt x="0" y="48"/>
                      <a:pt x="9" y="21"/>
                      <a:pt x="32" y="11"/>
                    </a:cubicBezTo>
                    <a:cubicBezTo>
                      <a:pt x="54" y="0"/>
                      <a:pt x="81" y="10"/>
                      <a:pt x="92" y="32"/>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4" name="Google Shape;5614;p55"/>
              <p:cNvSpPr/>
              <p:nvPr/>
            </p:nvSpPr>
            <p:spPr>
              <a:xfrm>
                <a:off x="7171097" y="1639597"/>
                <a:ext cx="19038" cy="18976"/>
              </a:xfrm>
              <a:custGeom>
                <a:rect b="b" l="l" r="r" t="t"/>
                <a:pathLst>
                  <a:path extrusionOk="0" h="51" w="52">
                    <a:moveTo>
                      <a:pt x="46" y="16"/>
                    </a:moveTo>
                    <a:cubicBezTo>
                      <a:pt x="52" y="27"/>
                      <a:pt x="47" y="41"/>
                      <a:pt x="36" y="46"/>
                    </a:cubicBezTo>
                    <a:cubicBezTo>
                      <a:pt x="24" y="51"/>
                      <a:pt x="11" y="46"/>
                      <a:pt x="6" y="35"/>
                    </a:cubicBezTo>
                    <a:cubicBezTo>
                      <a:pt x="0" y="24"/>
                      <a:pt x="5" y="10"/>
                      <a:pt x="16" y="5"/>
                    </a:cubicBezTo>
                    <a:cubicBezTo>
                      <a:pt x="28" y="0"/>
                      <a:pt x="41" y="5"/>
                      <a:pt x="46" y="16"/>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5" name="Google Shape;5615;p55"/>
              <p:cNvSpPr/>
              <p:nvPr/>
            </p:nvSpPr>
            <p:spPr>
              <a:xfrm>
                <a:off x="6871060" y="1588400"/>
                <a:ext cx="77349" cy="78617"/>
              </a:xfrm>
              <a:custGeom>
                <a:rect b="b" l="l" r="r" t="t"/>
                <a:pathLst>
                  <a:path extrusionOk="0" h="213" w="213">
                    <a:moveTo>
                      <a:pt x="204" y="89"/>
                    </a:moveTo>
                    <a:cubicBezTo>
                      <a:pt x="213" y="143"/>
                      <a:pt x="178" y="194"/>
                      <a:pt x="124" y="204"/>
                    </a:cubicBezTo>
                    <a:cubicBezTo>
                      <a:pt x="70" y="213"/>
                      <a:pt x="19" y="178"/>
                      <a:pt x="9" y="124"/>
                    </a:cubicBezTo>
                    <a:cubicBezTo>
                      <a:pt x="0" y="70"/>
                      <a:pt x="35" y="19"/>
                      <a:pt x="89" y="9"/>
                    </a:cubicBezTo>
                    <a:cubicBezTo>
                      <a:pt x="143" y="0"/>
                      <a:pt x="194" y="35"/>
                      <a:pt x="204" y="8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6" name="Google Shape;5616;p55"/>
              <p:cNvSpPr/>
              <p:nvPr/>
            </p:nvSpPr>
            <p:spPr>
              <a:xfrm>
                <a:off x="6878203" y="1596735"/>
                <a:ext cx="63115" cy="61734"/>
              </a:xfrm>
              <a:custGeom>
                <a:rect b="b" l="l" r="r" t="t"/>
                <a:pathLst>
                  <a:path extrusionOk="0" h="170" w="171">
                    <a:moveTo>
                      <a:pt x="163" y="71"/>
                    </a:moveTo>
                    <a:cubicBezTo>
                      <a:pt x="171" y="114"/>
                      <a:pt x="142" y="155"/>
                      <a:pt x="99" y="163"/>
                    </a:cubicBezTo>
                    <a:cubicBezTo>
                      <a:pt x="57" y="170"/>
                      <a:pt x="16" y="142"/>
                      <a:pt x="8" y="99"/>
                    </a:cubicBezTo>
                    <a:cubicBezTo>
                      <a:pt x="0" y="56"/>
                      <a:pt x="29" y="15"/>
                      <a:pt x="72" y="8"/>
                    </a:cubicBezTo>
                    <a:cubicBezTo>
                      <a:pt x="115" y="0"/>
                      <a:pt x="156" y="29"/>
                      <a:pt x="163" y="7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7" name="Google Shape;5617;p55"/>
              <p:cNvSpPr/>
              <p:nvPr/>
            </p:nvSpPr>
            <p:spPr>
              <a:xfrm>
                <a:off x="6892491" y="1609832"/>
                <a:ext cx="35802" cy="35802"/>
              </a:xfrm>
              <a:custGeom>
                <a:rect b="b" l="l" r="r" t="t"/>
                <a:pathLst>
                  <a:path extrusionOk="0" h="97" w="97">
                    <a:moveTo>
                      <a:pt x="93" y="41"/>
                    </a:moveTo>
                    <a:cubicBezTo>
                      <a:pt x="97" y="65"/>
                      <a:pt x="81" y="88"/>
                      <a:pt x="56" y="93"/>
                    </a:cubicBezTo>
                    <a:cubicBezTo>
                      <a:pt x="32" y="97"/>
                      <a:pt x="9" y="81"/>
                      <a:pt x="4" y="56"/>
                    </a:cubicBezTo>
                    <a:cubicBezTo>
                      <a:pt x="0" y="32"/>
                      <a:pt x="16" y="9"/>
                      <a:pt x="41" y="4"/>
                    </a:cubicBezTo>
                    <a:cubicBezTo>
                      <a:pt x="65" y="0"/>
                      <a:pt x="88" y="16"/>
                      <a:pt x="93" y="41"/>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8" name="Google Shape;5618;p55"/>
              <p:cNvSpPr/>
              <p:nvPr/>
            </p:nvSpPr>
            <p:spPr>
              <a:xfrm>
                <a:off x="6900825" y="1619357"/>
                <a:ext cx="17794" cy="17794"/>
              </a:xfrm>
              <a:custGeom>
                <a:rect b="b" l="l" r="r" t="t"/>
                <a:pathLst>
                  <a:path extrusionOk="0" h="49" w="49">
                    <a:moveTo>
                      <a:pt x="47" y="21"/>
                    </a:moveTo>
                    <a:cubicBezTo>
                      <a:pt x="49" y="33"/>
                      <a:pt x="41" y="45"/>
                      <a:pt x="28" y="47"/>
                    </a:cubicBezTo>
                    <a:cubicBezTo>
                      <a:pt x="16" y="49"/>
                      <a:pt x="5" y="41"/>
                      <a:pt x="2" y="29"/>
                    </a:cubicBezTo>
                    <a:cubicBezTo>
                      <a:pt x="0" y="16"/>
                      <a:pt x="8" y="5"/>
                      <a:pt x="21" y="2"/>
                    </a:cubicBezTo>
                    <a:cubicBezTo>
                      <a:pt x="33" y="0"/>
                      <a:pt x="44" y="8"/>
                      <a:pt x="47" y="21"/>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19" name="Google Shape;5619;p55"/>
              <p:cNvSpPr/>
              <p:nvPr/>
            </p:nvSpPr>
            <p:spPr>
              <a:xfrm>
                <a:off x="6944878" y="1575304"/>
                <a:ext cx="74042" cy="74042"/>
              </a:xfrm>
              <a:custGeom>
                <a:rect b="b" l="l" r="r" t="t"/>
                <a:pathLst>
                  <a:path extrusionOk="0" h="199" w="199">
                    <a:moveTo>
                      <a:pt x="198" y="98"/>
                    </a:moveTo>
                    <a:cubicBezTo>
                      <a:pt x="199" y="153"/>
                      <a:pt x="155" y="198"/>
                      <a:pt x="101" y="199"/>
                    </a:cubicBezTo>
                    <a:cubicBezTo>
                      <a:pt x="46" y="199"/>
                      <a:pt x="1" y="155"/>
                      <a:pt x="1" y="101"/>
                    </a:cubicBezTo>
                    <a:cubicBezTo>
                      <a:pt x="0" y="46"/>
                      <a:pt x="44" y="1"/>
                      <a:pt x="98" y="1"/>
                    </a:cubicBezTo>
                    <a:cubicBezTo>
                      <a:pt x="153" y="0"/>
                      <a:pt x="198" y="44"/>
                      <a:pt x="198" y="98"/>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0" name="Google Shape;5620;p55"/>
              <p:cNvSpPr/>
              <p:nvPr/>
            </p:nvSpPr>
            <p:spPr>
              <a:xfrm>
                <a:off x="6952022" y="1583638"/>
                <a:ext cx="58213" cy="58213"/>
              </a:xfrm>
              <a:custGeom>
                <a:rect b="b" l="l" r="r" t="t"/>
                <a:pathLst>
                  <a:path extrusionOk="0" h="159" w="159">
                    <a:moveTo>
                      <a:pt x="158" y="78"/>
                    </a:moveTo>
                    <a:cubicBezTo>
                      <a:pt x="159" y="122"/>
                      <a:pt x="124" y="158"/>
                      <a:pt x="80" y="158"/>
                    </a:cubicBezTo>
                    <a:cubicBezTo>
                      <a:pt x="37" y="159"/>
                      <a:pt x="1" y="124"/>
                      <a:pt x="1" y="80"/>
                    </a:cubicBezTo>
                    <a:cubicBezTo>
                      <a:pt x="0" y="37"/>
                      <a:pt x="35" y="1"/>
                      <a:pt x="79" y="1"/>
                    </a:cubicBezTo>
                    <a:cubicBezTo>
                      <a:pt x="122" y="0"/>
                      <a:pt x="158" y="35"/>
                      <a:pt x="158" y="7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1" name="Google Shape;5621;p55"/>
              <p:cNvSpPr/>
              <p:nvPr/>
            </p:nvSpPr>
            <p:spPr>
              <a:xfrm>
                <a:off x="6965119" y="1595544"/>
                <a:ext cx="33317" cy="33317"/>
              </a:xfrm>
              <a:custGeom>
                <a:rect b="b" l="l" r="r" t="t"/>
                <a:pathLst>
                  <a:path extrusionOk="0" h="91" w="91">
                    <a:moveTo>
                      <a:pt x="91" y="45"/>
                    </a:moveTo>
                    <a:cubicBezTo>
                      <a:pt x="91" y="70"/>
                      <a:pt x="71" y="90"/>
                      <a:pt x="46" y="91"/>
                    </a:cubicBezTo>
                    <a:cubicBezTo>
                      <a:pt x="21" y="91"/>
                      <a:pt x="1" y="71"/>
                      <a:pt x="1" y="46"/>
                    </a:cubicBezTo>
                    <a:cubicBezTo>
                      <a:pt x="0" y="21"/>
                      <a:pt x="20" y="1"/>
                      <a:pt x="45" y="1"/>
                    </a:cubicBezTo>
                    <a:cubicBezTo>
                      <a:pt x="70" y="0"/>
                      <a:pt x="90" y="20"/>
                      <a:pt x="91" y="45"/>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2" name="Google Shape;5622;p55"/>
              <p:cNvSpPr/>
              <p:nvPr/>
            </p:nvSpPr>
            <p:spPr>
              <a:xfrm>
                <a:off x="6973453" y="1603879"/>
                <a:ext cx="16609" cy="16609"/>
              </a:xfrm>
              <a:custGeom>
                <a:rect b="b" l="l" r="r" t="t"/>
                <a:pathLst>
                  <a:path extrusionOk="0" h="45" w="45">
                    <a:moveTo>
                      <a:pt x="45" y="22"/>
                    </a:moveTo>
                    <a:cubicBezTo>
                      <a:pt x="45" y="35"/>
                      <a:pt x="35" y="45"/>
                      <a:pt x="23" y="45"/>
                    </a:cubicBezTo>
                    <a:cubicBezTo>
                      <a:pt x="10" y="45"/>
                      <a:pt x="0" y="35"/>
                      <a:pt x="0" y="23"/>
                    </a:cubicBezTo>
                    <a:cubicBezTo>
                      <a:pt x="0" y="11"/>
                      <a:pt x="10" y="0"/>
                      <a:pt x="22" y="0"/>
                    </a:cubicBezTo>
                    <a:cubicBezTo>
                      <a:pt x="35" y="0"/>
                      <a:pt x="45" y="10"/>
                      <a:pt x="45" y="22"/>
                    </a:cubicBezTo>
                    <a:close/>
                  </a:path>
                </a:pathLst>
              </a:custGeom>
              <a:solidFill>
                <a:schemeClr val="dk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3" name="Google Shape;5623;p55"/>
              <p:cNvSpPr/>
              <p:nvPr/>
            </p:nvSpPr>
            <p:spPr>
              <a:xfrm>
                <a:off x="7022269" y="1605069"/>
                <a:ext cx="125016" cy="27384"/>
              </a:xfrm>
              <a:custGeom>
                <a:rect b="b" l="l" r="r" t="t"/>
                <a:pathLst>
                  <a:path extrusionOk="0" h="23" w="105">
                    <a:moveTo>
                      <a:pt x="0" y="4"/>
                    </a:moveTo>
                    <a:lnTo>
                      <a:pt x="1" y="0"/>
                    </a:lnTo>
                    <a:lnTo>
                      <a:pt x="105" y="18"/>
                    </a:lnTo>
                    <a:lnTo>
                      <a:pt x="100" y="23"/>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4" name="Google Shape;5624;p55"/>
              <p:cNvSpPr/>
              <p:nvPr/>
            </p:nvSpPr>
            <p:spPr>
              <a:xfrm>
                <a:off x="7206816" y="1672935"/>
                <a:ext cx="129778" cy="182166"/>
              </a:xfrm>
              <a:custGeom>
                <a:rect b="b" l="l" r="r" t="t"/>
                <a:pathLst>
                  <a:path extrusionOk="0" h="153" w="109">
                    <a:moveTo>
                      <a:pt x="0" y="4"/>
                    </a:moveTo>
                    <a:lnTo>
                      <a:pt x="109" y="153"/>
                    </a:lnTo>
                    <a:lnTo>
                      <a:pt x="3" y="0"/>
                    </a:lnTo>
                    <a:lnTo>
                      <a:pt x="0" y="4"/>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5" name="Google Shape;5625;p55"/>
              <p:cNvSpPr/>
              <p:nvPr/>
            </p:nvSpPr>
            <p:spPr>
              <a:xfrm>
                <a:off x="6928210" y="1314557"/>
                <a:ext cx="33338" cy="91678"/>
              </a:xfrm>
              <a:custGeom>
                <a:rect b="b" l="l" r="r" t="t"/>
                <a:pathLst>
                  <a:path extrusionOk="0" h="77" w="28">
                    <a:moveTo>
                      <a:pt x="28" y="75"/>
                    </a:moveTo>
                    <a:lnTo>
                      <a:pt x="17" y="77"/>
                    </a:lnTo>
                    <a:lnTo>
                      <a:pt x="0" y="3"/>
                    </a:lnTo>
                    <a:lnTo>
                      <a:pt x="12" y="0"/>
                    </a:lnTo>
                    <a:lnTo>
                      <a:pt x="28" y="75"/>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6" name="Google Shape;5626;p55"/>
              <p:cNvSpPr/>
              <p:nvPr/>
            </p:nvSpPr>
            <p:spPr>
              <a:xfrm>
                <a:off x="6540066" y="620422"/>
                <a:ext cx="490538" cy="272653"/>
              </a:xfrm>
              <a:custGeom>
                <a:rect b="b" l="l" r="r" t="t"/>
                <a:pathLst>
                  <a:path extrusionOk="0" h="229" w="412">
                    <a:moveTo>
                      <a:pt x="35" y="0"/>
                    </a:moveTo>
                    <a:lnTo>
                      <a:pt x="412" y="128"/>
                    </a:lnTo>
                    <a:lnTo>
                      <a:pt x="377" y="229"/>
                    </a:lnTo>
                    <a:lnTo>
                      <a:pt x="0" y="101"/>
                    </a:lnTo>
                    <a:lnTo>
                      <a:pt x="35"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7" name="Google Shape;5627;p55"/>
              <p:cNvSpPr/>
              <p:nvPr/>
            </p:nvSpPr>
            <p:spPr>
              <a:xfrm>
                <a:off x="6544828" y="675191"/>
                <a:ext cx="466725" cy="204788"/>
              </a:xfrm>
              <a:custGeom>
                <a:rect b="b" l="l" r="r" t="t"/>
                <a:pathLst>
                  <a:path extrusionOk="0" h="172" w="392">
                    <a:moveTo>
                      <a:pt x="15" y="0"/>
                    </a:moveTo>
                    <a:lnTo>
                      <a:pt x="392" y="129"/>
                    </a:lnTo>
                    <a:lnTo>
                      <a:pt x="377" y="172"/>
                    </a:lnTo>
                    <a:lnTo>
                      <a:pt x="0" y="44"/>
                    </a:lnTo>
                    <a:lnTo>
                      <a:pt x="15"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8" name="Google Shape;5628;p55"/>
              <p:cNvSpPr/>
              <p:nvPr/>
            </p:nvSpPr>
            <p:spPr>
              <a:xfrm>
                <a:off x="6582928" y="633519"/>
                <a:ext cx="430554" cy="155758"/>
              </a:xfrm>
              <a:custGeom>
                <a:rect b="b" l="l" r="r" t="t"/>
                <a:pathLst>
                  <a:path extrusionOk="0" h="422" w="1176">
                    <a:moveTo>
                      <a:pt x="4" y="12"/>
                    </a:moveTo>
                    <a:cubicBezTo>
                      <a:pt x="8" y="0"/>
                      <a:pt x="238" y="70"/>
                      <a:pt x="517" y="168"/>
                    </a:cubicBezTo>
                    <a:cubicBezTo>
                      <a:pt x="796" y="265"/>
                      <a:pt x="1176" y="399"/>
                      <a:pt x="1172" y="410"/>
                    </a:cubicBezTo>
                    <a:cubicBezTo>
                      <a:pt x="1168" y="422"/>
                      <a:pt x="782" y="307"/>
                      <a:pt x="502" y="209"/>
                    </a:cubicBezTo>
                    <a:cubicBezTo>
                      <a:pt x="223" y="112"/>
                      <a:pt x="0" y="23"/>
                      <a:pt x="4" y="1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29" name="Google Shape;5629;p55"/>
              <p:cNvSpPr/>
              <p:nvPr/>
            </p:nvSpPr>
            <p:spPr>
              <a:xfrm>
                <a:off x="6835341" y="819257"/>
                <a:ext cx="233363" cy="486966"/>
              </a:xfrm>
              <a:custGeom>
                <a:rect b="b" l="l" r="r" t="t"/>
                <a:pathLst>
                  <a:path extrusionOk="0" h="409" w="196">
                    <a:moveTo>
                      <a:pt x="104" y="409"/>
                    </a:moveTo>
                    <a:lnTo>
                      <a:pt x="196" y="24"/>
                    </a:lnTo>
                    <a:lnTo>
                      <a:pt x="92" y="0"/>
                    </a:lnTo>
                    <a:lnTo>
                      <a:pt x="0" y="385"/>
                    </a:lnTo>
                    <a:lnTo>
                      <a:pt x="104" y="409"/>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0" name="Google Shape;5630;p55"/>
              <p:cNvSpPr/>
              <p:nvPr/>
            </p:nvSpPr>
            <p:spPr>
              <a:xfrm>
                <a:off x="6847247" y="822829"/>
                <a:ext cx="164306" cy="470297"/>
              </a:xfrm>
              <a:custGeom>
                <a:rect b="b" l="l" r="r" t="t"/>
                <a:pathLst>
                  <a:path extrusionOk="0" h="395" w="138">
                    <a:moveTo>
                      <a:pt x="45" y="395"/>
                    </a:moveTo>
                    <a:lnTo>
                      <a:pt x="138" y="10"/>
                    </a:lnTo>
                    <a:lnTo>
                      <a:pt x="93" y="0"/>
                    </a:lnTo>
                    <a:lnTo>
                      <a:pt x="0" y="385"/>
                    </a:lnTo>
                    <a:lnTo>
                      <a:pt x="45" y="395"/>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1" name="Google Shape;5631;p55"/>
              <p:cNvSpPr/>
              <p:nvPr/>
            </p:nvSpPr>
            <p:spPr>
              <a:xfrm>
                <a:off x="6940116" y="853785"/>
                <a:ext cx="113863" cy="440073"/>
              </a:xfrm>
              <a:custGeom>
                <a:rect b="b" l="l" r="r" t="t"/>
                <a:pathLst>
                  <a:path extrusionOk="0" h="1202" w="311">
                    <a:moveTo>
                      <a:pt x="11" y="1199"/>
                    </a:moveTo>
                    <a:cubicBezTo>
                      <a:pt x="23" y="1202"/>
                      <a:pt x="86" y="970"/>
                      <a:pt x="151" y="682"/>
                    </a:cubicBezTo>
                    <a:cubicBezTo>
                      <a:pt x="216" y="393"/>
                      <a:pt x="311" y="6"/>
                      <a:pt x="299" y="3"/>
                    </a:cubicBezTo>
                    <a:cubicBezTo>
                      <a:pt x="287" y="0"/>
                      <a:pt x="174" y="384"/>
                      <a:pt x="108" y="672"/>
                    </a:cubicBezTo>
                    <a:cubicBezTo>
                      <a:pt x="43" y="961"/>
                      <a:pt x="0" y="1197"/>
                      <a:pt x="11" y="119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2" name="Google Shape;5632;p55"/>
              <p:cNvSpPr/>
              <p:nvPr/>
            </p:nvSpPr>
            <p:spPr>
              <a:xfrm>
                <a:off x="6415040" y="535728"/>
                <a:ext cx="291964" cy="274983"/>
              </a:xfrm>
              <a:custGeom>
                <a:rect b="b" l="l" r="r" t="t"/>
                <a:pathLst>
                  <a:path extrusionOk="0" h="722" w="791">
                    <a:moveTo>
                      <a:pt x="399" y="722"/>
                    </a:moveTo>
                    <a:cubicBezTo>
                      <a:pt x="391" y="722"/>
                      <a:pt x="391" y="722"/>
                      <a:pt x="391" y="722"/>
                    </a:cubicBezTo>
                    <a:cubicBezTo>
                      <a:pt x="175" y="722"/>
                      <a:pt x="0" y="547"/>
                      <a:pt x="0" y="331"/>
                    </a:cubicBezTo>
                    <a:cubicBezTo>
                      <a:pt x="0" y="0"/>
                      <a:pt x="0" y="0"/>
                      <a:pt x="0" y="0"/>
                    </a:cubicBezTo>
                    <a:cubicBezTo>
                      <a:pt x="791" y="0"/>
                      <a:pt x="791" y="0"/>
                      <a:pt x="791" y="0"/>
                    </a:cubicBezTo>
                    <a:cubicBezTo>
                      <a:pt x="791" y="331"/>
                      <a:pt x="791" y="331"/>
                      <a:pt x="791" y="331"/>
                    </a:cubicBezTo>
                    <a:cubicBezTo>
                      <a:pt x="791" y="547"/>
                      <a:pt x="616" y="722"/>
                      <a:pt x="399" y="722"/>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3" name="Google Shape;5633;p55"/>
              <p:cNvSpPr/>
              <p:nvPr/>
            </p:nvSpPr>
            <p:spPr>
              <a:xfrm>
                <a:off x="6415050" y="544222"/>
                <a:ext cx="357300" cy="0"/>
              </a:xfrm>
              <a:prstGeom prst="rect">
                <a:avLst/>
              </a:prstGeom>
              <a:solidFill>
                <a:srgbClr val="C29D37"/>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4" name="Google Shape;5634;p55"/>
              <p:cNvSpPr/>
              <p:nvPr/>
            </p:nvSpPr>
            <p:spPr>
              <a:xfrm>
                <a:off x="6507919" y="620422"/>
                <a:ext cx="0" cy="0"/>
              </a:xfrm>
              <a:prstGeom prst="ellipse">
                <a:avLst/>
              </a:prstGeom>
              <a:solidFill>
                <a:srgbClr val="F9C946"/>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5" name="Google Shape;5635;p55"/>
              <p:cNvSpPr/>
              <p:nvPr/>
            </p:nvSpPr>
            <p:spPr>
              <a:xfrm>
                <a:off x="6535303" y="647807"/>
                <a:ext cx="0" cy="0"/>
              </a:xfrm>
              <a:prstGeom prst="ellipse">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6" name="Google Shape;5636;p55"/>
              <p:cNvSpPr/>
              <p:nvPr/>
            </p:nvSpPr>
            <p:spPr>
              <a:xfrm>
                <a:off x="6575785" y="678763"/>
                <a:ext cx="122283" cy="125123"/>
              </a:xfrm>
              <a:custGeom>
                <a:rect b="b" l="l" r="r" t="t"/>
                <a:pathLst>
                  <a:path extrusionOk="0" h="339" w="334">
                    <a:moveTo>
                      <a:pt x="0" y="339"/>
                    </a:moveTo>
                    <a:cubicBezTo>
                      <a:pt x="293" y="305"/>
                      <a:pt x="334" y="0"/>
                      <a:pt x="334" y="0"/>
                    </a:cubicBezTo>
                    <a:cubicBezTo>
                      <a:pt x="334" y="0"/>
                      <a:pt x="230" y="286"/>
                      <a:pt x="0" y="33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7" name="Google Shape;5637;p55"/>
              <p:cNvSpPr/>
              <p:nvPr/>
            </p:nvSpPr>
            <p:spPr>
              <a:xfrm>
                <a:off x="6247172" y="165603"/>
                <a:ext cx="652191" cy="377467"/>
              </a:xfrm>
              <a:custGeom>
                <a:rect b="b" l="l" r="r" t="t"/>
                <a:pathLst>
                  <a:path extrusionOk="0" h="1031" w="1767">
                    <a:moveTo>
                      <a:pt x="1560" y="1031"/>
                    </a:moveTo>
                    <a:cubicBezTo>
                      <a:pt x="207" y="1031"/>
                      <a:pt x="207" y="1031"/>
                      <a:pt x="207" y="1031"/>
                    </a:cubicBezTo>
                    <a:cubicBezTo>
                      <a:pt x="126" y="950"/>
                      <a:pt x="81" y="905"/>
                      <a:pt x="0" y="824"/>
                    </a:cubicBezTo>
                    <a:cubicBezTo>
                      <a:pt x="0" y="207"/>
                      <a:pt x="0" y="207"/>
                      <a:pt x="0" y="207"/>
                    </a:cubicBezTo>
                    <a:cubicBezTo>
                      <a:pt x="81" y="126"/>
                      <a:pt x="126" y="81"/>
                      <a:pt x="207" y="0"/>
                    </a:cubicBezTo>
                    <a:cubicBezTo>
                      <a:pt x="1560" y="0"/>
                      <a:pt x="1560" y="0"/>
                      <a:pt x="1560" y="0"/>
                    </a:cubicBezTo>
                    <a:cubicBezTo>
                      <a:pt x="1641" y="81"/>
                      <a:pt x="1686" y="126"/>
                      <a:pt x="1767" y="207"/>
                    </a:cubicBezTo>
                    <a:cubicBezTo>
                      <a:pt x="1767" y="824"/>
                      <a:pt x="1767" y="824"/>
                      <a:pt x="1767" y="824"/>
                    </a:cubicBezTo>
                    <a:cubicBezTo>
                      <a:pt x="1686" y="905"/>
                      <a:pt x="1641" y="950"/>
                      <a:pt x="1560" y="1031"/>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8" name="Google Shape;5638;p55"/>
              <p:cNvSpPr/>
              <p:nvPr/>
            </p:nvSpPr>
            <p:spPr>
              <a:xfrm>
                <a:off x="6269794" y="182272"/>
                <a:ext cx="528544" cy="346713"/>
              </a:xfrm>
              <a:custGeom>
                <a:rect b="b" l="l" r="r" t="t"/>
                <a:pathLst>
                  <a:path extrusionOk="0" h="947" w="1432">
                    <a:moveTo>
                      <a:pt x="1432" y="947"/>
                    </a:moveTo>
                    <a:cubicBezTo>
                      <a:pt x="191" y="947"/>
                      <a:pt x="191" y="947"/>
                      <a:pt x="191" y="947"/>
                    </a:cubicBezTo>
                    <a:cubicBezTo>
                      <a:pt x="116" y="873"/>
                      <a:pt x="74" y="831"/>
                      <a:pt x="0" y="757"/>
                    </a:cubicBezTo>
                    <a:cubicBezTo>
                      <a:pt x="0" y="191"/>
                      <a:pt x="0" y="191"/>
                      <a:pt x="0" y="191"/>
                    </a:cubicBezTo>
                    <a:cubicBezTo>
                      <a:pt x="74" y="116"/>
                      <a:pt x="116" y="74"/>
                      <a:pt x="191" y="0"/>
                    </a:cubicBezTo>
                    <a:lnTo>
                      <a:pt x="1432" y="94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39" name="Google Shape;5639;p55"/>
              <p:cNvSpPr/>
              <p:nvPr/>
            </p:nvSpPr>
            <p:spPr>
              <a:xfrm>
                <a:off x="6326944" y="265616"/>
                <a:ext cx="357300" cy="0"/>
              </a:xfrm>
              <a:prstGeom prst="rect">
                <a:avLst/>
              </a:prstGeom>
              <a:solidFill>
                <a:srgbClr val="422F1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0" name="Google Shape;5640;p55"/>
              <p:cNvSpPr/>
              <p:nvPr/>
            </p:nvSpPr>
            <p:spPr>
              <a:xfrm>
                <a:off x="6336469" y="172747"/>
                <a:ext cx="542925" cy="279797"/>
              </a:xfrm>
              <a:custGeom>
                <a:rect b="b" l="l" r="r" t="t"/>
                <a:pathLst>
                  <a:path extrusionOk="0" h="235" w="456">
                    <a:moveTo>
                      <a:pt x="0" y="0"/>
                    </a:moveTo>
                    <a:lnTo>
                      <a:pt x="402" y="8"/>
                    </a:lnTo>
                    <a:lnTo>
                      <a:pt x="456" y="62"/>
                    </a:lnTo>
                    <a:lnTo>
                      <a:pt x="456" y="235"/>
                    </a:lnTo>
                    <a:lnTo>
                      <a:pt x="439" y="76"/>
                    </a:lnTo>
                    <a:lnTo>
                      <a:pt x="390" y="23"/>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1" name="Google Shape;5641;p55"/>
              <p:cNvSpPr/>
              <p:nvPr/>
            </p:nvSpPr>
            <p:spPr>
              <a:xfrm>
                <a:off x="6326944" y="265616"/>
                <a:ext cx="365522" cy="132159"/>
              </a:xfrm>
              <a:custGeom>
                <a:rect b="b" l="l" r="r" t="t"/>
                <a:pathLst>
                  <a:path extrusionOk="0" h="111" w="307">
                    <a:moveTo>
                      <a:pt x="0" y="0"/>
                    </a:moveTo>
                    <a:lnTo>
                      <a:pt x="0" y="111"/>
                    </a:lnTo>
                    <a:lnTo>
                      <a:pt x="307" y="111"/>
                    </a:lnTo>
                    <a:lnTo>
                      <a:pt x="8" y="9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2" name="Google Shape;5642;p55"/>
              <p:cNvSpPr/>
              <p:nvPr/>
            </p:nvSpPr>
            <p:spPr>
              <a:xfrm>
                <a:off x="6919875" y="745438"/>
                <a:ext cx="181226" cy="179764"/>
              </a:xfrm>
              <a:custGeom>
                <a:rect b="b" l="l" r="r" t="t"/>
                <a:pathLst>
                  <a:path extrusionOk="0" h="491" w="491">
                    <a:moveTo>
                      <a:pt x="484" y="259"/>
                    </a:moveTo>
                    <a:cubicBezTo>
                      <a:pt x="477" y="390"/>
                      <a:pt x="364" y="491"/>
                      <a:pt x="232" y="484"/>
                    </a:cubicBezTo>
                    <a:cubicBezTo>
                      <a:pt x="101" y="477"/>
                      <a:pt x="0" y="364"/>
                      <a:pt x="7" y="233"/>
                    </a:cubicBezTo>
                    <a:cubicBezTo>
                      <a:pt x="14" y="101"/>
                      <a:pt x="127" y="0"/>
                      <a:pt x="258" y="7"/>
                    </a:cubicBezTo>
                    <a:cubicBezTo>
                      <a:pt x="390" y="14"/>
                      <a:pt x="491" y="127"/>
                      <a:pt x="484" y="2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3" name="Google Shape;5643;p55"/>
              <p:cNvSpPr/>
              <p:nvPr/>
            </p:nvSpPr>
            <p:spPr>
              <a:xfrm>
                <a:off x="6938925" y="764488"/>
                <a:ext cx="144316" cy="143152"/>
              </a:xfrm>
              <a:custGeom>
                <a:rect b="b" l="l" r="r" t="t"/>
                <a:pathLst>
                  <a:path extrusionOk="0" h="391" w="391">
                    <a:moveTo>
                      <a:pt x="385" y="206"/>
                    </a:moveTo>
                    <a:cubicBezTo>
                      <a:pt x="380" y="311"/>
                      <a:pt x="290" y="391"/>
                      <a:pt x="185" y="385"/>
                    </a:cubicBezTo>
                    <a:cubicBezTo>
                      <a:pt x="80" y="380"/>
                      <a:pt x="0" y="290"/>
                      <a:pt x="5" y="185"/>
                    </a:cubicBezTo>
                    <a:cubicBezTo>
                      <a:pt x="11" y="80"/>
                      <a:pt x="101" y="0"/>
                      <a:pt x="206" y="5"/>
                    </a:cubicBezTo>
                    <a:cubicBezTo>
                      <a:pt x="311" y="11"/>
                      <a:pt x="391" y="101"/>
                      <a:pt x="385" y="20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4" name="Google Shape;5644;p55"/>
              <p:cNvSpPr/>
              <p:nvPr/>
            </p:nvSpPr>
            <p:spPr>
              <a:xfrm>
                <a:off x="6969882" y="794253"/>
                <a:ext cx="82308" cy="82308"/>
              </a:xfrm>
              <a:custGeom>
                <a:rect b="b" l="l" r="r" t="t"/>
                <a:pathLst>
                  <a:path extrusionOk="0" h="223" w="223">
                    <a:moveTo>
                      <a:pt x="220" y="117"/>
                    </a:moveTo>
                    <a:cubicBezTo>
                      <a:pt x="217" y="177"/>
                      <a:pt x="166" y="223"/>
                      <a:pt x="106" y="220"/>
                    </a:cubicBezTo>
                    <a:cubicBezTo>
                      <a:pt x="46" y="217"/>
                      <a:pt x="0" y="166"/>
                      <a:pt x="3" y="106"/>
                    </a:cubicBezTo>
                    <a:cubicBezTo>
                      <a:pt x="6" y="46"/>
                      <a:pt x="57" y="0"/>
                      <a:pt x="117" y="3"/>
                    </a:cubicBezTo>
                    <a:cubicBezTo>
                      <a:pt x="177" y="6"/>
                      <a:pt x="223" y="58"/>
                      <a:pt x="220" y="117"/>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5" name="Google Shape;5645;p55"/>
              <p:cNvSpPr/>
              <p:nvPr/>
            </p:nvSpPr>
            <p:spPr>
              <a:xfrm>
                <a:off x="6990122" y="814494"/>
                <a:ext cx="40639" cy="40639"/>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6" name="Google Shape;5646;p55"/>
              <p:cNvSpPr/>
              <p:nvPr/>
            </p:nvSpPr>
            <p:spPr>
              <a:xfrm>
                <a:off x="6805575" y="1197875"/>
                <a:ext cx="191191" cy="190015"/>
              </a:xfrm>
              <a:custGeom>
                <a:rect b="b" l="l" r="r" t="t"/>
                <a:pathLst>
                  <a:path extrusionOk="0" h="519" w="518">
                    <a:moveTo>
                      <a:pt x="493" y="304"/>
                    </a:moveTo>
                    <a:cubicBezTo>
                      <a:pt x="469" y="434"/>
                      <a:pt x="343" y="519"/>
                      <a:pt x="214" y="494"/>
                    </a:cubicBezTo>
                    <a:cubicBezTo>
                      <a:pt x="84" y="469"/>
                      <a:pt x="0" y="344"/>
                      <a:pt x="24" y="214"/>
                    </a:cubicBezTo>
                    <a:cubicBezTo>
                      <a:pt x="49" y="85"/>
                      <a:pt x="175" y="0"/>
                      <a:pt x="304" y="25"/>
                    </a:cubicBezTo>
                    <a:cubicBezTo>
                      <a:pt x="434" y="50"/>
                      <a:pt x="518" y="175"/>
                      <a:pt x="493" y="3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7" name="Google Shape;5647;p55"/>
              <p:cNvSpPr/>
              <p:nvPr/>
            </p:nvSpPr>
            <p:spPr>
              <a:xfrm>
                <a:off x="6824625" y="1218116"/>
                <a:ext cx="152436" cy="151573"/>
              </a:xfrm>
              <a:custGeom>
                <a:rect b="b" l="l" r="r" t="t"/>
                <a:pathLst>
                  <a:path extrusionOk="0" h="414" w="413">
                    <a:moveTo>
                      <a:pt x="393" y="243"/>
                    </a:moveTo>
                    <a:cubicBezTo>
                      <a:pt x="374" y="346"/>
                      <a:pt x="274" y="414"/>
                      <a:pt x="171" y="394"/>
                    </a:cubicBezTo>
                    <a:cubicBezTo>
                      <a:pt x="67" y="374"/>
                      <a:pt x="0" y="274"/>
                      <a:pt x="20" y="171"/>
                    </a:cubicBezTo>
                    <a:cubicBezTo>
                      <a:pt x="40" y="68"/>
                      <a:pt x="139" y="0"/>
                      <a:pt x="243" y="20"/>
                    </a:cubicBezTo>
                    <a:cubicBezTo>
                      <a:pt x="346" y="40"/>
                      <a:pt x="413" y="140"/>
                      <a:pt x="393" y="243"/>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8" name="Google Shape;5648;p55"/>
              <p:cNvSpPr/>
              <p:nvPr/>
            </p:nvSpPr>
            <p:spPr>
              <a:xfrm>
                <a:off x="6856772" y="1250263"/>
                <a:ext cx="87106" cy="85701"/>
              </a:xfrm>
              <a:custGeom>
                <a:rect b="b" l="l" r="r" t="t"/>
                <a:pathLst>
                  <a:path extrusionOk="0" h="236" w="236">
                    <a:moveTo>
                      <a:pt x="225" y="139"/>
                    </a:moveTo>
                    <a:cubicBezTo>
                      <a:pt x="213" y="198"/>
                      <a:pt x="156" y="236"/>
                      <a:pt x="97" y="225"/>
                    </a:cubicBezTo>
                    <a:cubicBezTo>
                      <a:pt x="38" y="214"/>
                      <a:pt x="0" y="157"/>
                      <a:pt x="11" y="98"/>
                    </a:cubicBezTo>
                    <a:cubicBezTo>
                      <a:pt x="23" y="39"/>
                      <a:pt x="80" y="0"/>
                      <a:pt x="138" y="11"/>
                    </a:cubicBezTo>
                    <a:cubicBezTo>
                      <a:pt x="197" y="23"/>
                      <a:pt x="236" y="80"/>
                      <a:pt x="225" y="139"/>
                    </a:cubicBezTo>
                    <a:close/>
                  </a:path>
                </a:pathLst>
              </a:custGeom>
              <a:solidFill>
                <a:schemeClr val="l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49" name="Google Shape;5649;p55"/>
              <p:cNvSpPr/>
              <p:nvPr/>
            </p:nvSpPr>
            <p:spPr>
              <a:xfrm>
                <a:off x="6879394" y="1271694"/>
                <a:ext cx="42851" cy="42851"/>
              </a:xfrm>
              <a:custGeom>
                <a:rect b="b" l="l" r="r" t="t"/>
                <a:pathLst>
                  <a:path extrusionOk="0" h="118" w="118">
                    <a:moveTo>
                      <a:pt x="112" y="69"/>
                    </a:moveTo>
                    <a:cubicBezTo>
                      <a:pt x="107" y="99"/>
                      <a:pt x="78" y="118"/>
                      <a:pt x="49" y="113"/>
                    </a:cubicBezTo>
                    <a:cubicBezTo>
                      <a:pt x="19" y="107"/>
                      <a:pt x="0" y="78"/>
                      <a:pt x="6" y="49"/>
                    </a:cubicBezTo>
                    <a:cubicBezTo>
                      <a:pt x="11" y="19"/>
                      <a:pt x="40" y="0"/>
                      <a:pt x="69" y="6"/>
                    </a:cubicBezTo>
                    <a:cubicBezTo>
                      <a:pt x="99" y="11"/>
                      <a:pt x="118" y="40"/>
                      <a:pt x="112" y="69"/>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0" name="Google Shape;5650;p55"/>
              <p:cNvSpPr/>
              <p:nvPr/>
            </p:nvSpPr>
            <p:spPr>
              <a:xfrm>
                <a:off x="6718660" y="1827716"/>
                <a:ext cx="569119" cy="145256"/>
              </a:xfrm>
              <a:custGeom>
                <a:rect b="b" l="l" r="r" t="t"/>
                <a:pathLst>
                  <a:path extrusionOk="0" h="122" w="478">
                    <a:moveTo>
                      <a:pt x="474" y="0"/>
                    </a:moveTo>
                    <a:lnTo>
                      <a:pt x="0" y="101"/>
                    </a:lnTo>
                    <a:lnTo>
                      <a:pt x="5" y="122"/>
                    </a:lnTo>
                    <a:lnTo>
                      <a:pt x="478" y="20"/>
                    </a:lnTo>
                    <a:lnTo>
                      <a:pt x="47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1" name="Google Shape;5651;p55"/>
              <p:cNvSpPr/>
              <p:nvPr/>
            </p:nvSpPr>
            <p:spPr>
              <a:xfrm>
                <a:off x="6518028" y="635880"/>
                <a:ext cx="86000" cy="86053"/>
              </a:xfrm>
              <a:custGeom>
                <a:rect b="b" l="l" r="r" t="t"/>
                <a:pathLst>
                  <a:path extrusionOk="0" h="111" w="111">
                    <a:moveTo>
                      <a:pt x="110" y="59"/>
                    </a:moveTo>
                    <a:cubicBezTo>
                      <a:pt x="108" y="89"/>
                      <a:pt x="82" y="111"/>
                      <a:pt x="53" y="110"/>
                    </a:cubicBezTo>
                    <a:cubicBezTo>
                      <a:pt x="23" y="108"/>
                      <a:pt x="0" y="83"/>
                      <a:pt x="1" y="53"/>
                    </a:cubicBezTo>
                    <a:cubicBezTo>
                      <a:pt x="3" y="23"/>
                      <a:pt x="28" y="0"/>
                      <a:pt x="58" y="1"/>
                    </a:cubicBezTo>
                    <a:cubicBezTo>
                      <a:pt x="88" y="3"/>
                      <a:pt x="111" y="29"/>
                      <a:pt x="110" y="5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nvGrpSpPr>
            <p:cNvPr id="5652" name="Google Shape;5652;p55"/>
            <p:cNvGrpSpPr/>
            <p:nvPr/>
          </p:nvGrpSpPr>
          <p:grpSpPr>
            <a:xfrm>
              <a:off x="8090839" y="167200"/>
              <a:ext cx="1399411" cy="2479320"/>
              <a:chOff x="7777589" y="212450"/>
              <a:chExt cx="1399411" cy="2479320"/>
            </a:xfrm>
          </p:grpSpPr>
          <p:sp>
            <p:nvSpPr>
              <p:cNvPr id="5653" name="Google Shape;5653;p55"/>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4" name="Google Shape;5654;p55"/>
              <p:cNvSpPr/>
              <p:nvPr/>
            </p:nvSpPr>
            <p:spPr>
              <a:xfrm>
                <a:off x="8161052" y="2051867"/>
                <a:ext cx="638596" cy="611103"/>
              </a:xfrm>
              <a:custGeom>
                <a:rect b="b" l="l" r="r" t="t"/>
                <a:pathLst>
                  <a:path extrusionOk="0" h="400" w="418">
                    <a:moveTo>
                      <a:pt x="418" y="400"/>
                    </a:moveTo>
                    <a:lnTo>
                      <a:pt x="0" y="400"/>
                    </a:lnTo>
                    <a:lnTo>
                      <a:pt x="0" y="400"/>
                    </a:lnTo>
                    <a:lnTo>
                      <a:pt x="0" y="0"/>
                    </a:lnTo>
                    <a:lnTo>
                      <a:pt x="0" y="0"/>
                    </a:lnTo>
                    <a:lnTo>
                      <a:pt x="418" y="0"/>
                    </a:lnTo>
                    <a:lnTo>
                      <a:pt x="418" y="400"/>
                    </a:lnTo>
                    <a:lnTo>
                      <a:pt x="418" y="40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5" name="Google Shape;5655;p55"/>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6" name="Google Shape;5656;p55"/>
              <p:cNvSpPr/>
              <p:nvPr/>
            </p:nvSpPr>
            <p:spPr>
              <a:xfrm>
                <a:off x="8191607" y="2088533"/>
                <a:ext cx="577487" cy="537771"/>
              </a:xfrm>
              <a:custGeom>
                <a:rect b="b" l="l" r="r" t="t"/>
                <a:pathLst>
                  <a:path extrusionOk="0" h="352" w="378">
                    <a:moveTo>
                      <a:pt x="378" y="352"/>
                    </a:moveTo>
                    <a:lnTo>
                      <a:pt x="0" y="352"/>
                    </a:lnTo>
                    <a:lnTo>
                      <a:pt x="0" y="0"/>
                    </a:lnTo>
                    <a:lnTo>
                      <a:pt x="0" y="0"/>
                    </a:lnTo>
                    <a:lnTo>
                      <a:pt x="378" y="0"/>
                    </a:lnTo>
                    <a:lnTo>
                      <a:pt x="378" y="352"/>
                    </a:lnTo>
                    <a:lnTo>
                      <a:pt x="378" y="352"/>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7" name="Google Shape;5657;p55"/>
              <p:cNvSpPr/>
              <p:nvPr/>
            </p:nvSpPr>
            <p:spPr>
              <a:xfrm>
                <a:off x="8161052" y="2662969"/>
                <a:ext cx="1500" cy="1500"/>
              </a:xfrm>
              <a:prstGeom prst="rect">
                <a:avLst/>
              </a:prstGeom>
              <a:solidFill>
                <a:srgbClr val="CCCCCC"/>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8" name="Google Shape;5658;p55"/>
              <p:cNvSpPr/>
              <p:nvPr/>
            </p:nvSpPr>
            <p:spPr>
              <a:xfrm>
                <a:off x="8161052" y="2662969"/>
                <a:ext cx="0" cy="0"/>
              </a:xfrm>
              <a:custGeom>
                <a:rect b="b" l="l" r="r" t="t"/>
                <a:pathLst>
                  <a:path extrusionOk="0" h="120000" w="120000">
                    <a:moveTo>
                      <a:pt x="0" y="0"/>
                    </a:moveTo>
                    <a:lnTo>
                      <a:pt x="0" y="0"/>
                    </a:lnTo>
                    <a:lnTo>
                      <a:pt x="0" y="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59" name="Google Shape;5659;p55"/>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0" name="Google Shape;5660;p55"/>
              <p:cNvSpPr/>
              <p:nvPr/>
            </p:nvSpPr>
            <p:spPr>
              <a:xfrm>
                <a:off x="8161052" y="2051867"/>
                <a:ext cx="638596" cy="611103"/>
              </a:xfrm>
              <a:custGeom>
                <a:rect b="b" l="l" r="r" t="t"/>
                <a:pathLst>
                  <a:path extrusionOk="0" h="400" w="418">
                    <a:moveTo>
                      <a:pt x="0" y="0"/>
                    </a:moveTo>
                    <a:lnTo>
                      <a:pt x="0" y="0"/>
                    </a:lnTo>
                    <a:lnTo>
                      <a:pt x="0" y="400"/>
                    </a:lnTo>
                    <a:lnTo>
                      <a:pt x="0" y="400"/>
                    </a:lnTo>
                    <a:lnTo>
                      <a:pt x="418" y="400"/>
                    </a:lnTo>
                    <a:lnTo>
                      <a:pt x="398" y="377"/>
                    </a:lnTo>
                    <a:lnTo>
                      <a:pt x="398" y="376"/>
                    </a:lnTo>
                    <a:lnTo>
                      <a:pt x="20" y="376"/>
                    </a:lnTo>
                    <a:lnTo>
                      <a:pt x="20" y="48"/>
                    </a:lnTo>
                    <a:lnTo>
                      <a:pt x="20" y="24"/>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1" name="Google Shape;5661;p55"/>
              <p:cNvSpPr/>
              <p:nvPr/>
            </p:nvSpPr>
            <p:spPr>
              <a:xfrm>
                <a:off x="8191600" y="2125200"/>
                <a:ext cx="577500" cy="501100"/>
              </a:xfrm>
              <a:custGeom>
                <a:rect b="b" l="l" r="r" t="t"/>
                <a:pathLst>
                  <a:path extrusionOk="0" h="328" w="378">
                    <a:moveTo>
                      <a:pt x="0" y="0"/>
                    </a:moveTo>
                    <a:lnTo>
                      <a:pt x="0" y="328"/>
                    </a:lnTo>
                    <a:lnTo>
                      <a:pt x="378" y="328"/>
                    </a:lnTo>
                    <a:lnTo>
                      <a:pt x="378" y="310"/>
                    </a:lnTo>
                    <a:lnTo>
                      <a:pt x="0"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2" name="Google Shape;5662;p55"/>
              <p:cNvSpPr/>
              <p:nvPr/>
            </p:nvSpPr>
            <p:spPr>
              <a:xfrm>
                <a:off x="8191607" y="2125200"/>
                <a:ext cx="577487" cy="501104"/>
              </a:xfrm>
              <a:custGeom>
                <a:rect b="b" l="l" r="r" t="t"/>
                <a:pathLst>
                  <a:path extrusionOk="0" h="328" w="378">
                    <a:moveTo>
                      <a:pt x="0" y="0"/>
                    </a:moveTo>
                    <a:lnTo>
                      <a:pt x="0" y="328"/>
                    </a:lnTo>
                    <a:lnTo>
                      <a:pt x="378" y="328"/>
                    </a:lnTo>
                    <a:lnTo>
                      <a:pt x="378" y="310"/>
                    </a:lnTo>
                    <a:lnTo>
                      <a:pt x="0" y="0"/>
                    </a:lnTo>
                  </a:path>
                </a:pathLst>
              </a:custGeom>
              <a:no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3" name="Google Shape;5663;p55"/>
              <p:cNvSpPr/>
              <p:nvPr/>
            </p:nvSpPr>
            <p:spPr>
              <a:xfrm>
                <a:off x="8480350" y="2131311"/>
                <a:ext cx="241500" cy="159000"/>
              </a:xfrm>
              <a:prstGeom prst="rect">
                <a:avLst/>
              </a:pr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4" name="Google Shape;5664;p55"/>
              <p:cNvSpPr/>
              <p:nvPr/>
            </p:nvSpPr>
            <p:spPr>
              <a:xfrm>
                <a:off x="8504794" y="2151171"/>
                <a:ext cx="183300" cy="141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5" name="Google Shape;5665;p55"/>
              <p:cNvSpPr/>
              <p:nvPr/>
            </p:nvSpPr>
            <p:spPr>
              <a:xfrm>
                <a:off x="8504794" y="2189365"/>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6" name="Google Shape;5666;p55"/>
              <p:cNvSpPr/>
              <p:nvPr/>
            </p:nvSpPr>
            <p:spPr>
              <a:xfrm>
                <a:off x="8504794" y="2229087"/>
                <a:ext cx="1833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7" name="Google Shape;5667;p55"/>
              <p:cNvSpPr/>
              <p:nvPr/>
            </p:nvSpPr>
            <p:spPr>
              <a:xfrm>
                <a:off x="8504794" y="2250475"/>
                <a:ext cx="104100" cy="15300"/>
              </a:xfrm>
              <a:prstGeom prst="rect">
                <a:avLst/>
              </a:pr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8" name="Google Shape;5668;p55"/>
              <p:cNvSpPr/>
              <p:nvPr/>
            </p:nvSpPr>
            <p:spPr>
              <a:xfrm>
                <a:off x="8541460" y="2470472"/>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69" name="Google Shape;5669;p55"/>
              <p:cNvSpPr/>
              <p:nvPr/>
            </p:nvSpPr>
            <p:spPr>
              <a:xfrm>
                <a:off x="8541460" y="253616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0" name="Google Shape;5670;p55"/>
              <p:cNvSpPr/>
              <p:nvPr/>
            </p:nvSpPr>
            <p:spPr>
              <a:xfrm>
                <a:off x="8541460" y="2569776"/>
                <a:ext cx="1341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1" name="Google Shape;5671;p55"/>
              <p:cNvSpPr/>
              <p:nvPr/>
            </p:nvSpPr>
            <p:spPr>
              <a:xfrm>
                <a:off x="8541460" y="2504083"/>
                <a:ext cx="177300" cy="186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2" name="Google Shape;5672;p55"/>
              <p:cNvSpPr/>
              <p:nvPr/>
            </p:nvSpPr>
            <p:spPr>
              <a:xfrm>
                <a:off x="8480350" y="2303947"/>
                <a:ext cx="171300" cy="76200"/>
              </a:xfrm>
              <a:prstGeom prst="rect">
                <a:avLst/>
              </a:prstGeom>
              <a:solidFill>
                <a:schemeClr val="accent3"/>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nvGrpSpPr>
              <p:cNvPr id="5673" name="Google Shape;5673;p55"/>
              <p:cNvGrpSpPr/>
              <p:nvPr/>
            </p:nvGrpSpPr>
            <p:grpSpPr>
              <a:xfrm>
                <a:off x="8487989" y="2317697"/>
                <a:ext cx="149880" cy="35100"/>
                <a:chOff x="8487989" y="2317697"/>
                <a:chExt cx="149880" cy="35100"/>
              </a:xfrm>
            </p:grpSpPr>
            <p:sp>
              <p:nvSpPr>
                <p:cNvPr id="5674" name="Google Shape;5674;p55"/>
                <p:cNvSpPr/>
                <p:nvPr/>
              </p:nvSpPr>
              <p:spPr>
                <a:xfrm>
                  <a:off x="8542987"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5" name="Google Shape;5675;p55"/>
                <p:cNvSpPr/>
                <p:nvPr/>
              </p:nvSpPr>
              <p:spPr>
                <a:xfrm>
                  <a:off x="850173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6" name="Google Shape;5676;p55"/>
                <p:cNvSpPr/>
                <p:nvPr/>
              </p:nvSpPr>
              <p:spPr>
                <a:xfrm>
                  <a:off x="8599514"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7" name="Google Shape;5677;p55"/>
                <p:cNvSpPr/>
                <p:nvPr/>
              </p:nvSpPr>
              <p:spPr>
                <a:xfrm>
                  <a:off x="8610208" y="2317697"/>
                  <a:ext cx="4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8" name="Google Shape;5678;p55"/>
                <p:cNvSpPr/>
                <p:nvPr/>
              </p:nvSpPr>
              <p:spPr>
                <a:xfrm>
                  <a:off x="8487989"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79" name="Google Shape;5679;p55"/>
                <p:cNvSpPr/>
                <p:nvPr/>
              </p:nvSpPr>
              <p:spPr>
                <a:xfrm>
                  <a:off x="8532293" y="2317697"/>
                  <a:ext cx="63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0" name="Google Shape;5680;p55"/>
                <p:cNvSpPr/>
                <p:nvPr/>
              </p:nvSpPr>
              <p:spPr>
                <a:xfrm>
                  <a:off x="855826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1" name="Google Shape;5681;p55"/>
                <p:cNvSpPr/>
                <p:nvPr/>
              </p:nvSpPr>
              <p:spPr>
                <a:xfrm>
                  <a:off x="851854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2" name="Google Shape;5682;p55"/>
                <p:cNvSpPr/>
                <p:nvPr/>
              </p:nvSpPr>
              <p:spPr>
                <a:xfrm>
                  <a:off x="856590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3" name="Google Shape;5683;p55"/>
                <p:cNvSpPr/>
                <p:nvPr/>
              </p:nvSpPr>
              <p:spPr>
                <a:xfrm>
                  <a:off x="857201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4" name="Google Shape;5684;p55"/>
                <p:cNvSpPr/>
                <p:nvPr/>
              </p:nvSpPr>
              <p:spPr>
                <a:xfrm>
                  <a:off x="8512433"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5" name="Google Shape;5685;p55"/>
                <p:cNvSpPr/>
                <p:nvPr/>
              </p:nvSpPr>
              <p:spPr>
                <a:xfrm>
                  <a:off x="859187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6" name="Google Shape;5686;p55"/>
                <p:cNvSpPr/>
                <p:nvPr/>
              </p:nvSpPr>
              <p:spPr>
                <a:xfrm>
                  <a:off x="8620902"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7" name="Google Shape;5687;p55"/>
                <p:cNvSpPr/>
                <p:nvPr/>
              </p:nvSpPr>
              <p:spPr>
                <a:xfrm>
                  <a:off x="8552154"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8" name="Google Shape;5688;p55"/>
                <p:cNvSpPr/>
                <p:nvPr/>
              </p:nvSpPr>
              <p:spPr>
                <a:xfrm>
                  <a:off x="8524655" y="2317697"/>
                  <a:ext cx="15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89" name="Google Shape;5689;p55"/>
                <p:cNvSpPr/>
                <p:nvPr/>
              </p:nvSpPr>
              <p:spPr>
                <a:xfrm>
                  <a:off x="8578126"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0" name="Google Shape;5690;p55"/>
                <p:cNvSpPr/>
                <p:nvPr/>
              </p:nvSpPr>
              <p:spPr>
                <a:xfrm>
                  <a:off x="8630069" y="2317697"/>
                  <a:ext cx="7800" cy="351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sp>
            <p:nvSpPr>
              <p:cNvPr id="5691" name="Google Shape;5691;p55"/>
              <p:cNvSpPr/>
              <p:nvPr/>
            </p:nvSpPr>
            <p:spPr>
              <a:xfrm>
                <a:off x="8153425" y="2022851"/>
                <a:ext cx="658500" cy="31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2" name="Google Shape;5692;p55"/>
              <p:cNvSpPr/>
              <p:nvPr/>
            </p:nvSpPr>
            <p:spPr>
              <a:xfrm>
                <a:off x="8153413" y="2662969"/>
                <a:ext cx="658500" cy="28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3" name="Google Shape;5693;p55"/>
              <p:cNvSpPr/>
              <p:nvPr/>
            </p:nvSpPr>
            <p:spPr>
              <a:xfrm>
                <a:off x="8112164" y="1992285"/>
                <a:ext cx="739500" cy="318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4" name="Google Shape;5694;p55"/>
              <p:cNvSpPr/>
              <p:nvPr/>
            </p:nvSpPr>
            <p:spPr>
              <a:xfrm>
                <a:off x="8423824" y="1097020"/>
                <a:ext cx="102358" cy="158887"/>
              </a:xfrm>
              <a:custGeom>
                <a:rect b="b" l="l" r="r" t="t"/>
                <a:pathLst>
                  <a:path extrusionOk="0" h="335" w="219">
                    <a:moveTo>
                      <a:pt x="110" y="64"/>
                    </a:moveTo>
                    <a:cubicBezTo>
                      <a:pt x="135" y="64"/>
                      <a:pt x="154" y="84"/>
                      <a:pt x="154" y="108"/>
                    </a:cubicBezTo>
                    <a:cubicBezTo>
                      <a:pt x="154" y="226"/>
                      <a:pt x="154" y="226"/>
                      <a:pt x="154" y="226"/>
                    </a:cubicBezTo>
                    <a:cubicBezTo>
                      <a:pt x="154" y="251"/>
                      <a:pt x="135" y="270"/>
                      <a:pt x="110" y="270"/>
                    </a:cubicBezTo>
                    <a:cubicBezTo>
                      <a:pt x="108" y="270"/>
                      <a:pt x="108" y="270"/>
                      <a:pt x="108" y="270"/>
                    </a:cubicBezTo>
                    <a:cubicBezTo>
                      <a:pt x="84" y="270"/>
                      <a:pt x="64" y="251"/>
                      <a:pt x="64" y="226"/>
                    </a:cubicBezTo>
                    <a:cubicBezTo>
                      <a:pt x="64" y="108"/>
                      <a:pt x="64" y="108"/>
                      <a:pt x="64" y="108"/>
                    </a:cubicBezTo>
                    <a:cubicBezTo>
                      <a:pt x="64" y="84"/>
                      <a:pt x="84" y="64"/>
                      <a:pt x="108" y="64"/>
                    </a:cubicBezTo>
                    <a:lnTo>
                      <a:pt x="110" y="64"/>
                    </a:lnTo>
                    <a:close/>
                    <a:moveTo>
                      <a:pt x="110" y="0"/>
                    </a:moveTo>
                    <a:cubicBezTo>
                      <a:pt x="108" y="0"/>
                      <a:pt x="108" y="0"/>
                      <a:pt x="108" y="0"/>
                    </a:cubicBezTo>
                    <a:cubicBezTo>
                      <a:pt x="48" y="0"/>
                      <a:pt x="0" y="48"/>
                      <a:pt x="0" y="108"/>
                    </a:cubicBezTo>
                    <a:cubicBezTo>
                      <a:pt x="0" y="226"/>
                      <a:pt x="0" y="226"/>
                      <a:pt x="0" y="226"/>
                    </a:cubicBezTo>
                    <a:cubicBezTo>
                      <a:pt x="0" y="286"/>
                      <a:pt x="48" y="335"/>
                      <a:pt x="108" y="335"/>
                    </a:cubicBezTo>
                    <a:cubicBezTo>
                      <a:pt x="110" y="335"/>
                      <a:pt x="110" y="335"/>
                      <a:pt x="110" y="335"/>
                    </a:cubicBezTo>
                    <a:cubicBezTo>
                      <a:pt x="170" y="335"/>
                      <a:pt x="219" y="286"/>
                      <a:pt x="219" y="226"/>
                    </a:cubicBezTo>
                    <a:cubicBezTo>
                      <a:pt x="219" y="108"/>
                      <a:pt x="219" y="108"/>
                      <a:pt x="219" y="108"/>
                    </a:cubicBezTo>
                    <a:cubicBezTo>
                      <a:pt x="219" y="48"/>
                      <a:pt x="170" y="0"/>
                      <a:pt x="110" y="0"/>
                    </a:cubicBez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5" name="Google Shape;5695;p55"/>
              <p:cNvSpPr/>
              <p:nvPr/>
            </p:nvSpPr>
            <p:spPr>
              <a:xfrm>
                <a:off x="8423824" y="1294101"/>
                <a:ext cx="102358" cy="96248"/>
              </a:xfrm>
              <a:custGeom>
                <a:rect b="b" l="l" r="r" t="t"/>
                <a:pathLst>
                  <a:path extrusionOk="0" h="206" w="219">
                    <a:moveTo>
                      <a:pt x="64" y="206"/>
                    </a:moveTo>
                    <a:cubicBezTo>
                      <a:pt x="64" y="108"/>
                      <a:pt x="64" y="108"/>
                      <a:pt x="64" y="108"/>
                    </a:cubicBezTo>
                    <a:cubicBezTo>
                      <a:pt x="64" y="84"/>
                      <a:pt x="84" y="64"/>
                      <a:pt x="108" y="64"/>
                    </a:cubicBezTo>
                    <a:cubicBezTo>
                      <a:pt x="110" y="64"/>
                      <a:pt x="110" y="64"/>
                      <a:pt x="110" y="64"/>
                    </a:cubicBezTo>
                    <a:cubicBezTo>
                      <a:pt x="135" y="64"/>
                      <a:pt x="154" y="84"/>
                      <a:pt x="154" y="108"/>
                    </a:cubicBezTo>
                    <a:cubicBezTo>
                      <a:pt x="154" y="206"/>
                      <a:pt x="154" y="206"/>
                      <a:pt x="154" y="206"/>
                    </a:cubicBezTo>
                    <a:cubicBezTo>
                      <a:pt x="219" y="206"/>
                      <a:pt x="219" y="206"/>
                      <a:pt x="219" y="206"/>
                    </a:cubicBezTo>
                    <a:cubicBezTo>
                      <a:pt x="219" y="108"/>
                      <a:pt x="219" y="108"/>
                      <a:pt x="219" y="108"/>
                    </a:cubicBezTo>
                    <a:cubicBezTo>
                      <a:pt x="219" y="48"/>
                      <a:pt x="170" y="0"/>
                      <a:pt x="110" y="0"/>
                    </a:cubicBezTo>
                    <a:cubicBezTo>
                      <a:pt x="108" y="0"/>
                      <a:pt x="108" y="0"/>
                      <a:pt x="108" y="0"/>
                    </a:cubicBezTo>
                    <a:cubicBezTo>
                      <a:pt x="48" y="0"/>
                      <a:pt x="0" y="48"/>
                      <a:pt x="0" y="108"/>
                    </a:cubicBezTo>
                    <a:cubicBezTo>
                      <a:pt x="0" y="206"/>
                      <a:pt x="0" y="206"/>
                      <a:pt x="0" y="206"/>
                    </a:cubicBezTo>
                    <a:lnTo>
                      <a:pt x="64" y="206"/>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6" name="Google Shape;5696;p55"/>
              <p:cNvSpPr/>
              <p:nvPr/>
            </p:nvSpPr>
            <p:spPr>
              <a:xfrm>
                <a:off x="8423824" y="982439"/>
                <a:ext cx="102358" cy="96248"/>
              </a:xfrm>
              <a:custGeom>
                <a:rect b="b" l="l" r="r" t="t"/>
                <a:pathLst>
                  <a:path extrusionOk="0" h="206" w="219">
                    <a:moveTo>
                      <a:pt x="154" y="0"/>
                    </a:moveTo>
                    <a:cubicBezTo>
                      <a:pt x="154" y="98"/>
                      <a:pt x="154" y="98"/>
                      <a:pt x="154" y="98"/>
                    </a:cubicBezTo>
                    <a:cubicBezTo>
                      <a:pt x="154" y="122"/>
                      <a:pt x="135" y="142"/>
                      <a:pt x="110" y="142"/>
                    </a:cubicBezTo>
                    <a:cubicBezTo>
                      <a:pt x="108" y="142"/>
                      <a:pt x="108" y="142"/>
                      <a:pt x="108" y="142"/>
                    </a:cubicBezTo>
                    <a:cubicBezTo>
                      <a:pt x="84" y="142"/>
                      <a:pt x="64" y="122"/>
                      <a:pt x="64" y="98"/>
                    </a:cubicBezTo>
                    <a:cubicBezTo>
                      <a:pt x="64" y="0"/>
                      <a:pt x="64" y="0"/>
                      <a:pt x="64" y="0"/>
                    </a:cubicBezTo>
                    <a:cubicBezTo>
                      <a:pt x="0" y="0"/>
                      <a:pt x="0" y="0"/>
                      <a:pt x="0" y="0"/>
                    </a:cubicBezTo>
                    <a:cubicBezTo>
                      <a:pt x="0" y="98"/>
                      <a:pt x="0" y="98"/>
                      <a:pt x="0" y="98"/>
                    </a:cubicBezTo>
                    <a:cubicBezTo>
                      <a:pt x="0" y="157"/>
                      <a:pt x="48" y="206"/>
                      <a:pt x="108" y="206"/>
                    </a:cubicBezTo>
                    <a:cubicBezTo>
                      <a:pt x="110" y="206"/>
                      <a:pt x="110" y="206"/>
                      <a:pt x="110" y="206"/>
                    </a:cubicBezTo>
                    <a:cubicBezTo>
                      <a:pt x="170" y="206"/>
                      <a:pt x="219" y="157"/>
                      <a:pt x="219" y="98"/>
                    </a:cubicBezTo>
                    <a:cubicBezTo>
                      <a:pt x="219" y="0"/>
                      <a:pt x="219" y="0"/>
                      <a:pt x="219" y="0"/>
                    </a:cubicBezTo>
                    <a:lnTo>
                      <a:pt x="154" y="0"/>
                    </a:lnTo>
                    <a:close/>
                  </a:path>
                </a:pathLst>
              </a:custGeom>
              <a:solidFill>
                <a:schemeClr val="accent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7" name="Google Shape;5697;p55"/>
              <p:cNvSpPr/>
              <p:nvPr/>
            </p:nvSpPr>
            <p:spPr>
              <a:xfrm>
                <a:off x="8454379" y="1019105"/>
                <a:ext cx="41249" cy="157359"/>
              </a:xfrm>
              <a:custGeom>
                <a:rect b="b" l="l" r="r" t="t"/>
                <a:pathLst>
                  <a:path extrusionOk="0" h="334" w="85">
                    <a:moveTo>
                      <a:pt x="43" y="334"/>
                    </a:moveTo>
                    <a:cubicBezTo>
                      <a:pt x="42" y="334"/>
                      <a:pt x="42" y="334"/>
                      <a:pt x="42" y="334"/>
                    </a:cubicBezTo>
                    <a:cubicBezTo>
                      <a:pt x="19" y="334"/>
                      <a:pt x="0" y="316"/>
                      <a:pt x="0" y="292"/>
                    </a:cubicBezTo>
                    <a:cubicBezTo>
                      <a:pt x="0" y="42"/>
                      <a:pt x="0" y="42"/>
                      <a:pt x="0" y="42"/>
                    </a:cubicBezTo>
                    <a:cubicBezTo>
                      <a:pt x="0" y="18"/>
                      <a:pt x="19" y="0"/>
                      <a:pt x="42" y="0"/>
                    </a:cubicBezTo>
                    <a:cubicBezTo>
                      <a:pt x="43" y="0"/>
                      <a:pt x="43" y="0"/>
                      <a:pt x="43" y="0"/>
                    </a:cubicBezTo>
                    <a:cubicBezTo>
                      <a:pt x="66" y="0"/>
                      <a:pt x="85" y="18"/>
                      <a:pt x="85" y="42"/>
                    </a:cubicBezTo>
                    <a:cubicBezTo>
                      <a:pt x="85" y="292"/>
                      <a:pt x="85" y="292"/>
                      <a:pt x="85" y="292"/>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8" name="Google Shape;5698;p55"/>
              <p:cNvSpPr/>
              <p:nvPr/>
            </p:nvSpPr>
            <p:spPr>
              <a:xfrm>
                <a:off x="8454379" y="1196324"/>
                <a:ext cx="41249" cy="157359"/>
              </a:xfrm>
              <a:custGeom>
                <a:rect b="b" l="l" r="r" t="t"/>
                <a:pathLst>
                  <a:path extrusionOk="0" h="334" w="85">
                    <a:moveTo>
                      <a:pt x="43" y="334"/>
                    </a:moveTo>
                    <a:cubicBezTo>
                      <a:pt x="42" y="334"/>
                      <a:pt x="42" y="334"/>
                      <a:pt x="42" y="334"/>
                    </a:cubicBezTo>
                    <a:cubicBezTo>
                      <a:pt x="19" y="334"/>
                      <a:pt x="0" y="316"/>
                      <a:pt x="0" y="293"/>
                    </a:cubicBezTo>
                    <a:cubicBezTo>
                      <a:pt x="0" y="42"/>
                      <a:pt x="0" y="42"/>
                      <a:pt x="0" y="42"/>
                    </a:cubicBezTo>
                    <a:cubicBezTo>
                      <a:pt x="0" y="19"/>
                      <a:pt x="19" y="0"/>
                      <a:pt x="42" y="0"/>
                    </a:cubicBezTo>
                    <a:cubicBezTo>
                      <a:pt x="43" y="0"/>
                      <a:pt x="43" y="0"/>
                      <a:pt x="43" y="0"/>
                    </a:cubicBezTo>
                    <a:cubicBezTo>
                      <a:pt x="66" y="0"/>
                      <a:pt x="85" y="19"/>
                      <a:pt x="85" y="42"/>
                    </a:cubicBezTo>
                    <a:cubicBezTo>
                      <a:pt x="85" y="293"/>
                      <a:pt x="85" y="293"/>
                      <a:pt x="85" y="293"/>
                    </a:cubicBezTo>
                    <a:cubicBezTo>
                      <a:pt x="85" y="316"/>
                      <a:pt x="66" y="334"/>
                      <a:pt x="43" y="334"/>
                    </a:cubicBezTo>
                    <a:close/>
                  </a:path>
                </a:pathLst>
              </a:custGeom>
              <a:solidFill>
                <a:schemeClr val="accent4"/>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699" name="Google Shape;5699;p55"/>
              <p:cNvSpPr/>
              <p:nvPr/>
            </p:nvSpPr>
            <p:spPr>
              <a:xfrm>
                <a:off x="8171746" y="1850204"/>
                <a:ext cx="617207" cy="79443"/>
              </a:xfrm>
              <a:custGeom>
                <a:rect b="b" l="l" r="r" t="t"/>
                <a:pathLst>
                  <a:path extrusionOk="0" h="169" w="1309">
                    <a:moveTo>
                      <a:pt x="1041" y="169"/>
                    </a:moveTo>
                    <a:cubicBezTo>
                      <a:pt x="268" y="169"/>
                      <a:pt x="268" y="169"/>
                      <a:pt x="268" y="169"/>
                    </a:cubicBezTo>
                    <a:cubicBezTo>
                      <a:pt x="120" y="169"/>
                      <a:pt x="0" y="94"/>
                      <a:pt x="0" y="2"/>
                    </a:cubicBezTo>
                    <a:cubicBezTo>
                      <a:pt x="0" y="0"/>
                      <a:pt x="0" y="0"/>
                      <a:pt x="0" y="0"/>
                    </a:cubicBezTo>
                    <a:cubicBezTo>
                      <a:pt x="1309" y="0"/>
                      <a:pt x="1309" y="0"/>
                      <a:pt x="1309" y="0"/>
                    </a:cubicBezTo>
                    <a:cubicBezTo>
                      <a:pt x="1309" y="2"/>
                      <a:pt x="1309" y="2"/>
                      <a:pt x="1309" y="2"/>
                    </a:cubicBezTo>
                    <a:cubicBezTo>
                      <a:pt x="1309" y="94"/>
                      <a:pt x="1189" y="169"/>
                      <a:pt x="1041" y="169"/>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0" name="Google Shape;5700;p55"/>
              <p:cNvSpPr/>
              <p:nvPr/>
            </p:nvSpPr>
            <p:spPr>
              <a:xfrm>
                <a:off x="8171746" y="1656179"/>
                <a:ext cx="617100" cy="194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1" name="Google Shape;5701;p55"/>
              <p:cNvSpPr/>
              <p:nvPr/>
            </p:nvSpPr>
            <p:spPr>
              <a:xfrm>
                <a:off x="8408546"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2" name="Google Shape;5702;p55"/>
              <p:cNvSpPr/>
              <p:nvPr/>
            </p:nvSpPr>
            <p:spPr>
              <a:xfrm>
                <a:off x="8408546"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3" name="Google Shape;5703;p55"/>
              <p:cNvSpPr/>
              <p:nvPr/>
            </p:nvSpPr>
            <p:spPr>
              <a:xfrm>
                <a:off x="8497155" y="1656179"/>
                <a:ext cx="54900" cy="1878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4" name="Google Shape;5704;p55"/>
              <p:cNvSpPr/>
              <p:nvPr/>
            </p:nvSpPr>
            <p:spPr>
              <a:xfrm>
                <a:off x="8497155" y="1656179"/>
                <a:ext cx="27300" cy="1878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5" name="Google Shape;5705;p55"/>
              <p:cNvSpPr/>
              <p:nvPr/>
            </p:nvSpPr>
            <p:spPr>
              <a:xfrm>
                <a:off x="8454379"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6" name="Google Shape;5706;p55"/>
              <p:cNvSpPr/>
              <p:nvPr/>
            </p:nvSpPr>
            <p:spPr>
              <a:xfrm>
                <a:off x="8542987" y="1659234"/>
                <a:ext cx="4500" cy="1818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7" name="Google Shape;5707;p55"/>
              <p:cNvSpPr/>
              <p:nvPr/>
            </p:nvSpPr>
            <p:spPr>
              <a:xfrm>
                <a:off x="8463545" y="1698956"/>
                <a:ext cx="33600" cy="933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8" name="Google Shape;5708;p55"/>
              <p:cNvSpPr/>
              <p:nvPr/>
            </p:nvSpPr>
            <p:spPr>
              <a:xfrm>
                <a:off x="8171746" y="1511042"/>
                <a:ext cx="617208" cy="145137"/>
              </a:xfrm>
              <a:custGeom>
                <a:rect b="b" l="l" r="r" t="t"/>
                <a:pathLst>
                  <a:path extrusionOk="0" h="95" w="404">
                    <a:moveTo>
                      <a:pt x="404" y="95"/>
                    </a:moveTo>
                    <a:lnTo>
                      <a:pt x="0" y="95"/>
                    </a:lnTo>
                    <a:lnTo>
                      <a:pt x="19" y="0"/>
                    </a:lnTo>
                    <a:lnTo>
                      <a:pt x="385" y="0"/>
                    </a:lnTo>
                    <a:lnTo>
                      <a:pt x="404" y="95"/>
                    </a:lnTo>
                    <a:close/>
                  </a:path>
                </a:pathLst>
              </a:custGeom>
              <a:solidFill>
                <a:schemeClr val="dk2"/>
              </a:solidFill>
              <a:ln cap="flat" cmpd="sng" w="9525">
                <a:solidFill>
                  <a:schemeClr val="dk2"/>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09" name="Google Shape;5709;p55"/>
              <p:cNvSpPr/>
              <p:nvPr/>
            </p:nvSpPr>
            <p:spPr>
              <a:xfrm>
                <a:off x="8171746" y="1555347"/>
                <a:ext cx="617208" cy="100832"/>
              </a:xfrm>
              <a:custGeom>
                <a:rect b="b" l="l" r="r" t="t"/>
                <a:pathLst>
                  <a:path extrusionOk="0" h="66" w="404">
                    <a:moveTo>
                      <a:pt x="404" y="66"/>
                    </a:moveTo>
                    <a:lnTo>
                      <a:pt x="0" y="66"/>
                    </a:lnTo>
                    <a:lnTo>
                      <a:pt x="14" y="0"/>
                    </a:lnTo>
                    <a:lnTo>
                      <a:pt x="391" y="0"/>
                    </a:lnTo>
                    <a:lnTo>
                      <a:pt x="404" y="66"/>
                    </a:lnTo>
                    <a:close/>
                  </a:path>
                </a:pathLst>
              </a:custGeom>
              <a:solidFill>
                <a:schemeClr val="accent1"/>
              </a:solidFill>
              <a:ln cap="flat" cmpd="sng" w="9525">
                <a:solidFill>
                  <a:schemeClr val="accent1"/>
                </a:solidFill>
                <a:prstDash val="solid"/>
                <a:round/>
                <a:headEnd len="sm" w="sm" type="none"/>
                <a:tailEnd len="sm" w="sm" type="none"/>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0" name="Google Shape;5710;p55"/>
              <p:cNvSpPr/>
              <p:nvPr/>
            </p:nvSpPr>
            <p:spPr>
              <a:xfrm>
                <a:off x="8851591" y="1715761"/>
                <a:ext cx="276521" cy="258191"/>
              </a:xfrm>
              <a:custGeom>
                <a:rect b="b" l="l" r="r" t="t"/>
                <a:pathLst>
                  <a:path extrusionOk="0" h="169" w="181">
                    <a:moveTo>
                      <a:pt x="38" y="0"/>
                    </a:moveTo>
                    <a:lnTo>
                      <a:pt x="181" y="125"/>
                    </a:lnTo>
                    <a:lnTo>
                      <a:pt x="143" y="169"/>
                    </a:lnTo>
                    <a:lnTo>
                      <a:pt x="0" y="44"/>
                    </a:lnTo>
                    <a:lnTo>
                      <a:pt x="38"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1" name="Google Shape;5711;p55"/>
              <p:cNvSpPr/>
              <p:nvPr/>
            </p:nvSpPr>
            <p:spPr>
              <a:xfrm>
                <a:off x="8859230" y="1750899"/>
                <a:ext cx="236800" cy="212358"/>
              </a:xfrm>
              <a:custGeom>
                <a:rect b="b" l="l" r="r" t="t"/>
                <a:pathLst>
                  <a:path extrusionOk="0" h="139" w="155">
                    <a:moveTo>
                      <a:pt x="13" y="0"/>
                    </a:moveTo>
                    <a:lnTo>
                      <a:pt x="155" y="125"/>
                    </a:lnTo>
                    <a:lnTo>
                      <a:pt x="143" y="139"/>
                    </a:lnTo>
                    <a:lnTo>
                      <a:pt x="0" y="14"/>
                    </a:lnTo>
                    <a:lnTo>
                      <a:pt x="13"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2" name="Google Shape;5712;p55"/>
              <p:cNvSpPr/>
              <p:nvPr/>
            </p:nvSpPr>
            <p:spPr>
              <a:xfrm>
                <a:off x="8900479" y="1732566"/>
                <a:ext cx="212357" cy="186387"/>
              </a:xfrm>
              <a:custGeom>
                <a:rect b="b" l="l" r="r" t="t"/>
                <a:pathLst>
                  <a:path extrusionOk="0" h="395" w="449">
                    <a:moveTo>
                      <a:pt x="4" y="5"/>
                    </a:moveTo>
                    <a:cubicBezTo>
                      <a:pt x="9" y="0"/>
                      <a:pt x="111" y="82"/>
                      <a:pt x="232" y="189"/>
                    </a:cubicBezTo>
                    <a:cubicBezTo>
                      <a:pt x="354" y="295"/>
                      <a:pt x="449" y="385"/>
                      <a:pt x="444" y="390"/>
                    </a:cubicBezTo>
                    <a:cubicBezTo>
                      <a:pt x="440" y="395"/>
                      <a:pt x="338" y="313"/>
                      <a:pt x="217" y="206"/>
                    </a:cubicBezTo>
                    <a:cubicBezTo>
                      <a:pt x="95" y="100"/>
                      <a:pt x="0" y="9"/>
                      <a:pt x="4"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3" name="Google Shape;5713;p55"/>
              <p:cNvSpPr/>
              <p:nvPr/>
            </p:nvSpPr>
            <p:spPr>
              <a:xfrm>
                <a:off x="8439101" y="1758538"/>
                <a:ext cx="88609" cy="247495"/>
              </a:xfrm>
              <a:custGeom>
                <a:rect b="b" l="l" r="r" t="t"/>
                <a:pathLst>
                  <a:path extrusionOk="0" h="527" w="188">
                    <a:moveTo>
                      <a:pt x="188" y="527"/>
                    </a:moveTo>
                    <a:cubicBezTo>
                      <a:pt x="187" y="92"/>
                      <a:pt x="187" y="92"/>
                      <a:pt x="187" y="92"/>
                    </a:cubicBezTo>
                    <a:cubicBezTo>
                      <a:pt x="186" y="41"/>
                      <a:pt x="145" y="0"/>
                      <a:pt x="95" y="0"/>
                    </a:cubicBezTo>
                    <a:cubicBezTo>
                      <a:pt x="93" y="0"/>
                      <a:pt x="93" y="0"/>
                      <a:pt x="93" y="0"/>
                    </a:cubicBezTo>
                    <a:cubicBezTo>
                      <a:pt x="42" y="0"/>
                      <a:pt x="0" y="41"/>
                      <a:pt x="0" y="92"/>
                    </a:cubicBezTo>
                    <a:cubicBezTo>
                      <a:pt x="1" y="526"/>
                      <a:pt x="1" y="526"/>
                      <a:pt x="1" y="526"/>
                    </a:cubicBezTo>
                    <a:lnTo>
                      <a:pt x="188" y="527"/>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4" name="Google Shape;5714;p55"/>
              <p:cNvSpPr/>
              <p:nvPr/>
            </p:nvSpPr>
            <p:spPr>
              <a:xfrm>
                <a:off x="8451323" y="1753955"/>
                <a:ext cx="29027" cy="252081"/>
              </a:xfrm>
              <a:custGeom>
                <a:rect b="b" l="l" r="r" t="t"/>
                <a:pathLst>
                  <a:path extrusionOk="0" h="536" w="61">
                    <a:moveTo>
                      <a:pt x="61" y="536"/>
                    </a:moveTo>
                    <a:cubicBezTo>
                      <a:pt x="61" y="536"/>
                      <a:pt x="59" y="0"/>
                      <a:pt x="59" y="9"/>
                    </a:cubicBezTo>
                    <a:cubicBezTo>
                      <a:pt x="22" y="9"/>
                      <a:pt x="0" y="35"/>
                      <a:pt x="0" y="35"/>
                    </a:cubicBezTo>
                    <a:cubicBezTo>
                      <a:pt x="1" y="536"/>
                      <a:pt x="1" y="536"/>
                      <a:pt x="1" y="536"/>
                    </a:cubicBezTo>
                    <a:lnTo>
                      <a:pt x="61" y="536"/>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5" name="Google Shape;5715;p55"/>
              <p:cNvSpPr/>
              <p:nvPr/>
            </p:nvSpPr>
            <p:spPr>
              <a:xfrm>
                <a:off x="8503266" y="1787566"/>
                <a:ext cx="10694" cy="212358"/>
              </a:xfrm>
              <a:custGeom>
                <a:rect b="b" l="l" r="r" t="t"/>
                <a:pathLst>
                  <a:path extrusionOk="0" h="451" w="24">
                    <a:moveTo>
                      <a:pt x="13" y="451"/>
                    </a:moveTo>
                    <a:cubicBezTo>
                      <a:pt x="19" y="451"/>
                      <a:pt x="24" y="350"/>
                      <a:pt x="24" y="226"/>
                    </a:cubicBezTo>
                    <a:cubicBezTo>
                      <a:pt x="23" y="101"/>
                      <a:pt x="18" y="0"/>
                      <a:pt x="11" y="0"/>
                    </a:cubicBezTo>
                    <a:cubicBezTo>
                      <a:pt x="5" y="0"/>
                      <a:pt x="0" y="101"/>
                      <a:pt x="0" y="225"/>
                    </a:cubicBezTo>
                    <a:cubicBezTo>
                      <a:pt x="1" y="350"/>
                      <a:pt x="6" y="451"/>
                      <a:pt x="13" y="451"/>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6" name="Google Shape;5716;p55"/>
              <p:cNvSpPr/>
              <p:nvPr/>
            </p:nvSpPr>
            <p:spPr>
              <a:xfrm>
                <a:off x="8439101" y="2027423"/>
                <a:ext cx="88609" cy="281107"/>
              </a:xfrm>
              <a:custGeom>
                <a:rect b="b" l="l" r="r" t="t"/>
                <a:pathLst>
                  <a:path extrusionOk="0" h="184" w="58">
                    <a:moveTo>
                      <a:pt x="36" y="184"/>
                    </a:moveTo>
                    <a:lnTo>
                      <a:pt x="58" y="0"/>
                    </a:lnTo>
                    <a:lnTo>
                      <a:pt x="0" y="1"/>
                    </a:lnTo>
                    <a:lnTo>
                      <a:pt x="19" y="184"/>
                    </a:lnTo>
                    <a:lnTo>
                      <a:pt x="36" y="184"/>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7" name="Google Shape;5717;p55"/>
              <p:cNvSpPr/>
              <p:nvPr/>
            </p:nvSpPr>
            <p:spPr>
              <a:xfrm>
                <a:off x="8452851" y="2028951"/>
                <a:ext cx="29027" cy="279580"/>
              </a:xfrm>
              <a:custGeom>
                <a:rect b="b" l="l" r="r" t="t"/>
                <a:pathLst>
                  <a:path extrusionOk="0" h="183" w="19">
                    <a:moveTo>
                      <a:pt x="19" y="183"/>
                    </a:moveTo>
                    <a:lnTo>
                      <a:pt x="18" y="0"/>
                    </a:lnTo>
                    <a:lnTo>
                      <a:pt x="0" y="1"/>
                    </a:lnTo>
                    <a:lnTo>
                      <a:pt x="13" y="183"/>
                    </a:lnTo>
                    <a:lnTo>
                      <a:pt x="19" y="183"/>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8" name="Google Shape;5718;p55"/>
              <p:cNvSpPr/>
              <p:nvPr/>
            </p:nvSpPr>
            <p:spPr>
              <a:xfrm>
                <a:off x="8487989" y="2048812"/>
                <a:ext cx="22916" cy="256662"/>
              </a:xfrm>
              <a:custGeom>
                <a:rect b="b" l="l" r="r" t="t"/>
                <a:pathLst>
                  <a:path extrusionOk="0" h="545" w="46">
                    <a:moveTo>
                      <a:pt x="2" y="545"/>
                    </a:moveTo>
                    <a:cubicBezTo>
                      <a:pt x="4" y="545"/>
                      <a:pt x="9" y="500"/>
                      <a:pt x="16" y="415"/>
                    </a:cubicBezTo>
                    <a:cubicBezTo>
                      <a:pt x="29" y="261"/>
                      <a:pt x="46" y="0"/>
                      <a:pt x="40" y="0"/>
                    </a:cubicBezTo>
                    <a:cubicBezTo>
                      <a:pt x="34" y="0"/>
                      <a:pt x="14" y="261"/>
                      <a:pt x="6" y="415"/>
                    </a:cubicBezTo>
                    <a:cubicBezTo>
                      <a:pt x="1" y="500"/>
                      <a:pt x="0" y="545"/>
                      <a:pt x="2" y="54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19" name="Google Shape;5719;p55"/>
              <p:cNvSpPr/>
              <p:nvPr/>
            </p:nvSpPr>
            <p:spPr>
              <a:xfrm>
                <a:off x="8799648" y="1914369"/>
                <a:ext cx="331520" cy="319301"/>
              </a:xfrm>
              <a:custGeom>
                <a:rect b="b" l="l" r="r" t="t"/>
                <a:pathLst>
                  <a:path extrusionOk="0" h="209" w="217">
                    <a:moveTo>
                      <a:pt x="0" y="192"/>
                    </a:moveTo>
                    <a:lnTo>
                      <a:pt x="177" y="0"/>
                    </a:lnTo>
                    <a:lnTo>
                      <a:pt x="217" y="41"/>
                    </a:lnTo>
                    <a:lnTo>
                      <a:pt x="17" y="209"/>
                    </a:lnTo>
                    <a:lnTo>
                      <a:pt x="0" y="192"/>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0" name="Google Shape;5720;p55"/>
              <p:cNvSpPr/>
              <p:nvPr/>
            </p:nvSpPr>
            <p:spPr>
              <a:xfrm>
                <a:off x="8813398" y="1947980"/>
                <a:ext cx="307076" cy="282635"/>
              </a:xfrm>
              <a:custGeom>
                <a:rect b="b" l="l" r="r" t="t"/>
                <a:pathLst>
                  <a:path extrusionOk="0" h="185" w="201">
                    <a:moveTo>
                      <a:pt x="0" y="179"/>
                    </a:moveTo>
                    <a:lnTo>
                      <a:pt x="189" y="0"/>
                    </a:lnTo>
                    <a:lnTo>
                      <a:pt x="201" y="13"/>
                    </a:lnTo>
                    <a:lnTo>
                      <a:pt x="5" y="185"/>
                    </a:lnTo>
                    <a:lnTo>
                      <a:pt x="0" y="179"/>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1" name="Google Shape;5721;p55"/>
              <p:cNvSpPr/>
              <p:nvPr/>
            </p:nvSpPr>
            <p:spPr>
              <a:xfrm>
                <a:off x="8807287" y="1940341"/>
                <a:ext cx="262772" cy="270413"/>
              </a:xfrm>
              <a:custGeom>
                <a:rect b="b" l="l" r="r" t="t"/>
                <a:pathLst>
                  <a:path extrusionOk="0" h="574" w="557">
                    <a:moveTo>
                      <a:pt x="2" y="572"/>
                    </a:moveTo>
                    <a:cubicBezTo>
                      <a:pt x="0" y="570"/>
                      <a:pt x="60" y="503"/>
                      <a:pt x="166" y="392"/>
                    </a:cubicBezTo>
                    <a:cubicBezTo>
                      <a:pt x="330" y="221"/>
                      <a:pt x="548" y="0"/>
                      <a:pt x="552" y="5"/>
                    </a:cubicBezTo>
                    <a:cubicBezTo>
                      <a:pt x="557" y="9"/>
                      <a:pt x="342" y="234"/>
                      <a:pt x="176" y="402"/>
                    </a:cubicBezTo>
                    <a:cubicBezTo>
                      <a:pt x="68" y="511"/>
                      <a:pt x="4" y="574"/>
                      <a:pt x="2" y="57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2" name="Google Shape;5722;p55"/>
              <p:cNvSpPr/>
              <p:nvPr/>
            </p:nvSpPr>
            <p:spPr>
              <a:xfrm>
                <a:off x="7832588" y="1912842"/>
                <a:ext cx="328465" cy="323885"/>
              </a:xfrm>
              <a:custGeom>
                <a:rect b="b" l="l" r="r" t="t"/>
                <a:pathLst>
                  <a:path extrusionOk="0" h="212" w="215">
                    <a:moveTo>
                      <a:pt x="215" y="194"/>
                    </a:moveTo>
                    <a:lnTo>
                      <a:pt x="40" y="0"/>
                    </a:lnTo>
                    <a:lnTo>
                      <a:pt x="0" y="41"/>
                    </a:lnTo>
                    <a:lnTo>
                      <a:pt x="198" y="212"/>
                    </a:lnTo>
                    <a:lnTo>
                      <a:pt x="215" y="194"/>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3" name="Google Shape;5723;p55"/>
              <p:cNvSpPr/>
              <p:nvPr/>
            </p:nvSpPr>
            <p:spPr>
              <a:xfrm>
                <a:off x="7843282" y="1947980"/>
                <a:ext cx="304021" cy="284163"/>
              </a:xfrm>
              <a:custGeom>
                <a:rect b="b" l="l" r="r" t="t"/>
                <a:pathLst>
                  <a:path extrusionOk="0" h="186" w="199">
                    <a:moveTo>
                      <a:pt x="199" y="181"/>
                    </a:moveTo>
                    <a:lnTo>
                      <a:pt x="12" y="0"/>
                    </a:lnTo>
                    <a:lnTo>
                      <a:pt x="0" y="13"/>
                    </a:lnTo>
                    <a:lnTo>
                      <a:pt x="194" y="186"/>
                    </a:lnTo>
                    <a:lnTo>
                      <a:pt x="199" y="181"/>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4" name="Google Shape;5724;p55"/>
              <p:cNvSpPr/>
              <p:nvPr/>
            </p:nvSpPr>
            <p:spPr>
              <a:xfrm>
                <a:off x="7893697" y="1940341"/>
                <a:ext cx="261244" cy="273470"/>
              </a:xfrm>
              <a:custGeom>
                <a:rect b="b" l="l" r="r" t="t"/>
                <a:pathLst>
                  <a:path extrusionOk="0" h="580" w="551">
                    <a:moveTo>
                      <a:pt x="549" y="578"/>
                    </a:moveTo>
                    <a:cubicBezTo>
                      <a:pt x="551" y="576"/>
                      <a:pt x="491" y="509"/>
                      <a:pt x="386" y="396"/>
                    </a:cubicBezTo>
                    <a:cubicBezTo>
                      <a:pt x="225" y="224"/>
                      <a:pt x="9" y="0"/>
                      <a:pt x="5" y="5"/>
                    </a:cubicBezTo>
                    <a:cubicBezTo>
                      <a:pt x="0" y="9"/>
                      <a:pt x="212" y="236"/>
                      <a:pt x="376" y="406"/>
                    </a:cubicBezTo>
                    <a:cubicBezTo>
                      <a:pt x="483" y="517"/>
                      <a:pt x="547" y="580"/>
                      <a:pt x="549" y="578"/>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5" name="Google Shape;5725;p55"/>
              <p:cNvSpPr/>
              <p:nvPr/>
            </p:nvSpPr>
            <p:spPr>
              <a:xfrm>
                <a:off x="7832588" y="1717289"/>
                <a:ext cx="278049" cy="255136"/>
              </a:xfrm>
              <a:custGeom>
                <a:rect b="b" l="l" r="r" t="t"/>
                <a:pathLst>
                  <a:path extrusionOk="0" h="167" w="182">
                    <a:moveTo>
                      <a:pt x="144" y="0"/>
                    </a:moveTo>
                    <a:lnTo>
                      <a:pt x="0" y="123"/>
                    </a:lnTo>
                    <a:lnTo>
                      <a:pt x="38" y="167"/>
                    </a:lnTo>
                    <a:lnTo>
                      <a:pt x="182" y="44"/>
                    </a:lnTo>
                    <a:lnTo>
                      <a:pt x="144" y="0"/>
                    </a:ln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6" name="Google Shape;5726;p55"/>
              <p:cNvSpPr/>
              <p:nvPr/>
            </p:nvSpPr>
            <p:spPr>
              <a:xfrm>
                <a:off x="7863143" y="1752427"/>
                <a:ext cx="239856" cy="209303"/>
              </a:xfrm>
              <a:custGeom>
                <a:rect b="b" l="l" r="r" t="t"/>
                <a:pathLst>
                  <a:path extrusionOk="0" h="137" w="157">
                    <a:moveTo>
                      <a:pt x="144" y="0"/>
                    </a:moveTo>
                    <a:lnTo>
                      <a:pt x="0" y="124"/>
                    </a:lnTo>
                    <a:lnTo>
                      <a:pt x="12" y="137"/>
                    </a:lnTo>
                    <a:lnTo>
                      <a:pt x="157" y="14"/>
                    </a:lnTo>
                    <a:lnTo>
                      <a:pt x="144" y="0"/>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7" name="Google Shape;5727;p55"/>
              <p:cNvSpPr/>
              <p:nvPr/>
            </p:nvSpPr>
            <p:spPr>
              <a:xfrm>
                <a:off x="7847865" y="1734094"/>
                <a:ext cx="213883" cy="183330"/>
              </a:xfrm>
              <a:custGeom>
                <a:rect b="b" l="l" r="r" t="t"/>
                <a:pathLst>
                  <a:path extrusionOk="0" h="390" w="453">
                    <a:moveTo>
                      <a:pt x="449" y="5"/>
                    </a:moveTo>
                    <a:cubicBezTo>
                      <a:pt x="445" y="0"/>
                      <a:pt x="342" y="81"/>
                      <a:pt x="219" y="186"/>
                    </a:cubicBezTo>
                    <a:cubicBezTo>
                      <a:pt x="96" y="291"/>
                      <a:pt x="0" y="380"/>
                      <a:pt x="5" y="385"/>
                    </a:cubicBezTo>
                    <a:cubicBezTo>
                      <a:pt x="9" y="390"/>
                      <a:pt x="112" y="309"/>
                      <a:pt x="235" y="204"/>
                    </a:cubicBezTo>
                    <a:cubicBezTo>
                      <a:pt x="357" y="99"/>
                      <a:pt x="453" y="10"/>
                      <a:pt x="449" y="5"/>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8" name="Google Shape;5728;p55"/>
              <p:cNvSpPr/>
              <p:nvPr/>
            </p:nvSpPr>
            <p:spPr>
              <a:xfrm>
                <a:off x="8788954" y="1656179"/>
                <a:ext cx="178746" cy="194024"/>
              </a:xfrm>
              <a:custGeom>
                <a:rect b="b" l="l" r="r" t="t"/>
                <a:pathLst>
                  <a:path extrusionOk="0" h="412" w="376">
                    <a:moveTo>
                      <a:pt x="376" y="204"/>
                    </a:moveTo>
                    <a:cubicBezTo>
                      <a:pt x="376" y="208"/>
                      <a:pt x="376" y="208"/>
                      <a:pt x="376" y="208"/>
                    </a:cubicBezTo>
                    <a:cubicBezTo>
                      <a:pt x="376" y="321"/>
                      <a:pt x="285" y="412"/>
                      <a:pt x="172" y="412"/>
                    </a:cubicBezTo>
                    <a:cubicBezTo>
                      <a:pt x="0" y="412"/>
                      <a:pt x="0" y="412"/>
                      <a:pt x="0" y="412"/>
                    </a:cubicBezTo>
                    <a:cubicBezTo>
                      <a:pt x="0" y="0"/>
                      <a:pt x="0" y="0"/>
                      <a:pt x="0" y="0"/>
                    </a:cubicBezTo>
                    <a:cubicBezTo>
                      <a:pt x="172" y="0"/>
                      <a:pt x="172" y="0"/>
                      <a:pt x="172" y="0"/>
                    </a:cubicBezTo>
                    <a:cubicBezTo>
                      <a:pt x="285" y="0"/>
                      <a:pt x="376" y="92"/>
                      <a:pt x="376"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29" name="Google Shape;5729;p55"/>
              <p:cNvSpPr/>
              <p:nvPr/>
            </p:nvSpPr>
            <p:spPr>
              <a:xfrm>
                <a:off x="8788954" y="1656179"/>
                <a:ext cx="50416" cy="194025"/>
              </a:xfrm>
              <a:custGeom>
                <a:rect b="b" l="l" r="r" t="t"/>
                <a:pathLst>
                  <a:path extrusionOk="0" h="127" w="33">
                    <a:moveTo>
                      <a:pt x="33" y="127"/>
                    </a:moveTo>
                    <a:lnTo>
                      <a:pt x="0" y="127"/>
                    </a:lnTo>
                    <a:lnTo>
                      <a:pt x="0" y="0"/>
                    </a:lnTo>
                    <a:lnTo>
                      <a:pt x="33"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0" name="Google Shape;5730;p55"/>
              <p:cNvSpPr/>
              <p:nvPr/>
            </p:nvSpPr>
            <p:spPr>
              <a:xfrm>
                <a:off x="8840897" y="1715761"/>
                <a:ext cx="735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1" name="Google Shape;5731;p55"/>
              <p:cNvSpPr/>
              <p:nvPr/>
            </p:nvSpPr>
            <p:spPr>
              <a:xfrm>
                <a:off x="8859230" y="1734094"/>
                <a:ext cx="366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2" name="Google Shape;5732;p55"/>
              <p:cNvSpPr/>
              <p:nvPr/>
            </p:nvSpPr>
            <p:spPr>
              <a:xfrm>
                <a:off x="8879091" y="1662290"/>
                <a:ext cx="84025" cy="80971"/>
              </a:xfrm>
              <a:custGeom>
                <a:rect b="b" l="l" r="r" t="t"/>
                <a:pathLst>
                  <a:path extrusionOk="0" h="174" w="177">
                    <a:moveTo>
                      <a:pt x="177" y="174"/>
                    </a:moveTo>
                    <a:cubicBezTo>
                      <a:pt x="159" y="21"/>
                      <a:pt x="0" y="0"/>
                      <a:pt x="0" y="0"/>
                    </a:cubicBezTo>
                    <a:cubicBezTo>
                      <a:pt x="0" y="0"/>
                      <a:pt x="149" y="54"/>
                      <a:pt x="177"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3" name="Google Shape;5733;p55"/>
              <p:cNvSpPr/>
              <p:nvPr/>
            </p:nvSpPr>
            <p:spPr>
              <a:xfrm>
                <a:off x="7993001" y="1656179"/>
                <a:ext cx="178746" cy="194024"/>
              </a:xfrm>
              <a:custGeom>
                <a:rect b="b" l="l" r="r" t="t"/>
                <a:pathLst>
                  <a:path extrusionOk="0" h="412" w="376">
                    <a:moveTo>
                      <a:pt x="0" y="204"/>
                    </a:moveTo>
                    <a:cubicBezTo>
                      <a:pt x="0" y="208"/>
                      <a:pt x="0" y="208"/>
                      <a:pt x="0" y="208"/>
                    </a:cubicBezTo>
                    <a:cubicBezTo>
                      <a:pt x="0" y="321"/>
                      <a:pt x="91" y="412"/>
                      <a:pt x="204" y="412"/>
                    </a:cubicBezTo>
                    <a:cubicBezTo>
                      <a:pt x="376" y="412"/>
                      <a:pt x="376" y="412"/>
                      <a:pt x="376" y="412"/>
                    </a:cubicBezTo>
                    <a:cubicBezTo>
                      <a:pt x="376" y="0"/>
                      <a:pt x="376" y="0"/>
                      <a:pt x="376" y="0"/>
                    </a:cubicBezTo>
                    <a:cubicBezTo>
                      <a:pt x="204" y="0"/>
                      <a:pt x="204" y="0"/>
                      <a:pt x="204" y="0"/>
                    </a:cubicBezTo>
                    <a:cubicBezTo>
                      <a:pt x="91" y="0"/>
                      <a:pt x="0" y="92"/>
                      <a:pt x="0" y="204"/>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4" name="Google Shape;5734;p55"/>
              <p:cNvSpPr/>
              <p:nvPr/>
            </p:nvSpPr>
            <p:spPr>
              <a:xfrm>
                <a:off x="8121331" y="1656179"/>
                <a:ext cx="50416" cy="194025"/>
              </a:xfrm>
              <a:custGeom>
                <a:rect b="b" l="l" r="r" t="t"/>
                <a:pathLst>
                  <a:path extrusionOk="0" h="127" w="33">
                    <a:moveTo>
                      <a:pt x="0" y="127"/>
                    </a:moveTo>
                    <a:lnTo>
                      <a:pt x="33" y="127"/>
                    </a:lnTo>
                    <a:lnTo>
                      <a:pt x="33" y="0"/>
                    </a:lnTo>
                    <a:lnTo>
                      <a:pt x="0" y="127"/>
                    </a:ln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5" name="Google Shape;5735;p55"/>
              <p:cNvSpPr/>
              <p:nvPr/>
            </p:nvSpPr>
            <p:spPr>
              <a:xfrm>
                <a:off x="8046472" y="1715761"/>
                <a:ext cx="74700" cy="732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6" name="Google Shape;5736;p55"/>
              <p:cNvSpPr/>
              <p:nvPr/>
            </p:nvSpPr>
            <p:spPr>
              <a:xfrm>
                <a:off x="8064804" y="1734094"/>
                <a:ext cx="38100" cy="366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7" name="Google Shape;5737;p55"/>
              <p:cNvSpPr/>
              <p:nvPr/>
            </p:nvSpPr>
            <p:spPr>
              <a:xfrm>
                <a:off x="7997584" y="1662290"/>
                <a:ext cx="84025" cy="80971"/>
              </a:xfrm>
              <a:custGeom>
                <a:rect b="b" l="l" r="r" t="t"/>
                <a:pathLst>
                  <a:path extrusionOk="0" h="174" w="177">
                    <a:moveTo>
                      <a:pt x="0" y="174"/>
                    </a:moveTo>
                    <a:cubicBezTo>
                      <a:pt x="18" y="21"/>
                      <a:pt x="177" y="0"/>
                      <a:pt x="177" y="0"/>
                    </a:cubicBezTo>
                    <a:cubicBezTo>
                      <a:pt x="177" y="0"/>
                      <a:pt x="28" y="54"/>
                      <a:pt x="0" y="174"/>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8" name="Google Shape;5738;p55"/>
              <p:cNvSpPr/>
              <p:nvPr/>
            </p:nvSpPr>
            <p:spPr>
              <a:xfrm>
                <a:off x="9016587" y="1862426"/>
                <a:ext cx="160413" cy="161943"/>
              </a:xfrm>
              <a:custGeom>
                <a:rect b="b" l="l" r="r" t="t"/>
                <a:pathLst>
                  <a:path extrusionOk="0" h="342" w="342">
                    <a:moveTo>
                      <a:pt x="340" y="167"/>
                    </a:moveTo>
                    <a:cubicBezTo>
                      <a:pt x="342" y="261"/>
                      <a:pt x="268" y="338"/>
                      <a:pt x="175" y="340"/>
                    </a:cubicBezTo>
                    <a:cubicBezTo>
                      <a:pt x="81" y="342"/>
                      <a:pt x="4" y="268"/>
                      <a:pt x="2" y="175"/>
                    </a:cubicBezTo>
                    <a:cubicBezTo>
                      <a:pt x="0" y="81"/>
                      <a:pt x="74" y="4"/>
                      <a:pt x="167" y="2"/>
                    </a:cubicBezTo>
                    <a:cubicBezTo>
                      <a:pt x="261" y="0"/>
                      <a:pt x="338" y="74"/>
                      <a:pt x="340" y="167"/>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39" name="Google Shape;5739;p55"/>
              <p:cNvSpPr/>
              <p:nvPr/>
            </p:nvSpPr>
            <p:spPr>
              <a:xfrm>
                <a:off x="7777589" y="1860898"/>
                <a:ext cx="163470" cy="161941"/>
              </a:xfrm>
              <a:custGeom>
                <a:rect b="b" l="l" r="r" t="t"/>
                <a:pathLst>
                  <a:path extrusionOk="0" h="344" w="345">
                    <a:moveTo>
                      <a:pt x="342" y="166"/>
                    </a:moveTo>
                    <a:cubicBezTo>
                      <a:pt x="345" y="260"/>
                      <a:pt x="272" y="338"/>
                      <a:pt x="178" y="341"/>
                    </a:cubicBezTo>
                    <a:cubicBezTo>
                      <a:pt x="85" y="344"/>
                      <a:pt x="6" y="271"/>
                      <a:pt x="3" y="178"/>
                    </a:cubicBezTo>
                    <a:cubicBezTo>
                      <a:pt x="0" y="84"/>
                      <a:pt x="73" y="6"/>
                      <a:pt x="167" y="3"/>
                    </a:cubicBezTo>
                    <a:cubicBezTo>
                      <a:pt x="260" y="0"/>
                      <a:pt x="339" y="73"/>
                      <a:pt x="342" y="166"/>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0" name="Google Shape;5740;p55"/>
              <p:cNvSpPr/>
              <p:nvPr/>
            </p:nvSpPr>
            <p:spPr>
              <a:xfrm>
                <a:off x="7794394" y="1877703"/>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1" name="Google Shape;5741;p55"/>
              <p:cNvSpPr/>
              <p:nvPr/>
            </p:nvSpPr>
            <p:spPr>
              <a:xfrm>
                <a:off x="7821894" y="1905203"/>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2" name="Google Shape;5742;p55"/>
              <p:cNvSpPr/>
              <p:nvPr/>
            </p:nvSpPr>
            <p:spPr>
              <a:xfrm>
                <a:off x="7840227" y="1923536"/>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3" name="Google Shape;5743;p55"/>
              <p:cNvSpPr/>
              <p:nvPr/>
            </p:nvSpPr>
            <p:spPr>
              <a:xfrm>
                <a:off x="8408546"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4" name="Google Shape;5744;p55"/>
              <p:cNvSpPr/>
              <p:nvPr/>
            </p:nvSpPr>
            <p:spPr>
              <a:xfrm>
                <a:off x="8408546"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5" name="Google Shape;5745;p55"/>
              <p:cNvSpPr/>
              <p:nvPr/>
            </p:nvSpPr>
            <p:spPr>
              <a:xfrm>
                <a:off x="8497155" y="1926591"/>
                <a:ext cx="54900" cy="1605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6" name="Google Shape;5746;p55"/>
              <p:cNvSpPr/>
              <p:nvPr/>
            </p:nvSpPr>
            <p:spPr>
              <a:xfrm>
                <a:off x="8497155" y="1926591"/>
                <a:ext cx="27300" cy="1605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7" name="Google Shape;5747;p55"/>
              <p:cNvSpPr/>
              <p:nvPr/>
            </p:nvSpPr>
            <p:spPr>
              <a:xfrm>
                <a:off x="8454379"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8" name="Google Shape;5748;p55"/>
              <p:cNvSpPr/>
              <p:nvPr/>
            </p:nvSpPr>
            <p:spPr>
              <a:xfrm>
                <a:off x="8542987" y="1929647"/>
                <a:ext cx="4500" cy="1545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49" name="Google Shape;5749;p55"/>
              <p:cNvSpPr/>
              <p:nvPr/>
            </p:nvSpPr>
            <p:spPr>
              <a:xfrm>
                <a:off x="8463545" y="1963257"/>
                <a:ext cx="33600" cy="792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0" name="Google Shape;5750;p55"/>
              <p:cNvSpPr/>
              <p:nvPr/>
            </p:nvSpPr>
            <p:spPr>
              <a:xfrm>
                <a:off x="8297021" y="1388821"/>
                <a:ext cx="366900" cy="122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1" name="Google Shape;5751;p55"/>
              <p:cNvSpPr/>
              <p:nvPr/>
            </p:nvSpPr>
            <p:spPr>
              <a:xfrm>
                <a:off x="8304660" y="1397988"/>
                <a:ext cx="345270" cy="100832"/>
              </a:xfrm>
              <a:custGeom>
                <a:rect b="b" l="l" r="r" t="t"/>
                <a:pathLst>
                  <a:path extrusionOk="0" h="66" w="226">
                    <a:moveTo>
                      <a:pt x="226" y="66"/>
                    </a:moveTo>
                    <a:lnTo>
                      <a:pt x="213" y="19"/>
                    </a:lnTo>
                    <a:lnTo>
                      <a:pt x="0" y="19"/>
                    </a:lnTo>
                    <a:lnTo>
                      <a:pt x="0" y="0"/>
                    </a:lnTo>
                    <a:lnTo>
                      <a:pt x="226" y="0"/>
                    </a:lnTo>
                    <a:lnTo>
                      <a:pt x="226" y="66"/>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2" name="Google Shape;5752;p55"/>
              <p:cNvSpPr/>
              <p:nvPr/>
            </p:nvSpPr>
            <p:spPr>
              <a:xfrm>
                <a:off x="8281750" y="650926"/>
                <a:ext cx="392700" cy="227700"/>
              </a:xfrm>
              <a:prstGeom prst="rect">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3" name="Google Shape;5753;p55"/>
              <p:cNvSpPr/>
              <p:nvPr/>
            </p:nvSpPr>
            <p:spPr>
              <a:xfrm>
                <a:off x="8622430" y="658554"/>
                <a:ext cx="23100" cy="263100"/>
              </a:xfrm>
              <a:prstGeom prst="ellipse">
                <a:avLst/>
              </a:pr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4" name="Google Shape;5754;p55"/>
              <p:cNvSpPr/>
              <p:nvPr/>
            </p:nvSpPr>
            <p:spPr>
              <a:xfrm>
                <a:off x="8300077" y="650916"/>
                <a:ext cx="177300" cy="2094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5" name="Google Shape;5755;p55"/>
              <p:cNvSpPr/>
              <p:nvPr/>
            </p:nvSpPr>
            <p:spPr>
              <a:xfrm>
                <a:off x="8121331" y="288838"/>
                <a:ext cx="713100" cy="495000"/>
              </a:xfrm>
              <a:prstGeom prst="ellipse">
                <a:avLst/>
              </a:pr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6" name="Google Shape;5756;p55"/>
              <p:cNvSpPr/>
              <p:nvPr/>
            </p:nvSpPr>
            <p:spPr>
              <a:xfrm>
                <a:off x="8680484" y="438558"/>
                <a:ext cx="221522" cy="294857"/>
              </a:xfrm>
              <a:custGeom>
                <a:rect b="b" l="l" r="r" t="t"/>
                <a:pathLst>
                  <a:path extrusionOk="0" h="623" w="470">
                    <a:moveTo>
                      <a:pt x="0" y="623"/>
                    </a:moveTo>
                    <a:cubicBezTo>
                      <a:pt x="470" y="353"/>
                      <a:pt x="242" y="0"/>
                      <a:pt x="242" y="0"/>
                    </a:cubicBezTo>
                    <a:cubicBezTo>
                      <a:pt x="242" y="0"/>
                      <a:pt x="405" y="352"/>
                      <a:pt x="0" y="623"/>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7" name="Google Shape;5757;p55"/>
              <p:cNvSpPr/>
              <p:nvPr/>
            </p:nvSpPr>
            <p:spPr>
              <a:xfrm>
                <a:off x="8193135" y="337726"/>
                <a:ext cx="568200" cy="395700"/>
              </a:xfrm>
              <a:prstGeom prst="ellipse">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8" name="Google Shape;5758;p55"/>
              <p:cNvSpPr/>
              <p:nvPr/>
            </p:nvSpPr>
            <p:spPr>
              <a:xfrm>
                <a:off x="7934946" y="212450"/>
                <a:ext cx="1080110" cy="479716"/>
              </a:xfrm>
              <a:custGeom>
                <a:rect b="b" l="l" r="r" t="t"/>
                <a:pathLst>
                  <a:path extrusionOk="0" h="1017" w="2287">
                    <a:moveTo>
                      <a:pt x="1649" y="1017"/>
                    </a:moveTo>
                    <a:cubicBezTo>
                      <a:pt x="638" y="1017"/>
                      <a:pt x="638" y="1017"/>
                      <a:pt x="638" y="1017"/>
                    </a:cubicBezTo>
                    <a:cubicBezTo>
                      <a:pt x="421" y="1017"/>
                      <a:pt x="227" y="941"/>
                      <a:pt x="204" y="843"/>
                    </a:cubicBezTo>
                    <a:cubicBezTo>
                      <a:pt x="0" y="0"/>
                      <a:pt x="0" y="0"/>
                      <a:pt x="0" y="0"/>
                    </a:cubicBezTo>
                    <a:cubicBezTo>
                      <a:pt x="2287" y="0"/>
                      <a:pt x="2287" y="0"/>
                      <a:pt x="2287" y="0"/>
                    </a:cubicBezTo>
                    <a:cubicBezTo>
                      <a:pt x="2083" y="843"/>
                      <a:pt x="2083" y="843"/>
                      <a:pt x="2083" y="843"/>
                    </a:cubicBezTo>
                    <a:cubicBezTo>
                      <a:pt x="2059" y="941"/>
                      <a:pt x="1865" y="1017"/>
                      <a:pt x="1649" y="1017"/>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59" name="Google Shape;5759;p55"/>
              <p:cNvSpPr/>
              <p:nvPr/>
            </p:nvSpPr>
            <p:spPr>
              <a:xfrm>
                <a:off x="8220634" y="246248"/>
                <a:ext cx="737901" cy="360549"/>
              </a:xfrm>
              <a:custGeom>
                <a:rect b="b" l="l" r="r" t="t"/>
                <a:pathLst>
                  <a:path extrusionOk="0" h="767" w="1562">
                    <a:moveTo>
                      <a:pt x="0" y="762"/>
                    </a:moveTo>
                    <a:cubicBezTo>
                      <a:pt x="0" y="762"/>
                      <a:pt x="1028" y="767"/>
                      <a:pt x="1095" y="762"/>
                    </a:cubicBezTo>
                    <a:cubicBezTo>
                      <a:pt x="1350" y="748"/>
                      <a:pt x="1422" y="615"/>
                      <a:pt x="1422" y="615"/>
                    </a:cubicBezTo>
                    <a:cubicBezTo>
                      <a:pt x="1562" y="0"/>
                      <a:pt x="1562" y="0"/>
                      <a:pt x="1562" y="0"/>
                    </a:cubicBezTo>
                    <a:cubicBezTo>
                      <a:pt x="1359" y="586"/>
                      <a:pt x="1359" y="586"/>
                      <a:pt x="1359" y="586"/>
                    </a:cubicBezTo>
                    <a:cubicBezTo>
                      <a:pt x="1359" y="586"/>
                      <a:pt x="1332" y="717"/>
                      <a:pt x="1059" y="732"/>
                    </a:cubicBezTo>
                    <a:cubicBezTo>
                      <a:pt x="996" y="734"/>
                      <a:pt x="0" y="762"/>
                      <a:pt x="0" y="762"/>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0" name="Google Shape;5760;p55"/>
              <p:cNvSpPr/>
              <p:nvPr/>
            </p:nvSpPr>
            <p:spPr>
              <a:xfrm>
                <a:off x="7982306" y="234026"/>
                <a:ext cx="91665" cy="308608"/>
              </a:xfrm>
              <a:custGeom>
                <a:rect b="b" l="l" r="r" t="t"/>
                <a:pathLst>
                  <a:path extrusionOk="0" h="653" w="196">
                    <a:moveTo>
                      <a:pt x="104" y="179"/>
                    </a:moveTo>
                    <a:cubicBezTo>
                      <a:pt x="65" y="0"/>
                      <a:pt x="56" y="25"/>
                      <a:pt x="38" y="25"/>
                    </a:cubicBezTo>
                    <a:cubicBezTo>
                      <a:pt x="21" y="25"/>
                      <a:pt x="0" y="0"/>
                      <a:pt x="42" y="179"/>
                    </a:cubicBezTo>
                    <a:cubicBezTo>
                      <a:pt x="80" y="344"/>
                      <a:pt x="164" y="653"/>
                      <a:pt x="180" y="653"/>
                    </a:cubicBezTo>
                    <a:cubicBezTo>
                      <a:pt x="196" y="653"/>
                      <a:pt x="140" y="344"/>
                      <a:pt x="104" y="179"/>
                    </a:cubicBez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1" name="Google Shape;5761;p55"/>
              <p:cNvSpPr/>
              <p:nvPr/>
            </p:nvSpPr>
            <p:spPr>
              <a:xfrm>
                <a:off x="8205357" y="861746"/>
                <a:ext cx="539400" cy="132900"/>
              </a:xfrm>
              <a:prstGeom prst="rect">
                <a:avLst/>
              </a:pr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2" name="Google Shape;5762;p55"/>
              <p:cNvSpPr/>
              <p:nvPr/>
            </p:nvSpPr>
            <p:spPr>
              <a:xfrm>
                <a:off x="8219106" y="878551"/>
                <a:ext cx="505683" cy="100832"/>
              </a:xfrm>
              <a:custGeom>
                <a:rect b="b" l="l" r="r" t="t"/>
                <a:pathLst>
                  <a:path extrusionOk="0" h="66" w="331">
                    <a:moveTo>
                      <a:pt x="0" y="0"/>
                    </a:moveTo>
                    <a:lnTo>
                      <a:pt x="331" y="0"/>
                    </a:lnTo>
                    <a:lnTo>
                      <a:pt x="331" y="66"/>
                    </a:lnTo>
                    <a:lnTo>
                      <a:pt x="319" y="9"/>
                    </a:lnTo>
                    <a:lnTo>
                      <a:pt x="0" y="0"/>
                    </a:lnTo>
                    <a:close/>
                  </a:path>
                </a:pathLst>
              </a:custGeom>
              <a:solidFill>
                <a:srgbClr val="FFFFFF">
                  <a:alpha val="43670"/>
                </a:srgbClr>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3" name="Google Shape;5763;p55"/>
              <p:cNvSpPr/>
              <p:nvPr/>
            </p:nvSpPr>
            <p:spPr>
              <a:xfrm>
                <a:off x="9031864" y="1878466"/>
                <a:ext cx="129858" cy="129860"/>
              </a:xfrm>
              <a:custGeom>
                <a:rect b="b" l="l" r="r" t="t"/>
                <a:pathLst>
                  <a:path extrusionOk="0" h="275" w="275">
                    <a:moveTo>
                      <a:pt x="272" y="133"/>
                    </a:moveTo>
                    <a:cubicBezTo>
                      <a:pt x="275" y="207"/>
                      <a:pt x="216" y="270"/>
                      <a:pt x="142" y="272"/>
                    </a:cubicBezTo>
                    <a:cubicBezTo>
                      <a:pt x="67" y="275"/>
                      <a:pt x="5" y="216"/>
                      <a:pt x="3" y="142"/>
                    </a:cubicBezTo>
                    <a:cubicBezTo>
                      <a:pt x="0" y="67"/>
                      <a:pt x="59" y="5"/>
                      <a:pt x="133" y="2"/>
                    </a:cubicBezTo>
                    <a:cubicBezTo>
                      <a:pt x="208" y="0"/>
                      <a:pt x="270" y="58"/>
                      <a:pt x="272" y="133"/>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4" name="Google Shape;5764;p55"/>
              <p:cNvSpPr/>
              <p:nvPr/>
            </p:nvSpPr>
            <p:spPr>
              <a:xfrm>
                <a:off x="9059364" y="1905965"/>
                <a:ext cx="74860" cy="73332"/>
              </a:xfrm>
              <a:custGeom>
                <a:rect b="b" l="l" r="r" t="t"/>
                <a:pathLst>
                  <a:path extrusionOk="0" h="156" w="157">
                    <a:moveTo>
                      <a:pt x="156" y="75"/>
                    </a:moveTo>
                    <a:cubicBezTo>
                      <a:pt x="157" y="118"/>
                      <a:pt x="124" y="154"/>
                      <a:pt x="81" y="155"/>
                    </a:cubicBezTo>
                    <a:cubicBezTo>
                      <a:pt x="38" y="156"/>
                      <a:pt x="3" y="123"/>
                      <a:pt x="1" y="81"/>
                    </a:cubicBezTo>
                    <a:cubicBezTo>
                      <a:pt x="0" y="38"/>
                      <a:pt x="33" y="2"/>
                      <a:pt x="76" y="1"/>
                    </a:cubicBezTo>
                    <a:cubicBezTo>
                      <a:pt x="119" y="0"/>
                      <a:pt x="154" y="33"/>
                      <a:pt x="156" y="75"/>
                    </a:cubicBezTo>
                    <a:close/>
                  </a:path>
                </a:pathLst>
              </a:custGeom>
              <a:solidFill>
                <a:schemeClr val="accen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sp>
            <p:nvSpPr>
              <p:cNvPr id="5765" name="Google Shape;5765;p55"/>
              <p:cNvSpPr/>
              <p:nvPr/>
            </p:nvSpPr>
            <p:spPr>
              <a:xfrm>
                <a:off x="9077697" y="1924298"/>
                <a:ext cx="38194" cy="36666"/>
              </a:xfrm>
              <a:custGeom>
                <a:rect b="b" l="l" r="r" t="t"/>
                <a:pathLst>
                  <a:path extrusionOk="0" h="78" w="79">
                    <a:moveTo>
                      <a:pt x="78" y="38"/>
                    </a:moveTo>
                    <a:cubicBezTo>
                      <a:pt x="79" y="59"/>
                      <a:pt x="62" y="77"/>
                      <a:pt x="41" y="78"/>
                    </a:cubicBezTo>
                    <a:cubicBezTo>
                      <a:pt x="19" y="78"/>
                      <a:pt x="2" y="62"/>
                      <a:pt x="1" y="40"/>
                    </a:cubicBezTo>
                    <a:cubicBezTo>
                      <a:pt x="0" y="19"/>
                      <a:pt x="17" y="1"/>
                      <a:pt x="38" y="0"/>
                    </a:cubicBezTo>
                    <a:cubicBezTo>
                      <a:pt x="60" y="0"/>
                      <a:pt x="77" y="16"/>
                      <a:pt x="78" y="38"/>
                    </a:cubicBezTo>
                    <a:close/>
                  </a:path>
                </a:pathLst>
              </a:custGeom>
              <a:solidFill>
                <a:schemeClr val="dk2"/>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400">
                  <a:solidFill>
                    <a:srgbClr val="000000"/>
                  </a:solidFill>
                  <a:latin typeface="Calibri"/>
                  <a:ea typeface="Calibri"/>
                  <a:cs typeface="Calibri"/>
                  <a:sym typeface="Calibri"/>
                </a:endParaRPr>
              </a:p>
            </p:txBody>
          </p:sp>
        </p:grpSp>
      </p:grpSp>
      <p:sp>
        <p:nvSpPr>
          <p:cNvPr id="5766" name="Google Shape;5766;p55"/>
          <p:cNvSpPr txBox="1"/>
          <p:nvPr>
            <p:ph type="title"/>
          </p:nvPr>
        </p:nvSpPr>
        <p:spPr>
          <a:xfrm>
            <a:off x="283674" y="2157703"/>
            <a:ext cx="3404400" cy="143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900"/>
              <a:t>Shop Tour</a:t>
            </a:r>
            <a:endParaRPr sz="49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fficiency in Machining Operations Meeting by Slidesgo">
  <a:themeElements>
    <a:clrScheme name="Simple Light">
      <a:dk1>
        <a:srgbClr val="142E3A"/>
      </a:dk1>
      <a:lt1>
        <a:srgbClr val="FFFFFF"/>
      </a:lt1>
      <a:dk2>
        <a:srgbClr val="3C5A72"/>
      </a:dk2>
      <a:lt2>
        <a:srgbClr val="B9DFF4"/>
      </a:lt2>
      <a:accent1>
        <a:srgbClr val="1E4050"/>
      </a:accent1>
      <a:accent2>
        <a:srgbClr val="97999E"/>
      </a:accent2>
      <a:accent3>
        <a:srgbClr val="B5B6B9"/>
      </a:accent3>
      <a:accent4>
        <a:srgbClr val="D1D2D3"/>
      </a:accent4>
      <a:accent5>
        <a:srgbClr val="FFFFFF"/>
      </a:accent5>
      <a:accent6>
        <a:srgbClr val="FFFFFF"/>
      </a:accent6>
      <a:hlink>
        <a:srgbClr val="142E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