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Figtree"/>
      <p:regular r:id="rId15"/>
      <p:bold r:id="rId16"/>
      <p:italic r:id="rId17"/>
      <p:boldItalic r:id="rId18"/>
    </p:embeddedFont>
    <p:embeddedFont>
      <p:font typeface="Bebas Neue"/>
      <p:regular r:id="rId19"/>
    </p:embeddedFont>
    <p:embeddedFont>
      <p:font typeface="Work Sans"/>
      <p:regular r:id="rId20"/>
      <p:bold r:id="rId21"/>
      <p:italic r:id="rId22"/>
      <p:boldItalic r:id="rId23"/>
    </p:embeddedFont>
    <p:embeddedFont>
      <p:font typeface="PT Sans"/>
      <p:regular r:id="rId24"/>
      <p:bold r:id="rId25"/>
      <p:italic r:id="rId26"/>
      <p:boldItalic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WorkSans-regular.fntdata"/><Relationship Id="rId22" Type="http://schemas.openxmlformats.org/officeDocument/2006/relationships/font" Target="fonts/WorkSans-italic.fntdata"/><Relationship Id="rId21" Type="http://schemas.openxmlformats.org/officeDocument/2006/relationships/font" Target="fonts/WorkSans-bold.fntdata"/><Relationship Id="rId24" Type="http://schemas.openxmlformats.org/officeDocument/2006/relationships/font" Target="fonts/PTSans-regular.fntdata"/><Relationship Id="rId23" Type="http://schemas.openxmlformats.org/officeDocument/2006/relationships/font" Target="fonts/Work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TSans-italic.fntdata"/><Relationship Id="rId25" Type="http://schemas.openxmlformats.org/officeDocument/2006/relationships/font" Target="fonts/PTSans-bold.fntdata"/><Relationship Id="rId28" Type="http://schemas.openxmlformats.org/officeDocument/2006/relationships/font" Target="fonts/OpenSans-regular.fntdata"/><Relationship Id="rId27" Type="http://schemas.openxmlformats.org/officeDocument/2006/relationships/font" Target="fonts/PT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pen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Figtree-regular.fntdata"/><Relationship Id="rId14" Type="http://schemas.openxmlformats.org/officeDocument/2006/relationships/slide" Target="slides/slide10.xml"/><Relationship Id="rId17" Type="http://schemas.openxmlformats.org/officeDocument/2006/relationships/font" Target="fonts/Figtree-italic.fntdata"/><Relationship Id="rId16" Type="http://schemas.openxmlformats.org/officeDocument/2006/relationships/font" Target="fonts/Figtree-bold.fntdata"/><Relationship Id="rId19" Type="http://schemas.openxmlformats.org/officeDocument/2006/relationships/font" Target="fonts/BebasNeue-regular.fntdata"/><Relationship Id="rId18" Type="http://schemas.openxmlformats.org/officeDocument/2006/relationships/font" Target="fonts/Figtree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0" name="Shape 4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1" name="Google Shape;4381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2" name="Google Shape;4382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richard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4" name="Shape 4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5" name="Google Shape;4675;g54dda1946d_6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6" name="Google Shape;4676;g54dda1946d_6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richard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5" name="Shape 4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6" name="Google Shape;4856;g383013373ca_1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7" name="Google Shape;4857;g383013373ca_1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0" name="Shape 4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1" name="Google Shape;4861;g383013373ca_1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2" name="Google Shape;4862;g383013373ca_1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alice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Top left - base view (top down view)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Others - projections (different angles)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Note precision table on the bottom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Shows how much over or under your cut can be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Sometimes the bounds can differ. For example, -0 and +0.010, indicating your cut should be at most 0.010 inch greater but not smaller than the indicated value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If you are unsure, ask the designer for clarification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If you are the designer, make it clear!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6" name="Shape 4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7" name="Google Shape;4867;h75b80a7bbf66467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8" name="Google Shape;4868;h75b80a7bbf66467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richard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2" name="Shape 4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3" name="Google Shape;4873;h75b80a7bbf66467a_0_9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4" name="Google Shape;4874;h75b80a7bbf66467a_0_9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drill tap hole first( </a:t>
            </a:r>
            <a:r>
              <a:rPr lang="en"/>
              <a:t>smaller</a:t>
            </a:r>
            <a:r>
              <a:rPr lang="en"/>
              <a:t> than the </a:t>
            </a:r>
            <a:r>
              <a:rPr lang="en"/>
              <a:t>screw</a:t>
            </a:r>
            <a:r>
              <a:rPr lang="en"/>
              <a:t> outer diameter to leaver material for threading)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then tap cuts the internal threads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what </a:t>
            </a:r>
            <a:r>
              <a:rPr lang="en"/>
              <a:t>could</a:t>
            </a:r>
            <a:r>
              <a:rPr lang="en"/>
              <a:t> go wrong?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wrong tap </a:t>
            </a:r>
            <a:r>
              <a:rPr lang="en"/>
              <a:t>drill</a:t>
            </a:r>
            <a:r>
              <a:rPr lang="en"/>
              <a:t> size</a:t>
            </a:r>
            <a:endParaRPr/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too small - difficult to thread</a:t>
            </a:r>
            <a:endParaRPr/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too large - shallow threads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not aligned/clearing chips</a:t>
            </a:r>
            <a:endParaRPr/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back the tap out after a turns to make sure its aligned and to clear chips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forcing taps</a:t>
            </a:r>
            <a:endParaRPr/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taps r brittle and snap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9" name="Shape 4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0" name="Google Shape;4880;h75b80a7bbf66467a_0_9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1" name="Google Shape;4881;h75b80a7bbf66467a_0_9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richard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6" name="Shape 4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7" name="Google Shape;4887;h75b80a7bbf66467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8" name="Google Shape;4888;h75b80a7bbf664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 between counter sink and counter bore?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counter sink : angled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usually for screws to sit flushed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use countersinks to create recess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counterbore</a:t>
            </a:r>
            <a:r>
              <a:rPr lang="en"/>
              <a:t> : flat at the bottom of the hole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for screws to sit flushed or below flush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4" name="Shape 4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5" name="Google Shape;4895;h75b80a7bbf66467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6" name="Google Shape;4896;h75b80a7bbf66467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richard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1" name="Shape 4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2" name="Google Shape;4902;g383013373ca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3" name="Google Shape;4903;g383013373ca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25450" y="-20950"/>
            <a:ext cx="9716400" cy="5052675"/>
            <a:chOff x="-225450" y="-20950"/>
            <a:chExt cx="9716400" cy="5052675"/>
          </a:xfrm>
        </p:grpSpPr>
        <p:sp>
          <p:nvSpPr>
            <p:cNvPr id="10" name="Google Shape;10;p2"/>
            <p:cNvSpPr/>
            <p:nvPr/>
          </p:nvSpPr>
          <p:spPr>
            <a:xfrm>
              <a:off x="-76200" y="-20950"/>
              <a:ext cx="9386100" cy="238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76193" y="121444"/>
              <a:ext cx="9386100" cy="9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76193" y="28575"/>
              <a:ext cx="9386100" cy="4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225450" y="453096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5" name="Google Shape;165;p2"/>
          <p:cNvSpPr txBox="1"/>
          <p:nvPr>
            <p:ph type="ctrTitle"/>
          </p:nvPr>
        </p:nvSpPr>
        <p:spPr>
          <a:xfrm>
            <a:off x="713225" y="2763350"/>
            <a:ext cx="66600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6" name="Google Shape;166;p2"/>
          <p:cNvSpPr txBox="1"/>
          <p:nvPr>
            <p:ph idx="1" type="subTitle"/>
          </p:nvPr>
        </p:nvSpPr>
        <p:spPr>
          <a:xfrm>
            <a:off x="713225" y="3988275"/>
            <a:ext cx="66600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3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grpSp>
          <p:nvGrpSpPr>
            <p:cNvPr id="169" name="Google Shape;169;p3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170" name="Google Shape;170;p3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3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3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3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3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3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3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3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3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3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3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3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3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3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3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3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3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3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3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3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3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3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3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3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3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3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3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3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3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3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3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3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3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3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3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3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3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3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3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3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3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3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3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3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3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3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3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3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3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3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3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3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3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3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3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3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3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3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3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3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3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3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3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3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3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3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3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3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3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3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3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3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3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3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3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3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3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3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3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3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3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3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3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3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3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3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3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3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3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3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3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3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3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3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284;p3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3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3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3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3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3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3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3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3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3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3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3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3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3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3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3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3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3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3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3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3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3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3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3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3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3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3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3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3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3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3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3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3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3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3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3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0" name="Google Shape;320;p3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21" name="Google Shape;321;p3"/>
          <p:cNvSpPr txBox="1"/>
          <p:nvPr>
            <p:ph type="title"/>
          </p:nvPr>
        </p:nvSpPr>
        <p:spPr>
          <a:xfrm>
            <a:off x="3916204" y="3194663"/>
            <a:ext cx="2741400" cy="11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2" name="Google Shape;322;p3"/>
          <p:cNvSpPr txBox="1"/>
          <p:nvPr>
            <p:ph hasCustomPrompt="1" idx="2" type="title"/>
          </p:nvPr>
        </p:nvSpPr>
        <p:spPr>
          <a:xfrm>
            <a:off x="3916200" y="2352875"/>
            <a:ext cx="939000" cy="841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9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3" name="Google Shape;323;p3"/>
          <p:cNvSpPr/>
          <p:nvPr>
            <p:ph idx="3" type="pic"/>
          </p:nvPr>
        </p:nvSpPr>
        <p:spPr>
          <a:xfrm>
            <a:off x="713225" y="539625"/>
            <a:ext cx="28950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6" name="Google Shape;326;p4"/>
          <p:cNvSpPr txBox="1"/>
          <p:nvPr>
            <p:ph idx="1" type="body"/>
          </p:nvPr>
        </p:nvSpPr>
        <p:spPr>
          <a:xfrm>
            <a:off x="720000" y="1135700"/>
            <a:ext cx="7704000" cy="11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327" name="Google Shape;327;p4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328" name="Google Shape;328;p4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29" name="Google Shape;329;p4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330" name="Google Shape;330;p4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32" name="Google Shape;332;p4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4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4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347;p4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4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4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4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4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4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4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4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4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4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4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4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" name="Google Shape;365;p4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4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367;p4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4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4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370;p4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4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4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4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4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4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4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4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4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4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4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4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4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4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4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4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4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4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4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4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4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4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4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4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4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4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4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4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4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4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4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4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4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4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4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4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4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4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4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4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4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4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4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4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4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4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4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" name="Google Shape;417;p4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4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4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4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4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4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4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4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4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4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4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4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4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4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4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4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4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4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4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4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4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4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4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4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4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4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4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4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4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4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4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4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4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4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4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4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4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4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4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4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4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4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4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4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4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4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4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4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4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4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4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4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4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4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4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4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4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4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4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4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4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4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4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0" name="Google Shape;480;p4"/>
          <p:cNvGrpSpPr/>
          <p:nvPr/>
        </p:nvGrpSpPr>
        <p:grpSpPr>
          <a:xfrm>
            <a:off x="8317492" y="167192"/>
            <a:ext cx="1881577" cy="2479470"/>
            <a:chOff x="202394" y="211928"/>
            <a:chExt cx="1685699" cy="2221349"/>
          </a:xfrm>
        </p:grpSpPr>
        <p:sp>
          <p:nvSpPr>
            <p:cNvPr id="481" name="Google Shape;481;p4"/>
            <p:cNvSpPr/>
            <p:nvPr/>
          </p:nvSpPr>
          <p:spPr>
            <a:xfrm>
              <a:off x="1706197" y="2107997"/>
              <a:ext cx="83344" cy="53578"/>
            </a:xfrm>
            <a:custGeom>
              <a:rect b="b" l="l" r="r" t="t"/>
              <a:pathLst>
                <a:path extrusionOk="0" h="45" w="70">
                  <a:moveTo>
                    <a:pt x="70" y="28"/>
                  </a:moveTo>
                  <a:lnTo>
                    <a:pt x="63" y="45"/>
                  </a:lnTo>
                  <a:lnTo>
                    <a:pt x="0" y="17"/>
                  </a:lnTo>
                  <a:lnTo>
                    <a:pt x="7" y="0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482310" y="2184797"/>
              <a:ext cx="53578" cy="84534"/>
            </a:xfrm>
            <a:custGeom>
              <a:rect b="b" l="l" r="r" t="t"/>
              <a:pathLst>
                <a:path extrusionOk="0" h="71" w="45">
                  <a:moveTo>
                    <a:pt x="28" y="0"/>
                  </a:moveTo>
                  <a:lnTo>
                    <a:pt x="45" y="8"/>
                  </a:lnTo>
                  <a:lnTo>
                    <a:pt x="17" y="71"/>
                  </a:lnTo>
                  <a:lnTo>
                    <a:pt x="0" y="6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4"/>
            <p:cNvSpPr/>
            <p:nvPr/>
          </p:nvSpPr>
          <p:spPr>
            <a:xfrm rot="-1376346">
              <a:off x="1467026" y="1876659"/>
              <a:ext cx="86978" cy="9962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1490650" y="2170507"/>
              <a:ext cx="169069" cy="170259"/>
            </a:xfrm>
            <a:custGeom>
              <a:rect b="b" l="l" r="r" t="t"/>
              <a:pathLst>
                <a:path extrusionOk="0" h="143" w="142">
                  <a:moveTo>
                    <a:pt x="44" y="0"/>
                  </a:moveTo>
                  <a:lnTo>
                    <a:pt x="142" y="43"/>
                  </a:lnTo>
                  <a:lnTo>
                    <a:pt x="98" y="143"/>
                  </a:lnTo>
                  <a:lnTo>
                    <a:pt x="0" y="99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1632335" y="2115738"/>
              <a:ext cx="171450" cy="169069"/>
            </a:xfrm>
            <a:custGeom>
              <a:rect b="b" l="l" r="r" t="t"/>
              <a:pathLst>
                <a:path extrusionOk="0" h="142" w="144">
                  <a:moveTo>
                    <a:pt x="144" y="44"/>
                  </a:moveTo>
                  <a:lnTo>
                    <a:pt x="100" y="142"/>
                  </a:lnTo>
                  <a:lnTo>
                    <a:pt x="0" y="98"/>
                  </a:lnTo>
                  <a:lnTo>
                    <a:pt x="44" y="0"/>
                  </a:lnTo>
                  <a:lnTo>
                    <a:pt x="144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1726394" y="2231229"/>
              <a:ext cx="67866" cy="70247"/>
            </a:xfrm>
            <a:custGeom>
              <a:rect b="b" l="l" r="r" t="t"/>
              <a:pathLst>
                <a:path extrusionOk="0" h="59" w="57">
                  <a:moveTo>
                    <a:pt x="57" y="17"/>
                  </a:moveTo>
                  <a:lnTo>
                    <a:pt x="38" y="59"/>
                  </a:lnTo>
                  <a:lnTo>
                    <a:pt x="0" y="42"/>
                  </a:lnTo>
                  <a:lnTo>
                    <a:pt x="18" y="0"/>
                  </a:lnTo>
                  <a:lnTo>
                    <a:pt x="57" y="1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747825" y="2209797"/>
              <a:ext cx="55959" cy="41672"/>
            </a:xfrm>
            <a:custGeom>
              <a:rect b="b" l="l" r="r" t="t"/>
              <a:pathLst>
                <a:path extrusionOk="0" h="35" w="47">
                  <a:moveTo>
                    <a:pt x="47" y="17"/>
                  </a:moveTo>
                  <a:lnTo>
                    <a:pt x="39" y="35"/>
                  </a:lnTo>
                  <a:lnTo>
                    <a:pt x="0" y="18"/>
                  </a:lnTo>
                  <a:lnTo>
                    <a:pt x="8" y="0"/>
                  </a:lnTo>
                  <a:lnTo>
                    <a:pt x="47" y="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1554944" y="2297904"/>
              <a:ext cx="69056" cy="67866"/>
            </a:xfrm>
            <a:custGeom>
              <a:rect b="b" l="l" r="r" t="t"/>
              <a:pathLst>
                <a:path extrusionOk="0" h="57" w="58">
                  <a:moveTo>
                    <a:pt x="0" y="39"/>
                  </a:moveTo>
                  <a:lnTo>
                    <a:pt x="41" y="57"/>
                  </a:lnTo>
                  <a:lnTo>
                    <a:pt x="58" y="19"/>
                  </a:lnTo>
                  <a:lnTo>
                    <a:pt x="17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532322" y="2288379"/>
              <a:ext cx="42863" cy="55959"/>
            </a:xfrm>
            <a:custGeom>
              <a:rect b="b" l="l" r="r" t="t"/>
              <a:pathLst>
                <a:path extrusionOk="0" h="47" w="36">
                  <a:moveTo>
                    <a:pt x="0" y="39"/>
                  </a:moveTo>
                  <a:lnTo>
                    <a:pt x="19" y="47"/>
                  </a:lnTo>
                  <a:lnTo>
                    <a:pt x="36" y="8"/>
                  </a:lnTo>
                  <a:lnTo>
                    <a:pt x="18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1639478" y="2333622"/>
              <a:ext cx="134365" cy="99656"/>
            </a:xfrm>
            <a:custGeom>
              <a:rect b="b" l="l" r="r" t="t"/>
              <a:pathLst>
                <a:path extrusionOk="0" h="270" w="367">
                  <a:moveTo>
                    <a:pt x="343" y="165"/>
                  </a:moveTo>
                  <a:cubicBezTo>
                    <a:pt x="89" y="264"/>
                    <a:pt x="89" y="264"/>
                    <a:pt x="89" y="264"/>
                  </a:cubicBezTo>
                  <a:cubicBezTo>
                    <a:pt x="73" y="270"/>
                    <a:pt x="55" y="262"/>
                    <a:pt x="49" y="24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7" y="141"/>
                    <a:pt x="359" y="159"/>
                    <a:pt x="343" y="1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534703" y="2164554"/>
              <a:ext cx="245817" cy="240650"/>
            </a:xfrm>
            <a:custGeom>
              <a:rect b="b" l="l" r="r" t="t"/>
              <a:pathLst>
                <a:path extrusionOk="0" h="652" w="666">
                  <a:moveTo>
                    <a:pt x="625" y="515"/>
                  </a:moveTo>
                  <a:cubicBezTo>
                    <a:pt x="299" y="642"/>
                    <a:pt x="299" y="642"/>
                    <a:pt x="299" y="642"/>
                  </a:cubicBezTo>
                  <a:cubicBezTo>
                    <a:pt x="273" y="652"/>
                    <a:pt x="243" y="642"/>
                    <a:pt x="228" y="617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0" y="246"/>
                    <a:pt x="14" y="204"/>
                    <a:pt x="48" y="191"/>
                  </a:cubicBezTo>
                  <a:cubicBezTo>
                    <a:pt x="506" y="13"/>
                    <a:pt x="506" y="13"/>
                    <a:pt x="506" y="13"/>
                  </a:cubicBezTo>
                  <a:cubicBezTo>
                    <a:pt x="540" y="0"/>
                    <a:pt x="578" y="21"/>
                    <a:pt x="585" y="57"/>
                  </a:cubicBezTo>
                  <a:cubicBezTo>
                    <a:pt x="661" y="449"/>
                    <a:pt x="661" y="449"/>
                    <a:pt x="661" y="449"/>
                  </a:cubicBezTo>
                  <a:cubicBezTo>
                    <a:pt x="666" y="477"/>
                    <a:pt x="651" y="505"/>
                    <a:pt x="625" y="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700200" y="217884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7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1" y="77"/>
                  </a:cubicBezTo>
                  <a:cubicBezTo>
                    <a:pt x="0" y="50"/>
                    <a:pt x="14" y="21"/>
                    <a:pt x="40" y="10"/>
                  </a:cubicBezTo>
                  <a:cubicBezTo>
                    <a:pt x="67" y="0"/>
                    <a:pt x="96" y="13"/>
                    <a:pt x="107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740681" y="2319335"/>
              <a:ext cx="28504" cy="28504"/>
            </a:xfrm>
            <a:custGeom>
              <a:rect b="b" l="l" r="r" t="t"/>
              <a:pathLst>
                <a:path extrusionOk="0" h="76" w="76">
                  <a:moveTo>
                    <a:pt x="69" y="26"/>
                  </a:moveTo>
                  <a:cubicBezTo>
                    <a:pt x="76" y="43"/>
                    <a:pt x="67" y="63"/>
                    <a:pt x="50" y="70"/>
                  </a:cubicBezTo>
                  <a:cubicBezTo>
                    <a:pt x="32" y="76"/>
                    <a:pt x="13" y="68"/>
                    <a:pt x="6" y="50"/>
                  </a:cubicBezTo>
                  <a:cubicBezTo>
                    <a:pt x="0" y="33"/>
                    <a:pt x="8" y="14"/>
                    <a:pt x="25" y="7"/>
                  </a:cubicBezTo>
                  <a:cubicBezTo>
                    <a:pt x="43" y="0"/>
                    <a:pt x="62" y="9"/>
                    <a:pt x="69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625191" y="2364579"/>
              <a:ext cx="28649" cy="27373"/>
            </a:xfrm>
            <a:custGeom>
              <a:rect b="b" l="l" r="r" t="t"/>
              <a:pathLst>
                <a:path extrusionOk="0" h="76" w="77">
                  <a:moveTo>
                    <a:pt x="70" y="26"/>
                  </a:moveTo>
                  <a:cubicBezTo>
                    <a:pt x="77" y="43"/>
                    <a:pt x="68" y="63"/>
                    <a:pt x="51" y="70"/>
                  </a:cubicBezTo>
                  <a:cubicBezTo>
                    <a:pt x="33" y="76"/>
                    <a:pt x="14" y="68"/>
                    <a:pt x="7" y="51"/>
                  </a:cubicBezTo>
                  <a:cubicBezTo>
                    <a:pt x="0" y="33"/>
                    <a:pt x="9" y="14"/>
                    <a:pt x="26" y="7"/>
                  </a:cubicBezTo>
                  <a:cubicBezTo>
                    <a:pt x="44" y="0"/>
                    <a:pt x="63" y="9"/>
                    <a:pt x="7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550181" y="223599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6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0" y="77"/>
                  </a:cubicBezTo>
                  <a:cubicBezTo>
                    <a:pt x="0" y="50"/>
                    <a:pt x="13" y="21"/>
                    <a:pt x="40" y="10"/>
                  </a:cubicBezTo>
                  <a:cubicBezTo>
                    <a:pt x="66" y="0"/>
                    <a:pt x="96" y="13"/>
                    <a:pt x="10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572803" y="2152647"/>
              <a:ext cx="120325" cy="71604"/>
            </a:xfrm>
            <a:custGeom>
              <a:rect b="b" l="l" r="r" t="t"/>
              <a:pathLst>
                <a:path extrusionOk="0" h="194" w="326">
                  <a:moveTo>
                    <a:pt x="47" y="86"/>
                  </a:moveTo>
                  <a:cubicBezTo>
                    <a:pt x="236" y="12"/>
                    <a:pt x="236" y="12"/>
                    <a:pt x="236" y="12"/>
                  </a:cubicBezTo>
                  <a:cubicBezTo>
                    <a:pt x="267" y="0"/>
                    <a:pt x="302" y="16"/>
                    <a:pt x="314" y="47"/>
                  </a:cubicBezTo>
                  <a:cubicBezTo>
                    <a:pt x="326" y="76"/>
                    <a:pt x="326" y="76"/>
                    <a:pt x="326" y="76"/>
                  </a:cubicBezTo>
                  <a:cubicBezTo>
                    <a:pt x="24" y="194"/>
                    <a:pt x="24" y="194"/>
                    <a:pt x="24" y="19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0" y="133"/>
                    <a:pt x="16" y="98"/>
                    <a:pt x="47" y="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1610903" y="2181222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158" y="169"/>
                  </a:moveTo>
                  <a:cubicBezTo>
                    <a:pt x="80" y="200"/>
                    <a:pt x="80" y="200"/>
                    <a:pt x="80" y="200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0" y="70"/>
                    <a:pt x="11" y="44"/>
                    <a:pt x="35" y="3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158" y="1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1665672" y="2184794"/>
              <a:ext cx="63338" cy="71235"/>
            </a:xfrm>
            <a:custGeom>
              <a:rect b="b" l="l" r="r" t="t"/>
              <a:pathLst>
                <a:path extrusionOk="0" h="193" w="173">
                  <a:moveTo>
                    <a:pt x="77" y="193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35" y="10"/>
                    <a:pt x="62" y="0"/>
                    <a:pt x="85" y="10"/>
                  </a:cubicBezTo>
                  <a:cubicBezTo>
                    <a:pt x="173" y="49"/>
                    <a:pt x="173" y="49"/>
                    <a:pt x="173" y="49"/>
                  </a:cubicBezTo>
                  <a:lnTo>
                    <a:pt x="77" y="19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1691866" y="2224085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31" y="158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30" y="0"/>
                    <a:pt x="156" y="11"/>
                    <a:pt x="165" y="35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31" y="15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690675" y="2278854"/>
              <a:ext cx="71235" cy="63338"/>
            </a:xfrm>
            <a:custGeom>
              <a:rect b="b" l="l" r="r" t="t"/>
              <a:pathLst>
                <a:path extrusionOk="0" h="173" w="193">
                  <a:moveTo>
                    <a:pt x="0" y="7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82" y="35"/>
                    <a:pt x="193" y="62"/>
                    <a:pt x="183" y="85"/>
                  </a:cubicBezTo>
                  <a:cubicBezTo>
                    <a:pt x="144" y="173"/>
                    <a:pt x="144" y="173"/>
                    <a:pt x="144" y="173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664481" y="2305047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0" y="31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8" y="130"/>
                    <a:pt x="146" y="156"/>
                    <a:pt x="123" y="165"/>
                  </a:cubicBezTo>
                  <a:cubicBezTo>
                    <a:pt x="33" y="200"/>
                    <a:pt x="33" y="200"/>
                    <a:pt x="33" y="20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603760" y="2303857"/>
              <a:ext cx="64508" cy="71235"/>
            </a:xfrm>
            <a:custGeom>
              <a:rect b="b" l="l" r="r" t="t"/>
              <a:pathLst>
                <a:path extrusionOk="0" h="193" w="172">
                  <a:moveTo>
                    <a:pt x="96" y="0"/>
                  </a:moveTo>
                  <a:cubicBezTo>
                    <a:pt x="172" y="34"/>
                    <a:pt x="172" y="34"/>
                    <a:pt x="172" y="34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37" y="182"/>
                    <a:pt x="111" y="193"/>
                    <a:pt x="88" y="183"/>
                  </a:cubicBezTo>
                  <a:cubicBezTo>
                    <a:pt x="0" y="144"/>
                    <a:pt x="0" y="144"/>
                    <a:pt x="0" y="144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1568041" y="2277663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169" y="0"/>
                  </a:moveTo>
                  <a:cubicBezTo>
                    <a:pt x="200" y="78"/>
                    <a:pt x="200" y="78"/>
                    <a:pt x="200" y="7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70" y="158"/>
                    <a:pt x="44" y="146"/>
                    <a:pt x="34" y="1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571613" y="2218132"/>
              <a:ext cx="71235" cy="62972"/>
            </a:xfrm>
            <a:custGeom>
              <a:rect b="b" l="l" r="r" t="t"/>
              <a:pathLst>
                <a:path extrusionOk="0" h="172" w="193">
                  <a:moveTo>
                    <a:pt x="193" y="96"/>
                  </a:moveTo>
                  <a:cubicBezTo>
                    <a:pt x="159" y="172"/>
                    <a:pt x="159" y="172"/>
                    <a:pt x="159" y="172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10" y="137"/>
                    <a:pt x="0" y="111"/>
                    <a:pt x="10" y="88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193" y="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4475" y="2227657"/>
              <a:ext cx="104454" cy="103245"/>
            </a:xfrm>
            <a:custGeom>
              <a:rect b="b" l="l" r="r" t="t"/>
              <a:pathLst>
                <a:path extrusionOk="0" h="282" w="283">
                  <a:moveTo>
                    <a:pt x="258" y="96"/>
                  </a:moveTo>
                  <a:cubicBezTo>
                    <a:pt x="283" y="160"/>
                    <a:pt x="251" y="232"/>
                    <a:pt x="187" y="257"/>
                  </a:cubicBezTo>
                  <a:cubicBezTo>
                    <a:pt x="123" y="282"/>
                    <a:pt x="50" y="250"/>
                    <a:pt x="25" y="186"/>
                  </a:cubicBezTo>
                  <a:cubicBezTo>
                    <a:pt x="0" y="122"/>
                    <a:pt x="32" y="50"/>
                    <a:pt x="96" y="25"/>
                  </a:cubicBezTo>
                  <a:cubicBezTo>
                    <a:pt x="160" y="0"/>
                    <a:pt x="233" y="32"/>
                    <a:pt x="258" y="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624000" y="2237182"/>
              <a:ext cx="85999" cy="85671"/>
            </a:xfrm>
            <a:custGeom>
              <a:rect b="b" l="l" r="r" t="t"/>
              <a:pathLst>
                <a:path extrusionOk="0" h="234" w="233">
                  <a:moveTo>
                    <a:pt x="213" y="80"/>
                  </a:moveTo>
                  <a:cubicBezTo>
                    <a:pt x="233" y="133"/>
                    <a:pt x="207" y="193"/>
                    <a:pt x="154" y="213"/>
                  </a:cubicBezTo>
                  <a:cubicBezTo>
                    <a:pt x="101" y="234"/>
                    <a:pt x="41" y="208"/>
                    <a:pt x="20" y="154"/>
                  </a:cubicBezTo>
                  <a:cubicBezTo>
                    <a:pt x="0" y="101"/>
                    <a:pt x="26" y="42"/>
                    <a:pt x="79" y="21"/>
                  </a:cubicBezTo>
                  <a:cubicBezTo>
                    <a:pt x="132" y="0"/>
                    <a:pt x="192" y="27"/>
                    <a:pt x="21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1652575" y="2265757"/>
              <a:ext cx="28557" cy="28557"/>
            </a:xfrm>
            <a:custGeom>
              <a:rect b="b" l="l" r="r" t="t"/>
              <a:pathLst>
                <a:path extrusionOk="0" h="78" w="78">
                  <a:moveTo>
                    <a:pt x="72" y="26"/>
                  </a:moveTo>
                  <a:cubicBezTo>
                    <a:pt x="78" y="44"/>
                    <a:pt x="70" y="64"/>
                    <a:pt x="52" y="71"/>
                  </a:cubicBezTo>
                  <a:cubicBezTo>
                    <a:pt x="34" y="78"/>
                    <a:pt x="14" y="69"/>
                    <a:pt x="7" y="51"/>
                  </a:cubicBezTo>
                  <a:cubicBezTo>
                    <a:pt x="0" y="34"/>
                    <a:pt x="9" y="14"/>
                    <a:pt x="27" y="7"/>
                  </a:cubicBezTo>
                  <a:cubicBezTo>
                    <a:pt x="45" y="0"/>
                    <a:pt x="65" y="9"/>
                    <a:pt x="72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1376350" y="1587100"/>
              <a:ext cx="129778" cy="160734"/>
            </a:xfrm>
            <a:custGeom>
              <a:rect b="b" l="l" r="r" t="t"/>
              <a:pathLst>
                <a:path extrusionOk="0" h="135" w="109">
                  <a:moveTo>
                    <a:pt x="44" y="135"/>
                  </a:moveTo>
                  <a:lnTo>
                    <a:pt x="0" y="27"/>
                  </a:lnTo>
                  <a:lnTo>
                    <a:pt x="65" y="0"/>
                  </a:lnTo>
                  <a:lnTo>
                    <a:pt x="109" y="109"/>
                  </a:lnTo>
                  <a:lnTo>
                    <a:pt x="4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370397" y="1678779"/>
              <a:ext cx="213447" cy="255184"/>
            </a:xfrm>
            <a:custGeom>
              <a:rect b="b" l="l" r="r" t="t"/>
              <a:pathLst>
                <a:path extrusionOk="0" h="697" w="583">
                  <a:moveTo>
                    <a:pt x="150" y="69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36" y="244"/>
                    <a:pt x="56" y="197"/>
                    <a:pt x="91" y="114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583" y="522"/>
                    <a:pt x="583" y="522"/>
                    <a:pt x="583" y="522"/>
                  </a:cubicBezTo>
                  <a:lnTo>
                    <a:pt x="150" y="69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1429928" y="1691875"/>
              <a:ext cx="142875" cy="232172"/>
            </a:xfrm>
            <a:custGeom>
              <a:rect b="b" l="l" r="r" t="t"/>
              <a:pathLst>
                <a:path extrusionOk="0" h="195" w="120">
                  <a:moveTo>
                    <a:pt x="61" y="0"/>
                  </a:moveTo>
                  <a:lnTo>
                    <a:pt x="120" y="146"/>
                  </a:lnTo>
                  <a:lnTo>
                    <a:pt x="0" y="195"/>
                  </a:lnTo>
                  <a:lnTo>
                    <a:pt x="111" y="14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379922" y="1726404"/>
              <a:ext cx="55959" cy="75009"/>
            </a:xfrm>
            <a:custGeom>
              <a:rect b="b" l="l" r="r" t="t"/>
              <a:pathLst>
                <a:path extrusionOk="0" h="63" w="47">
                  <a:moveTo>
                    <a:pt x="29" y="0"/>
                  </a:moveTo>
                  <a:lnTo>
                    <a:pt x="0" y="63"/>
                  </a:lnTo>
                  <a:lnTo>
                    <a:pt x="47" y="4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1451360" y="1759741"/>
              <a:ext cx="73956" cy="73956"/>
            </a:xfrm>
            <a:custGeom>
              <a:rect b="b" l="l" r="r" t="t"/>
              <a:pathLst>
                <a:path extrusionOk="0" h="202" w="202">
                  <a:moveTo>
                    <a:pt x="135" y="183"/>
                  </a:moveTo>
                  <a:cubicBezTo>
                    <a:pt x="89" y="202"/>
                    <a:pt x="37" y="180"/>
                    <a:pt x="19" y="134"/>
                  </a:cubicBezTo>
                  <a:cubicBezTo>
                    <a:pt x="0" y="89"/>
                    <a:pt x="22" y="37"/>
                    <a:pt x="68" y="18"/>
                  </a:cubicBezTo>
                  <a:cubicBezTo>
                    <a:pt x="113" y="0"/>
                    <a:pt x="165" y="22"/>
                    <a:pt x="184" y="67"/>
                  </a:cubicBezTo>
                  <a:cubicBezTo>
                    <a:pt x="202" y="113"/>
                    <a:pt x="180" y="165"/>
                    <a:pt x="135" y="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458503" y="1766885"/>
              <a:ext cx="59555" cy="59555"/>
            </a:xfrm>
            <a:custGeom>
              <a:rect b="b" l="l" r="r" t="t"/>
              <a:pathLst>
                <a:path extrusionOk="0" h="164" w="164">
                  <a:moveTo>
                    <a:pt x="109" y="149"/>
                  </a:moveTo>
                  <a:cubicBezTo>
                    <a:pt x="72" y="164"/>
                    <a:pt x="30" y="146"/>
                    <a:pt x="15" y="109"/>
                  </a:cubicBezTo>
                  <a:cubicBezTo>
                    <a:pt x="0" y="72"/>
                    <a:pt x="18" y="30"/>
                    <a:pt x="55" y="15"/>
                  </a:cubicBezTo>
                  <a:cubicBezTo>
                    <a:pt x="92" y="0"/>
                    <a:pt x="134" y="18"/>
                    <a:pt x="149" y="55"/>
                  </a:cubicBezTo>
                  <a:cubicBezTo>
                    <a:pt x="164" y="92"/>
                    <a:pt x="146" y="134"/>
                    <a:pt x="10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1470410" y="1778791"/>
              <a:ext cx="35719" cy="35719"/>
            </a:xfrm>
            <a:custGeom>
              <a:rect b="b" l="l" r="r" t="t"/>
              <a:pathLst>
                <a:path extrusionOk="0" h="96" w="96">
                  <a:moveTo>
                    <a:pt x="64" y="87"/>
                  </a:moveTo>
                  <a:cubicBezTo>
                    <a:pt x="42" y="96"/>
                    <a:pt x="18" y="85"/>
                    <a:pt x="9" y="64"/>
                  </a:cubicBezTo>
                  <a:cubicBezTo>
                    <a:pt x="0" y="42"/>
                    <a:pt x="11" y="17"/>
                    <a:pt x="32" y="8"/>
                  </a:cubicBezTo>
                  <a:cubicBezTo>
                    <a:pt x="54" y="0"/>
                    <a:pt x="79" y="10"/>
                    <a:pt x="87" y="32"/>
                  </a:cubicBezTo>
                  <a:cubicBezTo>
                    <a:pt x="96" y="54"/>
                    <a:pt x="86" y="78"/>
                    <a:pt x="64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1445406" y="1947860"/>
              <a:ext cx="227409" cy="144066"/>
            </a:xfrm>
            <a:custGeom>
              <a:rect b="b" l="l" r="r" t="t"/>
              <a:pathLst>
                <a:path extrusionOk="0" h="121" w="191">
                  <a:moveTo>
                    <a:pt x="21" y="121"/>
                  </a:moveTo>
                  <a:lnTo>
                    <a:pt x="191" y="53"/>
                  </a:lnTo>
                  <a:lnTo>
                    <a:pt x="169" y="0"/>
                  </a:lnTo>
                  <a:lnTo>
                    <a:pt x="0" y="68"/>
                  </a:lnTo>
                  <a:lnTo>
                    <a:pt x="21" y="12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1551372" y="1977625"/>
              <a:ext cx="42863" cy="69056"/>
            </a:xfrm>
            <a:custGeom>
              <a:rect b="b" l="l" r="r" t="t"/>
              <a:pathLst>
                <a:path extrusionOk="0" h="58" w="36">
                  <a:moveTo>
                    <a:pt x="36" y="52"/>
                  </a:moveTo>
                  <a:lnTo>
                    <a:pt x="21" y="58"/>
                  </a:lnTo>
                  <a:lnTo>
                    <a:pt x="0" y="7"/>
                  </a:lnTo>
                  <a:lnTo>
                    <a:pt x="15" y="0"/>
                  </a:lnTo>
                  <a:lnTo>
                    <a:pt x="36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1434691" y="1903807"/>
              <a:ext cx="211931" cy="125016"/>
            </a:xfrm>
            <a:custGeom>
              <a:rect b="b" l="l" r="r" t="t"/>
              <a:pathLst>
                <a:path extrusionOk="0" h="105" w="178">
                  <a:moveTo>
                    <a:pt x="9" y="105"/>
                  </a:moveTo>
                  <a:lnTo>
                    <a:pt x="178" y="37"/>
                  </a:lnTo>
                  <a:lnTo>
                    <a:pt x="154" y="0"/>
                  </a:lnTo>
                  <a:lnTo>
                    <a:pt x="0" y="62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1438263" y="1916904"/>
              <a:ext cx="208359" cy="111919"/>
            </a:xfrm>
            <a:custGeom>
              <a:rect b="b" l="l" r="r" t="t"/>
              <a:pathLst>
                <a:path extrusionOk="0" h="94" w="175">
                  <a:moveTo>
                    <a:pt x="6" y="94"/>
                  </a:moveTo>
                  <a:lnTo>
                    <a:pt x="175" y="26"/>
                  </a:lnTo>
                  <a:lnTo>
                    <a:pt x="158" y="0"/>
                  </a:lnTo>
                  <a:lnTo>
                    <a:pt x="0" y="64"/>
                  </a:lnTo>
                  <a:lnTo>
                    <a:pt x="6" y="94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316819" y="2062160"/>
              <a:ext cx="128588" cy="141684"/>
            </a:xfrm>
            <a:custGeom>
              <a:rect b="b" l="l" r="r" t="t"/>
              <a:pathLst>
                <a:path extrusionOk="0" h="119" w="108">
                  <a:moveTo>
                    <a:pt x="80" y="0"/>
                  </a:moveTo>
                  <a:lnTo>
                    <a:pt x="0" y="94"/>
                  </a:lnTo>
                  <a:lnTo>
                    <a:pt x="28" y="119"/>
                  </a:lnTo>
                  <a:lnTo>
                    <a:pt x="108" y="2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1318010" y="2065732"/>
              <a:ext cx="105966" cy="122634"/>
            </a:xfrm>
            <a:custGeom>
              <a:rect b="b" l="l" r="r" t="t"/>
              <a:pathLst>
                <a:path extrusionOk="0" h="103" w="89">
                  <a:moveTo>
                    <a:pt x="80" y="0"/>
                  </a:moveTo>
                  <a:lnTo>
                    <a:pt x="0" y="95"/>
                  </a:lnTo>
                  <a:lnTo>
                    <a:pt x="9" y="103"/>
                  </a:lnTo>
                  <a:lnTo>
                    <a:pt x="89" y="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1346585" y="2085972"/>
              <a:ext cx="93012" cy="108216"/>
            </a:xfrm>
            <a:custGeom>
              <a:rect b="b" l="l" r="r" t="t"/>
              <a:pathLst>
                <a:path extrusionOk="0" h="298" w="252">
                  <a:moveTo>
                    <a:pt x="249" y="3"/>
                  </a:moveTo>
                  <a:cubicBezTo>
                    <a:pt x="246" y="0"/>
                    <a:pt x="188" y="63"/>
                    <a:pt x="120" y="144"/>
                  </a:cubicBezTo>
                  <a:cubicBezTo>
                    <a:pt x="52" y="225"/>
                    <a:pt x="0" y="293"/>
                    <a:pt x="3" y="296"/>
                  </a:cubicBezTo>
                  <a:cubicBezTo>
                    <a:pt x="6" y="298"/>
                    <a:pt x="64" y="235"/>
                    <a:pt x="132" y="154"/>
                  </a:cubicBezTo>
                  <a:cubicBezTo>
                    <a:pt x="200" y="73"/>
                    <a:pt x="252" y="6"/>
                    <a:pt x="249" y="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545419" y="2016916"/>
              <a:ext cx="76403" cy="115896"/>
            </a:xfrm>
            <a:custGeom>
              <a:rect b="b" l="l" r="r" t="t"/>
              <a:pathLst>
                <a:path extrusionOk="0" h="314" w="207">
                  <a:moveTo>
                    <a:pt x="207" y="274"/>
                  </a:moveTo>
                  <a:cubicBezTo>
                    <a:pt x="112" y="40"/>
                    <a:pt x="112" y="40"/>
                    <a:pt x="112" y="40"/>
                  </a:cubicBezTo>
                  <a:cubicBezTo>
                    <a:pt x="100" y="13"/>
                    <a:pt x="69" y="0"/>
                    <a:pt x="42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14" y="22"/>
                    <a:pt x="0" y="54"/>
                    <a:pt x="12" y="81"/>
                  </a:cubicBezTo>
                  <a:cubicBezTo>
                    <a:pt x="107" y="314"/>
                    <a:pt x="107" y="314"/>
                    <a:pt x="107" y="314"/>
                  </a:cubicBezTo>
                  <a:lnTo>
                    <a:pt x="207" y="2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550181" y="2019297"/>
              <a:ext cx="51143" cy="110728"/>
            </a:xfrm>
            <a:custGeom>
              <a:rect b="b" l="l" r="r" t="t"/>
              <a:pathLst>
                <a:path extrusionOk="0" h="300" w="142">
                  <a:moveTo>
                    <a:pt x="142" y="287"/>
                  </a:moveTo>
                  <a:cubicBezTo>
                    <a:pt x="142" y="287"/>
                    <a:pt x="24" y="0"/>
                    <a:pt x="26" y="5"/>
                  </a:cubicBezTo>
                  <a:cubicBezTo>
                    <a:pt x="6" y="13"/>
                    <a:pt x="0" y="31"/>
                    <a:pt x="0" y="31"/>
                  </a:cubicBezTo>
                  <a:cubicBezTo>
                    <a:pt x="110" y="300"/>
                    <a:pt x="110" y="300"/>
                    <a:pt x="110" y="300"/>
                  </a:cubicBezTo>
                  <a:lnTo>
                    <a:pt x="142" y="2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575185" y="2028822"/>
              <a:ext cx="39439" cy="88969"/>
            </a:xfrm>
            <a:custGeom>
              <a:rect b="b" l="l" r="r" t="t"/>
              <a:pathLst>
                <a:path extrusionOk="0" h="245" w="106">
                  <a:moveTo>
                    <a:pt x="102" y="244"/>
                  </a:moveTo>
                  <a:cubicBezTo>
                    <a:pt x="106" y="242"/>
                    <a:pt x="87" y="187"/>
                    <a:pt x="59" y="120"/>
                  </a:cubicBezTo>
                  <a:cubicBezTo>
                    <a:pt x="32" y="53"/>
                    <a:pt x="7" y="0"/>
                    <a:pt x="3" y="2"/>
                  </a:cubicBezTo>
                  <a:cubicBezTo>
                    <a:pt x="0" y="3"/>
                    <a:pt x="19" y="58"/>
                    <a:pt x="47" y="125"/>
                  </a:cubicBezTo>
                  <a:cubicBezTo>
                    <a:pt x="74" y="192"/>
                    <a:pt x="99" y="245"/>
                    <a:pt x="102" y="24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1588281" y="2125263"/>
              <a:ext cx="71438" cy="127397"/>
            </a:xfrm>
            <a:custGeom>
              <a:rect b="b" l="l" r="r" t="t"/>
              <a:pathLst>
                <a:path extrusionOk="0" h="107" w="60">
                  <a:moveTo>
                    <a:pt x="60" y="104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50" y="107"/>
                  </a:lnTo>
                  <a:lnTo>
                    <a:pt x="60" y="1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594235" y="2134788"/>
              <a:ext cx="59531" cy="117872"/>
            </a:xfrm>
            <a:custGeom>
              <a:rect b="b" l="l" r="r" t="t"/>
              <a:pathLst>
                <a:path extrusionOk="0" h="99" w="50">
                  <a:moveTo>
                    <a:pt x="50" y="98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47" y="99"/>
                  </a:lnTo>
                  <a:lnTo>
                    <a:pt x="50" y="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619238" y="2138360"/>
              <a:ext cx="38017" cy="110934"/>
            </a:xfrm>
            <a:custGeom>
              <a:rect b="b" l="l" r="r" t="t"/>
              <a:pathLst>
                <a:path extrusionOk="0" h="303" w="103">
                  <a:moveTo>
                    <a:pt x="102" y="302"/>
                  </a:moveTo>
                  <a:cubicBezTo>
                    <a:pt x="103" y="302"/>
                    <a:pt x="96" y="276"/>
                    <a:pt x="81" y="229"/>
                  </a:cubicBezTo>
                  <a:cubicBezTo>
                    <a:pt x="54" y="143"/>
                    <a:pt x="6" y="0"/>
                    <a:pt x="3" y="1"/>
                  </a:cubicBezTo>
                  <a:cubicBezTo>
                    <a:pt x="0" y="3"/>
                    <a:pt x="46" y="147"/>
                    <a:pt x="75" y="231"/>
                  </a:cubicBezTo>
                  <a:cubicBezTo>
                    <a:pt x="91" y="278"/>
                    <a:pt x="101" y="303"/>
                    <a:pt x="102" y="30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1320391" y="2174079"/>
              <a:ext cx="184547" cy="142875"/>
            </a:xfrm>
            <a:custGeom>
              <a:rect b="b" l="l" r="r" t="t"/>
              <a:pathLst>
                <a:path extrusionOk="0" h="120" w="155">
                  <a:moveTo>
                    <a:pt x="155" y="106"/>
                  </a:moveTo>
                  <a:lnTo>
                    <a:pt x="22" y="0"/>
                  </a:lnTo>
                  <a:lnTo>
                    <a:pt x="0" y="30"/>
                  </a:lnTo>
                  <a:lnTo>
                    <a:pt x="146" y="120"/>
                  </a:lnTo>
                  <a:lnTo>
                    <a:pt x="155" y="1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25153" y="2193129"/>
              <a:ext cx="173831" cy="120253"/>
            </a:xfrm>
            <a:custGeom>
              <a:rect b="b" l="l" r="r" t="t"/>
              <a:pathLst>
                <a:path extrusionOk="0" h="101" w="146">
                  <a:moveTo>
                    <a:pt x="146" y="97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43" y="101"/>
                  </a:lnTo>
                  <a:lnTo>
                    <a:pt x="146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347775" y="2187175"/>
              <a:ext cx="153544" cy="115115"/>
            </a:xfrm>
            <a:custGeom>
              <a:rect b="b" l="l" r="r" t="t"/>
              <a:pathLst>
                <a:path extrusionOk="0" h="317" w="416">
                  <a:moveTo>
                    <a:pt x="415" y="315"/>
                  </a:moveTo>
                  <a:cubicBezTo>
                    <a:pt x="416" y="314"/>
                    <a:pt x="370" y="277"/>
                    <a:pt x="290" y="215"/>
                  </a:cubicBezTo>
                  <a:cubicBezTo>
                    <a:pt x="168" y="121"/>
                    <a:pt x="5" y="0"/>
                    <a:pt x="3" y="3"/>
                  </a:cubicBezTo>
                  <a:cubicBezTo>
                    <a:pt x="0" y="7"/>
                    <a:pt x="161" y="131"/>
                    <a:pt x="285" y="223"/>
                  </a:cubicBezTo>
                  <a:cubicBezTo>
                    <a:pt x="366" y="283"/>
                    <a:pt x="414" y="317"/>
                    <a:pt x="415" y="31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1802594" y="1974054"/>
              <a:ext cx="61913" cy="211931"/>
            </a:xfrm>
            <a:custGeom>
              <a:rect b="b" l="l" r="r" t="t"/>
              <a:pathLst>
                <a:path extrusionOk="0" h="178" w="52">
                  <a:moveTo>
                    <a:pt x="0" y="175"/>
                  </a:moveTo>
                  <a:lnTo>
                    <a:pt x="13" y="0"/>
                  </a:lnTo>
                  <a:lnTo>
                    <a:pt x="52" y="6"/>
                  </a:lnTo>
                  <a:lnTo>
                    <a:pt x="16" y="17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804975" y="1977625"/>
              <a:ext cx="29766" cy="207169"/>
            </a:xfrm>
            <a:custGeom>
              <a:rect b="b" l="l" r="r" t="t"/>
              <a:pathLst>
                <a:path extrusionOk="0" h="174" w="25">
                  <a:moveTo>
                    <a:pt x="0" y="173"/>
                  </a:moveTo>
                  <a:lnTo>
                    <a:pt x="12" y="0"/>
                  </a:lnTo>
                  <a:lnTo>
                    <a:pt x="25" y="2"/>
                  </a:lnTo>
                  <a:lnTo>
                    <a:pt x="5" y="174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818072" y="1991913"/>
              <a:ext cx="35802" cy="192212"/>
            </a:xfrm>
            <a:custGeom>
              <a:rect b="b" l="l" r="r" t="t"/>
              <a:pathLst>
                <a:path extrusionOk="0" h="525" w="97">
                  <a:moveTo>
                    <a:pt x="2" y="525"/>
                  </a:moveTo>
                  <a:cubicBezTo>
                    <a:pt x="0" y="524"/>
                    <a:pt x="8" y="464"/>
                    <a:pt x="25" y="362"/>
                  </a:cubicBezTo>
                  <a:cubicBezTo>
                    <a:pt x="51" y="205"/>
                    <a:pt x="89" y="0"/>
                    <a:pt x="93" y="1"/>
                  </a:cubicBezTo>
                  <a:cubicBezTo>
                    <a:pt x="97" y="2"/>
                    <a:pt x="63" y="208"/>
                    <a:pt x="35" y="364"/>
                  </a:cubicBezTo>
                  <a:cubicBezTo>
                    <a:pt x="16" y="466"/>
                    <a:pt x="4" y="525"/>
                    <a:pt x="2" y="52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1687103" y="1943097"/>
              <a:ext cx="153591" cy="54769"/>
            </a:xfrm>
            <a:custGeom>
              <a:rect b="b" l="l" r="r" t="t"/>
              <a:pathLst>
                <a:path extrusionOk="0" h="46" w="129">
                  <a:moveTo>
                    <a:pt x="2" y="0"/>
                  </a:moveTo>
                  <a:lnTo>
                    <a:pt x="129" y="7"/>
                  </a:lnTo>
                  <a:lnTo>
                    <a:pt x="128" y="46"/>
                  </a:lnTo>
                  <a:lnTo>
                    <a:pt x="0" y="3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1687103" y="1968100"/>
              <a:ext cx="152400" cy="22622"/>
            </a:xfrm>
            <a:custGeom>
              <a:rect b="b" l="l" r="r" t="t"/>
              <a:pathLst>
                <a:path extrusionOk="0" h="19" w="128">
                  <a:moveTo>
                    <a:pt x="1" y="0"/>
                  </a:moveTo>
                  <a:lnTo>
                    <a:pt x="128" y="7"/>
                  </a:lnTo>
                  <a:lnTo>
                    <a:pt x="128" y="19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1693056" y="1952622"/>
              <a:ext cx="144250" cy="10704"/>
            </a:xfrm>
            <a:custGeom>
              <a:rect b="b" l="l" r="r" t="t"/>
              <a:pathLst>
                <a:path extrusionOk="0" h="29" w="394">
                  <a:moveTo>
                    <a:pt x="0" y="4"/>
                  </a:moveTo>
                  <a:cubicBezTo>
                    <a:pt x="0" y="0"/>
                    <a:pt x="89" y="1"/>
                    <a:pt x="197" y="6"/>
                  </a:cubicBezTo>
                  <a:cubicBezTo>
                    <a:pt x="306" y="12"/>
                    <a:pt x="394" y="20"/>
                    <a:pt x="393" y="25"/>
                  </a:cubicBezTo>
                  <a:cubicBezTo>
                    <a:pt x="393" y="29"/>
                    <a:pt x="305" y="28"/>
                    <a:pt x="196" y="22"/>
                  </a:cubicBezTo>
                  <a:cubicBezTo>
                    <a:pt x="88" y="17"/>
                    <a:pt x="0" y="8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1393019" y="2028822"/>
              <a:ext cx="77617" cy="80912"/>
            </a:xfrm>
            <a:custGeom>
              <a:rect b="b" l="l" r="r" t="t"/>
              <a:pathLst>
                <a:path extrusionOk="0" h="221" w="212">
                  <a:moveTo>
                    <a:pt x="19" y="149"/>
                  </a:moveTo>
                  <a:cubicBezTo>
                    <a:pt x="20" y="151"/>
                    <a:pt x="20" y="151"/>
                    <a:pt x="20" y="151"/>
                  </a:cubicBezTo>
                  <a:cubicBezTo>
                    <a:pt x="39" y="198"/>
                    <a:pt x="93" y="221"/>
                    <a:pt x="140" y="202"/>
                  </a:cubicBezTo>
                  <a:cubicBezTo>
                    <a:pt x="212" y="173"/>
                    <a:pt x="212" y="173"/>
                    <a:pt x="212" y="17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23" y="49"/>
                    <a:pt x="0" y="102"/>
                    <a:pt x="1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1445406" y="2028822"/>
              <a:ext cx="25003" cy="70247"/>
            </a:xfrm>
            <a:custGeom>
              <a:rect b="b" l="l" r="r" t="t"/>
              <a:pathLst>
                <a:path extrusionOk="0" h="59" w="21">
                  <a:moveTo>
                    <a:pt x="8" y="59"/>
                  </a:moveTo>
                  <a:lnTo>
                    <a:pt x="21" y="53"/>
                  </a:lnTo>
                  <a:lnTo>
                    <a:pt x="0" y="0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414450" y="2057397"/>
              <a:ext cx="29766" cy="28575"/>
            </a:xfrm>
            <a:custGeom>
              <a:rect b="b" l="l" r="r" t="t"/>
              <a:pathLst>
                <a:path extrusionOk="0" h="80" w="80">
                  <a:moveTo>
                    <a:pt x="27" y="8"/>
                  </a:moveTo>
                  <a:cubicBezTo>
                    <a:pt x="45" y="0"/>
                    <a:pt x="65" y="9"/>
                    <a:pt x="73" y="27"/>
                  </a:cubicBezTo>
                  <a:cubicBezTo>
                    <a:pt x="80" y="45"/>
                    <a:pt x="71" y="65"/>
                    <a:pt x="53" y="73"/>
                  </a:cubicBezTo>
                  <a:cubicBezTo>
                    <a:pt x="35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421594" y="2064541"/>
              <a:ext cx="15478" cy="14288"/>
            </a:xfrm>
            <a:custGeom>
              <a:rect b="b" l="l" r="r" t="t"/>
              <a:pathLst>
                <a:path extrusionOk="0" h="40" w="40">
                  <a:moveTo>
                    <a:pt x="14" y="4"/>
                  </a:moveTo>
                  <a:cubicBezTo>
                    <a:pt x="23" y="0"/>
                    <a:pt x="33" y="4"/>
                    <a:pt x="36" y="13"/>
                  </a:cubicBezTo>
                  <a:cubicBezTo>
                    <a:pt x="40" y="22"/>
                    <a:pt x="36" y="33"/>
                    <a:pt x="27" y="36"/>
                  </a:cubicBez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7"/>
                    <a:pt x="14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1646622" y="1928810"/>
              <a:ext cx="78879" cy="82227"/>
            </a:xfrm>
            <a:custGeom>
              <a:rect b="b" l="l" r="r" t="t"/>
              <a:pathLst>
                <a:path extrusionOk="0" h="221" w="212">
                  <a:moveTo>
                    <a:pt x="193" y="72"/>
                  </a:moveTo>
                  <a:cubicBezTo>
                    <a:pt x="193" y="70"/>
                    <a:pt x="193" y="70"/>
                    <a:pt x="193" y="70"/>
                  </a:cubicBezTo>
                  <a:cubicBezTo>
                    <a:pt x="173" y="23"/>
                    <a:pt x="120" y="0"/>
                    <a:pt x="73" y="1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90" y="173"/>
                    <a:pt x="212" y="119"/>
                    <a:pt x="193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646622" y="1940716"/>
              <a:ext cx="26194" cy="70247"/>
            </a:xfrm>
            <a:custGeom>
              <a:rect b="b" l="l" r="r" t="t"/>
              <a:pathLst>
                <a:path extrusionOk="0" h="59" w="22">
                  <a:moveTo>
                    <a:pt x="14" y="0"/>
                  </a:moveTo>
                  <a:lnTo>
                    <a:pt x="0" y="6"/>
                  </a:lnTo>
                  <a:lnTo>
                    <a:pt x="22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674006" y="1952622"/>
              <a:ext cx="29766" cy="29766"/>
            </a:xfrm>
            <a:custGeom>
              <a:rect b="b" l="l" r="r" t="t"/>
              <a:pathLst>
                <a:path extrusionOk="0" h="80" w="80">
                  <a:moveTo>
                    <a:pt x="54" y="73"/>
                  </a:moveTo>
                  <a:cubicBezTo>
                    <a:pt x="36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ubicBezTo>
                    <a:pt x="45" y="0"/>
                    <a:pt x="66" y="9"/>
                    <a:pt x="73" y="27"/>
                  </a:cubicBezTo>
                  <a:cubicBezTo>
                    <a:pt x="80" y="45"/>
                    <a:pt x="72" y="65"/>
                    <a:pt x="54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81150" y="1959766"/>
              <a:ext cx="14288" cy="15478"/>
            </a:xfrm>
            <a:custGeom>
              <a:rect b="b" l="l" r="r" t="t"/>
              <a:pathLst>
                <a:path extrusionOk="0" h="40" w="40">
                  <a:moveTo>
                    <a:pt x="27" y="36"/>
                  </a:move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8"/>
                    <a:pt x="14" y="4"/>
                  </a:cubicBezTo>
                  <a:cubicBezTo>
                    <a:pt x="23" y="0"/>
                    <a:pt x="33" y="5"/>
                    <a:pt x="37" y="14"/>
                  </a:cubicBezTo>
                  <a:cubicBezTo>
                    <a:pt x="40" y="23"/>
                    <a:pt x="36" y="33"/>
                    <a:pt x="27" y="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289435" y="2145503"/>
              <a:ext cx="90785" cy="89333"/>
            </a:xfrm>
            <a:custGeom>
              <a:rect b="b" l="l" r="r" t="t"/>
              <a:pathLst>
                <a:path extrusionOk="0" h="244" w="244">
                  <a:moveTo>
                    <a:pt x="230" y="97"/>
                  </a:moveTo>
                  <a:cubicBezTo>
                    <a:pt x="216" y="37"/>
                    <a:pt x="156" y="0"/>
                    <a:pt x="97" y="14"/>
                  </a:cubicBezTo>
                  <a:cubicBezTo>
                    <a:pt x="37" y="28"/>
                    <a:pt x="0" y="88"/>
                    <a:pt x="14" y="147"/>
                  </a:cubicBezTo>
                  <a:cubicBezTo>
                    <a:pt x="28" y="207"/>
                    <a:pt x="88" y="244"/>
                    <a:pt x="147" y="230"/>
                  </a:cubicBezTo>
                  <a:cubicBezTo>
                    <a:pt x="207" y="216"/>
                    <a:pt x="244" y="157"/>
                    <a:pt x="230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298960" y="2155029"/>
              <a:ext cx="71604" cy="70449"/>
            </a:xfrm>
            <a:custGeom>
              <a:rect b="b" l="l" r="r" t="t"/>
              <a:pathLst>
                <a:path extrusionOk="0" h="194" w="194">
                  <a:moveTo>
                    <a:pt x="183" y="77"/>
                  </a:moveTo>
                  <a:cubicBezTo>
                    <a:pt x="172" y="30"/>
                    <a:pt x="124" y="0"/>
                    <a:pt x="77" y="11"/>
                  </a:cubicBezTo>
                  <a:cubicBezTo>
                    <a:pt x="29" y="23"/>
                    <a:pt x="0" y="70"/>
                    <a:pt x="11" y="117"/>
                  </a:cubicBezTo>
                  <a:cubicBezTo>
                    <a:pt x="22" y="165"/>
                    <a:pt x="69" y="194"/>
                    <a:pt x="117" y="183"/>
                  </a:cubicBezTo>
                  <a:cubicBezTo>
                    <a:pt x="164" y="172"/>
                    <a:pt x="194" y="125"/>
                    <a:pt x="183" y="7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314438" y="2170507"/>
              <a:ext cx="40600" cy="40639"/>
            </a:xfrm>
            <a:custGeom>
              <a:rect b="b" l="l" r="r" t="t"/>
              <a:pathLst>
                <a:path extrusionOk="0" h="111" w="110">
                  <a:moveTo>
                    <a:pt x="104" y="44"/>
                  </a:moveTo>
                  <a:cubicBezTo>
                    <a:pt x="98" y="17"/>
                    <a:pt x="71" y="0"/>
                    <a:pt x="43" y="6"/>
                  </a:cubicBezTo>
                  <a:cubicBezTo>
                    <a:pt x="16" y="12"/>
                    <a:pt x="0" y="40"/>
                    <a:pt x="6" y="67"/>
                  </a:cubicBezTo>
                  <a:cubicBezTo>
                    <a:pt x="12" y="94"/>
                    <a:pt x="39" y="111"/>
                    <a:pt x="66" y="104"/>
                  </a:cubicBezTo>
                  <a:cubicBezTo>
                    <a:pt x="94" y="98"/>
                    <a:pt x="110" y="71"/>
                    <a:pt x="10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323963" y="2180032"/>
              <a:ext cx="21503" cy="20169"/>
            </a:xfrm>
            <a:custGeom>
              <a:rect b="b" l="l" r="r" t="t"/>
              <a:pathLst>
                <a:path extrusionOk="0" h="56" w="56">
                  <a:moveTo>
                    <a:pt x="52" y="22"/>
                  </a:moveTo>
                  <a:cubicBezTo>
                    <a:pt x="49" y="9"/>
                    <a:pt x="36" y="0"/>
                    <a:pt x="22" y="4"/>
                  </a:cubicBezTo>
                  <a:cubicBezTo>
                    <a:pt x="9" y="7"/>
                    <a:pt x="0" y="20"/>
                    <a:pt x="3" y="34"/>
                  </a:cubicBezTo>
                  <a:cubicBezTo>
                    <a:pt x="7" y="47"/>
                    <a:pt x="20" y="56"/>
                    <a:pt x="34" y="53"/>
                  </a:cubicBezTo>
                  <a:cubicBezTo>
                    <a:pt x="47" y="50"/>
                    <a:pt x="56" y="36"/>
                    <a:pt x="52" y="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795450" y="1928810"/>
              <a:ext cx="92643" cy="92643"/>
            </a:xfrm>
            <a:custGeom>
              <a:rect b="b" l="l" r="r" t="t"/>
              <a:pathLst>
                <a:path extrusionOk="0" h="251" w="251">
                  <a:moveTo>
                    <a:pt x="205" y="44"/>
                  </a:moveTo>
                  <a:cubicBezTo>
                    <a:pt x="160" y="0"/>
                    <a:pt x="87" y="1"/>
                    <a:pt x="44" y="46"/>
                  </a:cubicBezTo>
                  <a:cubicBezTo>
                    <a:pt x="0" y="92"/>
                    <a:pt x="1" y="164"/>
                    <a:pt x="46" y="207"/>
                  </a:cubicBezTo>
                  <a:cubicBezTo>
                    <a:pt x="92" y="251"/>
                    <a:pt x="164" y="250"/>
                    <a:pt x="208" y="205"/>
                  </a:cubicBezTo>
                  <a:cubicBezTo>
                    <a:pt x="251" y="159"/>
                    <a:pt x="250" y="87"/>
                    <a:pt x="205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804975" y="1938335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63" y="35"/>
                  </a:moveTo>
                  <a:cubicBezTo>
                    <a:pt x="127" y="0"/>
                    <a:pt x="70" y="1"/>
                    <a:pt x="35" y="37"/>
                  </a:cubicBezTo>
                  <a:cubicBezTo>
                    <a:pt x="0" y="73"/>
                    <a:pt x="1" y="130"/>
                    <a:pt x="37" y="165"/>
                  </a:cubicBezTo>
                  <a:cubicBezTo>
                    <a:pt x="73" y="200"/>
                    <a:pt x="130" y="199"/>
                    <a:pt x="165" y="163"/>
                  </a:cubicBezTo>
                  <a:cubicBezTo>
                    <a:pt x="200" y="127"/>
                    <a:pt x="199" y="70"/>
                    <a:pt x="163" y="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820453" y="1953813"/>
              <a:ext cx="42788" cy="42788"/>
            </a:xfrm>
            <a:custGeom>
              <a:rect b="b" l="l" r="r" t="t"/>
              <a:pathLst>
                <a:path extrusionOk="0" h="115" w="115">
                  <a:moveTo>
                    <a:pt x="94" y="20"/>
                  </a:moveTo>
                  <a:cubicBezTo>
                    <a:pt x="73" y="0"/>
                    <a:pt x="40" y="1"/>
                    <a:pt x="20" y="21"/>
                  </a:cubicBezTo>
                  <a:cubicBezTo>
                    <a:pt x="0" y="42"/>
                    <a:pt x="1" y="75"/>
                    <a:pt x="22" y="95"/>
                  </a:cubicBezTo>
                  <a:cubicBezTo>
                    <a:pt x="42" y="115"/>
                    <a:pt x="75" y="114"/>
                    <a:pt x="95" y="94"/>
                  </a:cubicBezTo>
                  <a:cubicBezTo>
                    <a:pt x="115" y="73"/>
                    <a:pt x="114" y="40"/>
                    <a:pt x="94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831169" y="1964528"/>
              <a:ext cx="21378" cy="21378"/>
            </a:xfrm>
            <a:custGeom>
              <a:rect b="b" l="l" r="r" t="t"/>
              <a:pathLst>
                <a:path extrusionOk="0" h="57" w="57">
                  <a:moveTo>
                    <a:pt x="47" y="10"/>
                  </a:moveTo>
                  <a:cubicBezTo>
                    <a:pt x="36" y="0"/>
                    <a:pt x="20" y="0"/>
                    <a:pt x="10" y="10"/>
                  </a:cubicBezTo>
                  <a:cubicBezTo>
                    <a:pt x="0" y="21"/>
                    <a:pt x="0" y="37"/>
                    <a:pt x="11" y="47"/>
                  </a:cubicBezTo>
                  <a:cubicBezTo>
                    <a:pt x="21" y="57"/>
                    <a:pt x="37" y="57"/>
                    <a:pt x="47" y="47"/>
                  </a:cubicBezTo>
                  <a:cubicBezTo>
                    <a:pt x="57" y="36"/>
                    <a:pt x="57" y="20"/>
                    <a:pt x="47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558516" y="2094307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7"/>
                  </a:moveTo>
                  <a:lnTo>
                    <a:pt x="23" y="64"/>
                  </a:lnTo>
                  <a:lnTo>
                    <a:pt x="0" y="8"/>
                  </a:lnTo>
                  <a:lnTo>
                    <a:pt x="19" y="0"/>
                  </a:lnTo>
                  <a:lnTo>
                    <a:pt x="42" y="5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558516" y="2099069"/>
              <a:ext cx="38100" cy="71438"/>
            </a:xfrm>
            <a:custGeom>
              <a:rect b="b" l="l" r="r" t="t"/>
              <a:pathLst>
                <a:path extrusionOk="0" h="60" w="32">
                  <a:moveTo>
                    <a:pt x="32" y="57"/>
                  </a:moveTo>
                  <a:lnTo>
                    <a:pt x="23" y="60"/>
                  </a:lnTo>
                  <a:lnTo>
                    <a:pt x="0" y="4"/>
                  </a:lnTo>
                  <a:lnTo>
                    <a:pt x="9" y="0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595425" y="2080019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6"/>
                  </a:moveTo>
                  <a:lnTo>
                    <a:pt x="23" y="64"/>
                  </a:lnTo>
                  <a:lnTo>
                    <a:pt x="0" y="7"/>
                  </a:lnTo>
                  <a:lnTo>
                    <a:pt x="19" y="0"/>
                  </a:lnTo>
                  <a:lnTo>
                    <a:pt x="42" y="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595425" y="2084782"/>
              <a:ext cx="39291" cy="71438"/>
            </a:xfrm>
            <a:custGeom>
              <a:rect b="b" l="l" r="r" t="t"/>
              <a:pathLst>
                <a:path extrusionOk="0" h="60" w="33">
                  <a:moveTo>
                    <a:pt x="33" y="56"/>
                  </a:moveTo>
                  <a:lnTo>
                    <a:pt x="23" y="60"/>
                  </a:lnTo>
                  <a:lnTo>
                    <a:pt x="0" y="3"/>
                  </a:lnTo>
                  <a:lnTo>
                    <a:pt x="10" y="0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587091" y="2103832"/>
              <a:ext cx="28575" cy="39291"/>
            </a:xfrm>
            <a:custGeom>
              <a:rect b="b" l="l" r="r" t="t"/>
              <a:pathLst>
                <a:path extrusionOk="0" h="33" w="24">
                  <a:moveTo>
                    <a:pt x="24" y="28"/>
                  </a:moveTo>
                  <a:lnTo>
                    <a:pt x="12" y="33"/>
                  </a:lnTo>
                  <a:lnTo>
                    <a:pt x="0" y="5"/>
                  </a:lnTo>
                  <a:lnTo>
                    <a:pt x="12" y="0"/>
                  </a:lnTo>
                  <a:lnTo>
                    <a:pt x="2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566725" y="1115613"/>
              <a:ext cx="450056" cy="707231"/>
            </a:xfrm>
            <a:custGeom>
              <a:rect b="b" l="l" r="r" t="t"/>
              <a:pathLst>
                <a:path extrusionOk="0" h="594" w="378">
                  <a:moveTo>
                    <a:pt x="279" y="594"/>
                  </a:moveTo>
                  <a:lnTo>
                    <a:pt x="0" y="49"/>
                  </a:lnTo>
                  <a:lnTo>
                    <a:pt x="99" y="0"/>
                  </a:lnTo>
                  <a:lnTo>
                    <a:pt x="378" y="546"/>
                  </a:lnTo>
                  <a:lnTo>
                    <a:pt x="279" y="5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581013" y="1145379"/>
              <a:ext cx="383381" cy="675084"/>
            </a:xfrm>
            <a:custGeom>
              <a:rect b="b" l="l" r="r" t="t"/>
              <a:pathLst>
                <a:path extrusionOk="0" h="567" w="322">
                  <a:moveTo>
                    <a:pt x="279" y="567"/>
                  </a:moveTo>
                  <a:lnTo>
                    <a:pt x="0" y="21"/>
                  </a:lnTo>
                  <a:lnTo>
                    <a:pt x="43" y="0"/>
                  </a:lnTo>
                  <a:lnTo>
                    <a:pt x="322" y="546"/>
                  </a:lnTo>
                  <a:lnTo>
                    <a:pt x="279" y="5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672691" y="1131091"/>
              <a:ext cx="324065" cy="617274"/>
            </a:xfrm>
            <a:custGeom>
              <a:rect b="b" l="l" r="r" t="t"/>
              <a:pathLst>
                <a:path extrusionOk="0" h="1686" w="878">
                  <a:moveTo>
                    <a:pt x="867" y="1680"/>
                  </a:moveTo>
                  <a:cubicBezTo>
                    <a:pt x="856" y="1686"/>
                    <a:pt x="784" y="1597"/>
                    <a:pt x="530" y="1084"/>
                  </a:cubicBezTo>
                  <a:cubicBezTo>
                    <a:pt x="276" y="571"/>
                    <a:pt x="0" y="11"/>
                    <a:pt x="11" y="6"/>
                  </a:cubicBezTo>
                  <a:cubicBezTo>
                    <a:pt x="22" y="0"/>
                    <a:pt x="317" y="551"/>
                    <a:pt x="571" y="1064"/>
                  </a:cubicBezTo>
                  <a:cubicBezTo>
                    <a:pt x="824" y="1576"/>
                    <a:pt x="878" y="1675"/>
                    <a:pt x="867" y="168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028688" y="1588291"/>
              <a:ext cx="344091" cy="214313"/>
            </a:xfrm>
            <a:custGeom>
              <a:rect b="b" l="l" r="r" t="t"/>
              <a:pathLst>
                <a:path extrusionOk="0" h="180" w="289">
                  <a:moveTo>
                    <a:pt x="0" y="101"/>
                  </a:moveTo>
                  <a:lnTo>
                    <a:pt x="257" y="0"/>
                  </a:lnTo>
                  <a:lnTo>
                    <a:pt x="289" y="79"/>
                  </a:lnTo>
                  <a:lnTo>
                    <a:pt x="33" y="18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048928" y="1639488"/>
              <a:ext cx="317897" cy="150019"/>
            </a:xfrm>
            <a:custGeom>
              <a:rect b="b" l="l" r="r" t="t"/>
              <a:pathLst>
                <a:path extrusionOk="0" h="126" w="267">
                  <a:moveTo>
                    <a:pt x="0" y="100"/>
                  </a:moveTo>
                  <a:lnTo>
                    <a:pt x="256" y="0"/>
                  </a:lnTo>
                  <a:lnTo>
                    <a:pt x="267" y="24"/>
                  </a:lnTo>
                  <a:lnTo>
                    <a:pt x="10" y="126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004875" y="1609722"/>
              <a:ext cx="325911" cy="140994"/>
            </a:xfrm>
            <a:custGeom>
              <a:rect b="b" l="l" r="r" t="t"/>
              <a:pathLst>
                <a:path extrusionOk="0" h="382" w="883">
                  <a:moveTo>
                    <a:pt x="125" y="306"/>
                  </a:moveTo>
                  <a:cubicBezTo>
                    <a:pt x="122" y="297"/>
                    <a:pt x="0" y="349"/>
                    <a:pt x="412" y="180"/>
                  </a:cubicBezTo>
                  <a:cubicBezTo>
                    <a:pt x="825" y="12"/>
                    <a:pt x="875" y="0"/>
                    <a:pt x="879" y="9"/>
                  </a:cubicBezTo>
                  <a:cubicBezTo>
                    <a:pt x="883" y="18"/>
                    <a:pt x="838" y="44"/>
                    <a:pt x="426" y="213"/>
                  </a:cubicBezTo>
                  <a:cubicBezTo>
                    <a:pt x="13" y="382"/>
                    <a:pt x="129" y="315"/>
                    <a:pt x="125" y="306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425041" y="909635"/>
              <a:ext cx="386986" cy="386986"/>
            </a:xfrm>
            <a:custGeom>
              <a:rect b="b" l="l" r="r" t="t"/>
              <a:pathLst>
                <a:path extrusionOk="0" h="1057" w="1057">
                  <a:moveTo>
                    <a:pt x="832" y="890"/>
                  </a:moveTo>
                  <a:cubicBezTo>
                    <a:pt x="632" y="1057"/>
                    <a:pt x="335" y="1031"/>
                    <a:pt x="168" y="831"/>
                  </a:cubicBezTo>
                  <a:cubicBezTo>
                    <a:pt x="0" y="632"/>
                    <a:pt x="27" y="334"/>
                    <a:pt x="226" y="167"/>
                  </a:cubicBezTo>
                  <a:cubicBezTo>
                    <a:pt x="425" y="0"/>
                    <a:pt x="723" y="26"/>
                    <a:pt x="890" y="226"/>
                  </a:cubicBezTo>
                  <a:cubicBezTo>
                    <a:pt x="1057" y="425"/>
                    <a:pt x="1031" y="722"/>
                    <a:pt x="832" y="89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665547" y="1091800"/>
              <a:ext cx="122909" cy="173540"/>
            </a:xfrm>
            <a:custGeom>
              <a:rect b="b" l="l" r="r" t="t"/>
              <a:pathLst>
                <a:path extrusionOk="0" h="474" w="333">
                  <a:moveTo>
                    <a:pt x="330" y="0"/>
                  </a:moveTo>
                  <a:cubicBezTo>
                    <a:pt x="333" y="379"/>
                    <a:pt x="0" y="474"/>
                    <a:pt x="0" y="474"/>
                  </a:cubicBezTo>
                  <a:cubicBezTo>
                    <a:pt x="0" y="474"/>
                    <a:pt x="307" y="349"/>
                    <a:pt x="330" y="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463141" y="950116"/>
              <a:ext cx="310778" cy="310778"/>
            </a:xfrm>
            <a:custGeom>
              <a:rect b="b" l="l" r="r" t="t"/>
              <a:pathLst>
                <a:path extrusionOk="0" h="842" w="842">
                  <a:moveTo>
                    <a:pt x="662" y="708"/>
                  </a:moveTo>
                  <a:cubicBezTo>
                    <a:pt x="503" y="842"/>
                    <a:pt x="267" y="821"/>
                    <a:pt x="133" y="662"/>
                  </a:cubicBezTo>
                  <a:cubicBezTo>
                    <a:pt x="0" y="503"/>
                    <a:pt x="21" y="266"/>
                    <a:pt x="180" y="133"/>
                  </a:cubicBezTo>
                  <a:cubicBezTo>
                    <a:pt x="339" y="0"/>
                    <a:pt x="576" y="20"/>
                    <a:pt x="709" y="179"/>
                  </a:cubicBezTo>
                  <a:cubicBezTo>
                    <a:pt x="842" y="338"/>
                    <a:pt x="821" y="575"/>
                    <a:pt x="662" y="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410753" y="821529"/>
              <a:ext cx="425197" cy="388288"/>
            </a:xfrm>
            <a:custGeom>
              <a:rect b="b" l="l" r="r" t="t"/>
              <a:pathLst>
                <a:path extrusionOk="0" h="1052" w="1152">
                  <a:moveTo>
                    <a:pt x="579" y="1051"/>
                  </a:moveTo>
                  <a:cubicBezTo>
                    <a:pt x="568" y="1051"/>
                    <a:pt x="568" y="1051"/>
                    <a:pt x="568" y="1051"/>
                  </a:cubicBezTo>
                  <a:cubicBezTo>
                    <a:pt x="254" y="1050"/>
                    <a:pt x="0" y="795"/>
                    <a:pt x="1" y="48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52" y="4"/>
                    <a:pt x="1152" y="4"/>
                    <a:pt x="1152" y="4"/>
                  </a:cubicBezTo>
                  <a:cubicBezTo>
                    <a:pt x="1150" y="485"/>
                    <a:pt x="1150" y="485"/>
                    <a:pt x="1150" y="485"/>
                  </a:cubicBezTo>
                  <a:cubicBezTo>
                    <a:pt x="1149" y="799"/>
                    <a:pt x="893" y="1052"/>
                    <a:pt x="579" y="10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410753" y="821529"/>
              <a:ext cx="423863" cy="177403"/>
            </a:xfrm>
            <a:custGeom>
              <a:rect b="b" l="l" r="r" t="t"/>
              <a:pathLst>
                <a:path extrusionOk="0" h="149" w="356">
                  <a:moveTo>
                    <a:pt x="0" y="149"/>
                  </a:moveTo>
                  <a:lnTo>
                    <a:pt x="1" y="0"/>
                  </a:lnTo>
                  <a:lnTo>
                    <a:pt x="356" y="2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544103" y="932257"/>
              <a:ext cx="160556" cy="160556"/>
            </a:xfrm>
            <a:custGeom>
              <a:rect b="b" l="l" r="r" t="t"/>
              <a:pathLst>
                <a:path extrusionOk="0" h="435" w="435">
                  <a:moveTo>
                    <a:pt x="435" y="218"/>
                  </a:moveTo>
                  <a:cubicBezTo>
                    <a:pt x="435" y="98"/>
                    <a:pt x="338" y="1"/>
                    <a:pt x="218" y="0"/>
                  </a:cubicBezTo>
                  <a:cubicBezTo>
                    <a:pt x="99" y="0"/>
                    <a:pt x="1" y="97"/>
                    <a:pt x="1" y="217"/>
                  </a:cubicBezTo>
                  <a:cubicBezTo>
                    <a:pt x="0" y="336"/>
                    <a:pt x="97" y="434"/>
                    <a:pt x="217" y="434"/>
                  </a:cubicBezTo>
                  <a:cubicBezTo>
                    <a:pt x="337" y="435"/>
                    <a:pt x="434" y="338"/>
                    <a:pt x="435" y="2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584584" y="972738"/>
              <a:ext cx="80094" cy="80094"/>
            </a:xfrm>
            <a:custGeom>
              <a:rect b="b" l="l" r="r" t="t"/>
              <a:pathLst>
                <a:path extrusionOk="0" h="217" w="217">
                  <a:moveTo>
                    <a:pt x="217" y="109"/>
                  </a:moveTo>
                  <a:cubicBezTo>
                    <a:pt x="217" y="49"/>
                    <a:pt x="169" y="0"/>
                    <a:pt x="109" y="0"/>
                  </a:cubicBezTo>
                  <a:cubicBezTo>
                    <a:pt x="49" y="0"/>
                    <a:pt x="0" y="48"/>
                    <a:pt x="0" y="108"/>
                  </a:cubicBezTo>
                  <a:cubicBezTo>
                    <a:pt x="0" y="168"/>
                    <a:pt x="48" y="217"/>
                    <a:pt x="108" y="217"/>
                  </a:cubicBezTo>
                  <a:cubicBezTo>
                    <a:pt x="168" y="217"/>
                    <a:pt x="217" y="169"/>
                    <a:pt x="217" y="1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642925" y="1017982"/>
              <a:ext cx="180118" cy="181226"/>
            </a:xfrm>
            <a:custGeom>
              <a:rect b="b" l="l" r="r" t="t"/>
              <a:pathLst>
                <a:path extrusionOk="0" h="491" w="488">
                  <a:moveTo>
                    <a:pt x="0" y="491"/>
                  </a:moveTo>
                  <a:cubicBezTo>
                    <a:pt x="426" y="444"/>
                    <a:pt x="488" y="0"/>
                    <a:pt x="488" y="0"/>
                  </a:cubicBezTo>
                  <a:cubicBezTo>
                    <a:pt x="488" y="0"/>
                    <a:pt x="335" y="415"/>
                    <a:pt x="0" y="49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798897" y="1645441"/>
              <a:ext cx="290847" cy="288501"/>
            </a:xfrm>
            <a:custGeom>
              <a:rect b="b" l="l" r="r" t="t"/>
              <a:pathLst>
                <a:path extrusionOk="0" h="788" w="788">
                  <a:moveTo>
                    <a:pt x="743" y="312"/>
                  </a:moveTo>
                  <a:cubicBezTo>
                    <a:pt x="788" y="504"/>
                    <a:pt x="669" y="697"/>
                    <a:pt x="476" y="743"/>
                  </a:cubicBezTo>
                  <a:cubicBezTo>
                    <a:pt x="283" y="788"/>
                    <a:pt x="90" y="668"/>
                    <a:pt x="45" y="476"/>
                  </a:cubicBezTo>
                  <a:cubicBezTo>
                    <a:pt x="0" y="283"/>
                    <a:pt x="119" y="90"/>
                    <a:pt x="312" y="45"/>
                  </a:cubicBezTo>
                  <a:cubicBezTo>
                    <a:pt x="505" y="0"/>
                    <a:pt x="698" y="119"/>
                    <a:pt x="743" y="3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28663" y="1675207"/>
              <a:ext cx="231423" cy="231792"/>
            </a:xfrm>
            <a:custGeom>
              <a:rect b="b" l="l" r="r" t="t"/>
              <a:pathLst>
                <a:path extrusionOk="0" h="628" w="627">
                  <a:moveTo>
                    <a:pt x="591" y="249"/>
                  </a:moveTo>
                  <a:cubicBezTo>
                    <a:pt x="627" y="402"/>
                    <a:pt x="532" y="556"/>
                    <a:pt x="379" y="592"/>
                  </a:cubicBezTo>
                  <a:cubicBezTo>
                    <a:pt x="225" y="628"/>
                    <a:pt x="72" y="533"/>
                    <a:pt x="36" y="380"/>
                  </a:cubicBezTo>
                  <a:cubicBezTo>
                    <a:pt x="0" y="226"/>
                    <a:pt x="95" y="72"/>
                    <a:pt x="248" y="36"/>
                  </a:cubicBezTo>
                  <a:cubicBezTo>
                    <a:pt x="402" y="0"/>
                    <a:pt x="555" y="96"/>
                    <a:pt x="591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78669" y="1724022"/>
              <a:ext cx="132136" cy="132505"/>
            </a:xfrm>
            <a:custGeom>
              <a:rect b="b" l="l" r="r" t="t"/>
              <a:pathLst>
                <a:path extrusionOk="0" h="359" w="358">
                  <a:moveTo>
                    <a:pt x="338" y="142"/>
                  </a:moveTo>
                  <a:cubicBezTo>
                    <a:pt x="358" y="230"/>
                    <a:pt x="304" y="318"/>
                    <a:pt x="216" y="339"/>
                  </a:cubicBezTo>
                  <a:cubicBezTo>
                    <a:pt x="129" y="359"/>
                    <a:pt x="41" y="305"/>
                    <a:pt x="20" y="217"/>
                  </a:cubicBezTo>
                  <a:cubicBezTo>
                    <a:pt x="0" y="129"/>
                    <a:pt x="54" y="42"/>
                    <a:pt x="142" y="21"/>
                  </a:cubicBezTo>
                  <a:cubicBezTo>
                    <a:pt x="229" y="0"/>
                    <a:pt x="317" y="55"/>
                    <a:pt x="338" y="1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10816" y="1757360"/>
              <a:ext cx="66675" cy="65484"/>
            </a:xfrm>
            <a:custGeom>
              <a:rect b="b" l="l" r="r" t="t"/>
              <a:pathLst>
                <a:path extrusionOk="0" h="179" w="180">
                  <a:moveTo>
                    <a:pt x="169" y="71"/>
                  </a:moveTo>
                  <a:cubicBezTo>
                    <a:pt x="180" y="115"/>
                    <a:pt x="152" y="159"/>
                    <a:pt x="109" y="169"/>
                  </a:cubicBezTo>
                  <a:cubicBezTo>
                    <a:pt x="65" y="179"/>
                    <a:pt x="21" y="152"/>
                    <a:pt x="11" y="108"/>
                  </a:cubicBezTo>
                  <a:cubicBezTo>
                    <a:pt x="0" y="65"/>
                    <a:pt x="28" y="21"/>
                    <a:pt x="71" y="10"/>
                  </a:cubicBezTo>
                  <a:cubicBezTo>
                    <a:pt x="115" y="0"/>
                    <a:pt x="159" y="27"/>
                    <a:pt x="169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928675" y="1653775"/>
              <a:ext cx="138113" cy="91678"/>
            </a:xfrm>
            <a:custGeom>
              <a:rect b="b" l="l" r="r" t="t"/>
              <a:pathLst>
                <a:path extrusionOk="0" h="249" w="375">
                  <a:moveTo>
                    <a:pt x="0" y="20"/>
                  </a:moveTo>
                  <a:cubicBezTo>
                    <a:pt x="288" y="0"/>
                    <a:pt x="375" y="249"/>
                    <a:pt x="375" y="249"/>
                  </a:cubicBezTo>
                  <a:cubicBezTo>
                    <a:pt x="375" y="249"/>
                    <a:pt x="266" y="22"/>
                    <a:pt x="0" y="2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1318010" y="1512091"/>
              <a:ext cx="196453" cy="196453"/>
            </a:xfrm>
            <a:custGeom>
              <a:rect b="b" l="l" r="r" t="t"/>
              <a:pathLst>
                <a:path extrusionOk="0" h="535" w="534">
                  <a:moveTo>
                    <a:pt x="514" y="231"/>
                  </a:moveTo>
                  <a:cubicBezTo>
                    <a:pt x="534" y="368"/>
                    <a:pt x="440" y="495"/>
                    <a:pt x="304" y="515"/>
                  </a:cubicBezTo>
                  <a:cubicBezTo>
                    <a:pt x="167" y="535"/>
                    <a:pt x="40" y="441"/>
                    <a:pt x="20" y="304"/>
                  </a:cubicBezTo>
                  <a:cubicBezTo>
                    <a:pt x="0" y="168"/>
                    <a:pt x="94" y="41"/>
                    <a:pt x="231" y="20"/>
                  </a:cubicBezTo>
                  <a:cubicBezTo>
                    <a:pt x="367" y="0"/>
                    <a:pt x="494" y="95"/>
                    <a:pt x="514" y="2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338250" y="1532332"/>
              <a:ext cx="155971" cy="155971"/>
            </a:xfrm>
            <a:custGeom>
              <a:rect b="b" l="l" r="r" t="t"/>
              <a:pathLst>
                <a:path extrusionOk="0" h="426" w="426">
                  <a:moveTo>
                    <a:pt x="410" y="184"/>
                  </a:moveTo>
                  <a:cubicBezTo>
                    <a:pt x="426" y="293"/>
                    <a:pt x="351" y="394"/>
                    <a:pt x="242" y="410"/>
                  </a:cubicBezTo>
                  <a:cubicBezTo>
                    <a:pt x="134" y="426"/>
                    <a:pt x="33" y="351"/>
                    <a:pt x="17" y="243"/>
                  </a:cubicBezTo>
                  <a:cubicBezTo>
                    <a:pt x="0" y="134"/>
                    <a:pt x="76" y="33"/>
                    <a:pt x="184" y="17"/>
                  </a:cubicBezTo>
                  <a:cubicBezTo>
                    <a:pt x="293" y="0"/>
                    <a:pt x="394" y="76"/>
                    <a:pt x="410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1371588" y="1565669"/>
              <a:ext cx="89297" cy="89297"/>
            </a:xfrm>
            <a:custGeom>
              <a:rect b="b" l="l" r="r" t="t"/>
              <a:pathLst>
                <a:path extrusionOk="0" h="243" w="244">
                  <a:moveTo>
                    <a:pt x="235" y="105"/>
                  </a:moveTo>
                  <a:cubicBezTo>
                    <a:pt x="244" y="167"/>
                    <a:pt x="201" y="225"/>
                    <a:pt x="139" y="234"/>
                  </a:cubicBezTo>
                  <a:cubicBezTo>
                    <a:pt x="77" y="243"/>
                    <a:pt x="19" y="200"/>
                    <a:pt x="10" y="138"/>
                  </a:cubicBezTo>
                  <a:cubicBezTo>
                    <a:pt x="0" y="76"/>
                    <a:pt x="43" y="18"/>
                    <a:pt x="106" y="9"/>
                  </a:cubicBezTo>
                  <a:cubicBezTo>
                    <a:pt x="168" y="0"/>
                    <a:pt x="225" y="43"/>
                    <a:pt x="235" y="1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1394210" y="1588291"/>
              <a:ext cx="44053" cy="44053"/>
            </a:xfrm>
            <a:custGeom>
              <a:rect b="b" l="l" r="r" t="t"/>
              <a:pathLst>
                <a:path extrusionOk="0" h="121" w="122">
                  <a:moveTo>
                    <a:pt x="117" y="52"/>
                  </a:moveTo>
                  <a:cubicBezTo>
                    <a:pt x="122" y="83"/>
                    <a:pt x="101" y="112"/>
                    <a:pt x="69" y="117"/>
                  </a:cubicBezTo>
                  <a:cubicBezTo>
                    <a:pt x="38" y="121"/>
                    <a:pt x="9" y="100"/>
                    <a:pt x="5" y="69"/>
                  </a:cubicBezTo>
                  <a:cubicBezTo>
                    <a:pt x="0" y="38"/>
                    <a:pt x="22" y="9"/>
                    <a:pt x="53" y="4"/>
                  </a:cubicBezTo>
                  <a:cubicBezTo>
                    <a:pt x="84" y="0"/>
                    <a:pt x="113" y="21"/>
                    <a:pt x="117" y="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471475" y="553638"/>
              <a:ext cx="307200" cy="163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736984" y="559591"/>
              <a:ext cx="19200" cy="2049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486953" y="553638"/>
              <a:ext cx="138000" cy="16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46459" y="271460"/>
              <a:ext cx="557100" cy="38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783419" y="388141"/>
              <a:ext cx="172640" cy="229790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403609" y="309560"/>
              <a:ext cx="442800" cy="30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02394" y="211928"/>
              <a:ext cx="841770" cy="373857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202394" y="211928"/>
              <a:ext cx="841772" cy="66675"/>
            </a:xfrm>
            <a:custGeom>
              <a:rect b="b" l="l" r="r" t="t"/>
              <a:pathLst>
                <a:path extrusionOk="0" h="56" w="707">
                  <a:moveTo>
                    <a:pt x="693" y="56"/>
                  </a:moveTo>
                  <a:lnTo>
                    <a:pt x="13" y="56"/>
                  </a:lnTo>
                  <a:lnTo>
                    <a:pt x="0" y="0"/>
                  </a:lnTo>
                  <a:lnTo>
                    <a:pt x="707" y="0"/>
                  </a:lnTo>
                  <a:lnTo>
                    <a:pt x="693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423850" y="297654"/>
              <a:ext cx="576262" cy="280987"/>
            </a:xfrm>
            <a:custGeom>
              <a:rect b="b" l="l" r="r" t="t"/>
              <a:pathLst>
                <a:path extrusionOk="0" h="767" w="1563">
                  <a:moveTo>
                    <a:pt x="0" y="762"/>
                  </a:moveTo>
                  <a:cubicBezTo>
                    <a:pt x="0" y="762"/>
                    <a:pt x="1029" y="767"/>
                    <a:pt x="1096" y="762"/>
                  </a:cubicBezTo>
                  <a:cubicBezTo>
                    <a:pt x="1351" y="748"/>
                    <a:pt x="1423" y="615"/>
                    <a:pt x="1423" y="615"/>
                  </a:cubicBezTo>
                  <a:cubicBezTo>
                    <a:pt x="1563" y="0"/>
                    <a:pt x="1563" y="0"/>
                    <a:pt x="1563" y="0"/>
                  </a:cubicBezTo>
                  <a:cubicBezTo>
                    <a:pt x="1360" y="586"/>
                    <a:pt x="1360" y="586"/>
                    <a:pt x="1360" y="586"/>
                  </a:cubicBezTo>
                  <a:cubicBezTo>
                    <a:pt x="1360" y="586"/>
                    <a:pt x="1333" y="717"/>
                    <a:pt x="1060" y="732"/>
                  </a:cubicBezTo>
                  <a:cubicBezTo>
                    <a:pt x="997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238113" y="288129"/>
              <a:ext cx="72628" cy="240506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0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413134" y="717944"/>
              <a:ext cx="420300" cy="1035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423850" y="731041"/>
              <a:ext cx="394097" cy="78581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"/>
          <p:cNvSpPr txBox="1"/>
          <p:nvPr>
            <p:ph type="title"/>
          </p:nvPr>
        </p:nvSpPr>
        <p:spPr>
          <a:xfrm>
            <a:off x="722376" y="448056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95" name="Google Shape;595;p5"/>
          <p:cNvSpPr txBox="1"/>
          <p:nvPr>
            <p:ph idx="1" type="subTitle"/>
          </p:nvPr>
        </p:nvSpPr>
        <p:spPr>
          <a:xfrm>
            <a:off x="4424319" y="2642475"/>
            <a:ext cx="3227700" cy="13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6" name="Google Shape;596;p5"/>
          <p:cNvSpPr txBox="1"/>
          <p:nvPr>
            <p:ph idx="2" type="subTitle"/>
          </p:nvPr>
        </p:nvSpPr>
        <p:spPr>
          <a:xfrm>
            <a:off x="722381" y="2642475"/>
            <a:ext cx="3228900" cy="13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7" name="Google Shape;597;p5"/>
          <p:cNvSpPr txBox="1"/>
          <p:nvPr>
            <p:ph idx="3" type="subTitle"/>
          </p:nvPr>
        </p:nvSpPr>
        <p:spPr>
          <a:xfrm>
            <a:off x="722381" y="2145015"/>
            <a:ext cx="32277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98" name="Google Shape;598;p5"/>
          <p:cNvSpPr txBox="1"/>
          <p:nvPr>
            <p:ph idx="4" type="subTitle"/>
          </p:nvPr>
        </p:nvSpPr>
        <p:spPr>
          <a:xfrm>
            <a:off x="4424319" y="2145015"/>
            <a:ext cx="32277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99" name="Google Shape;599;p5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600" name="Google Shape;600;p5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601" name="Google Shape;601;p5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602" name="Google Shape;602;p5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603" name="Google Shape;603;p5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604" name="Google Shape;604;p5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5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5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5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5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5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5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611;p5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2" name="Google Shape;612;p5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5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5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615;p5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5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617;p5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8" name="Google Shape;618;p5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5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0" name="Google Shape;620;p5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5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5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5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5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5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6" name="Google Shape;626;p5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7" name="Google Shape;627;p5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5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9" name="Google Shape;629;p5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0" name="Google Shape;630;p5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5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2" name="Google Shape;632;p5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3" name="Google Shape;633;p5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5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5" name="Google Shape;635;p5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6" name="Google Shape;636;p5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7" name="Google Shape;637;p5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8" name="Google Shape;638;p5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9" name="Google Shape;639;p5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0" name="Google Shape;640;p5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1" name="Google Shape;641;p5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2" name="Google Shape;642;p5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3" name="Google Shape;643;p5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4" name="Google Shape;644;p5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5" name="Google Shape;645;p5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6" name="Google Shape;646;p5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7" name="Google Shape;647;p5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8" name="Google Shape;648;p5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9" name="Google Shape;649;p5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0" name="Google Shape;650;p5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1" name="Google Shape;651;p5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2" name="Google Shape;652;p5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3" name="Google Shape;653;p5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4" name="Google Shape;654;p5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5" name="Google Shape;655;p5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6" name="Google Shape;656;p5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7" name="Google Shape;657;p5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8" name="Google Shape;658;p5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9" name="Google Shape;659;p5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0" name="Google Shape;660;p5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1" name="Google Shape;661;p5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5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5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5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5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6" name="Google Shape;666;p5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7" name="Google Shape;667;p5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5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9" name="Google Shape;669;p5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0" name="Google Shape;670;p5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5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2" name="Google Shape;672;p5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5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5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5" name="Google Shape;675;p5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6" name="Google Shape;676;p5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5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8" name="Google Shape;678;p5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9" name="Google Shape;679;p5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5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1" name="Google Shape;681;p5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2" name="Google Shape;682;p5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3" name="Google Shape;683;p5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4" name="Google Shape;684;p5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5" name="Google Shape;685;p5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6" name="Google Shape;686;p5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7" name="Google Shape;687;p5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8" name="Google Shape;688;p5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9" name="Google Shape;689;p5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0" name="Google Shape;690;p5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1" name="Google Shape;691;p5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5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3" name="Google Shape;693;p5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4" name="Google Shape;694;p5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5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6" name="Google Shape;696;p5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7" name="Google Shape;697;p5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8" name="Google Shape;698;p5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9" name="Google Shape;699;p5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0" name="Google Shape;700;p5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1" name="Google Shape;701;p5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2" name="Google Shape;702;p5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3" name="Google Shape;703;p5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4" name="Google Shape;704;p5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5" name="Google Shape;705;p5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6" name="Google Shape;706;p5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7" name="Google Shape;707;p5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8" name="Google Shape;708;p5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9" name="Google Shape;709;p5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0" name="Google Shape;710;p5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1" name="Google Shape;711;p5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2" name="Google Shape;712;p5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3" name="Google Shape;713;p5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5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5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5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7" name="Google Shape;717;p5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8" name="Google Shape;718;p5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9" name="Google Shape;719;p5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0" name="Google Shape;720;p5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1" name="Google Shape;721;p5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2" name="Google Shape;722;p5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3" name="Google Shape;723;p5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4" name="Google Shape;724;p5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5" name="Google Shape;725;p5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6" name="Google Shape;726;p5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7" name="Google Shape;727;p5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8" name="Google Shape;728;p5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9" name="Google Shape;729;p5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5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1" name="Google Shape;731;p5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2" name="Google Shape;732;p5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5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p5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p5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5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7" name="Google Shape;737;p5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8" name="Google Shape;738;p5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9" name="Google Shape;739;p5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0" name="Google Shape;740;p5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1" name="Google Shape;741;p5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5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3" name="Google Shape;743;p5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4" name="Google Shape;744;p5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p5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6" name="Google Shape;746;p5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7" name="Google Shape;747;p5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8" name="Google Shape;748;p5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9" name="Google Shape;749;p5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0" name="Google Shape;750;p5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5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52" name="Google Shape;752;p5"/>
          <p:cNvGrpSpPr/>
          <p:nvPr/>
        </p:nvGrpSpPr>
        <p:grpSpPr>
          <a:xfrm flipH="1">
            <a:off x="8430779" y="167193"/>
            <a:ext cx="1291535" cy="2221272"/>
            <a:chOff x="6247172" y="165604"/>
            <a:chExt cx="1096566" cy="1885950"/>
          </a:xfrm>
        </p:grpSpPr>
        <p:sp>
          <p:nvSpPr>
            <p:cNvPr id="753" name="Google Shape;753;p5"/>
            <p:cNvSpPr/>
            <p:nvPr/>
          </p:nvSpPr>
          <p:spPr>
            <a:xfrm>
              <a:off x="6736519" y="1620547"/>
              <a:ext cx="169069" cy="129778"/>
            </a:xfrm>
            <a:custGeom>
              <a:rect b="b" l="l" r="r" t="t"/>
              <a:pathLst>
                <a:path extrusionOk="0" h="109" w="142">
                  <a:moveTo>
                    <a:pt x="142" y="23"/>
                  </a:moveTo>
                  <a:lnTo>
                    <a:pt x="16" y="109"/>
                  </a:lnTo>
                  <a:lnTo>
                    <a:pt x="0" y="86"/>
                  </a:lnTo>
                  <a:lnTo>
                    <a:pt x="126" y="0"/>
                  </a:lnTo>
                  <a:lnTo>
                    <a:pt x="142" y="2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6679369" y="1753897"/>
              <a:ext cx="79772" cy="297656"/>
            </a:xfrm>
            <a:custGeom>
              <a:rect b="b" l="l" r="r" t="t"/>
              <a:pathLst>
                <a:path extrusionOk="0" h="250" w="67">
                  <a:moveTo>
                    <a:pt x="67" y="0"/>
                  </a:moveTo>
                  <a:lnTo>
                    <a:pt x="19" y="250"/>
                  </a:lnTo>
                  <a:lnTo>
                    <a:pt x="0" y="204"/>
                  </a:lnTo>
                  <a:lnTo>
                    <a:pt x="40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6705563" y="1706272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" y="98"/>
                  </a:moveTo>
                  <a:cubicBezTo>
                    <a:pt x="0" y="153"/>
                    <a:pt x="43" y="198"/>
                    <a:pt x="98" y="199"/>
                  </a:cubicBezTo>
                  <a:cubicBezTo>
                    <a:pt x="153" y="200"/>
                    <a:pt x="198" y="156"/>
                    <a:pt x="199" y="102"/>
                  </a:cubicBezTo>
                  <a:cubicBezTo>
                    <a:pt x="200" y="47"/>
                    <a:pt x="156" y="2"/>
                    <a:pt x="102" y="1"/>
                  </a:cubicBezTo>
                  <a:cubicBezTo>
                    <a:pt x="47" y="0"/>
                    <a:pt x="2" y="43"/>
                    <a:pt x="1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712707" y="1713416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" y="78"/>
                  </a:moveTo>
                  <a:cubicBezTo>
                    <a:pt x="0" y="122"/>
                    <a:pt x="35" y="158"/>
                    <a:pt x="78" y="158"/>
                  </a:cubicBezTo>
                  <a:cubicBezTo>
                    <a:pt x="122" y="159"/>
                    <a:pt x="158" y="125"/>
                    <a:pt x="159" y="81"/>
                  </a:cubicBezTo>
                  <a:cubicBezTo>
                    <a:pt x="159" y="38"/>
                    <a:pt x="125" y="2"/>
                    <a:pt x="81" y="1"/>
                  </a:cubicBezTo>
                  <a:cubicBezTo>
                    <a:pt x="38" y="0"/>
                    <a:pt x="2" y="35"/>
                    <a:pt x="1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6724613" y="1726513"/>
              <a:ext cx="34400" cy="33317"/>
            </a:xfrm>
            <a:custGeom>
              <a:rect b="b" l="l" r="r" t="t"/>
              <a:pathLst>
                <a:path extrusionOk="0" h="91" w="91">
                  <a:moveTo>
                    <a:pt x="1" y="45"/>
                  </a:moveTo>
                  <a:cubicBezTo>
                    <a:pt x="0" y="70"/>
                    <a:pt x="20" y="90"/>
                    <a:pt x="45" y="91"/>
                  </a:cubicBezTo>
                  <a:cubicBezTo>
                    <a:pt x="70" y="91"/>
                    <a:pt x="90" y="72"/>
                    <a:pt x="91" y="47"/>
                  </a:cubicBezTo>
                  <a:cubicBezTo>
                    <a:pt x="91" y="22"/>
                    <a:pt x="71" y="1"/>
                    <a:pt x="47" y="1"/>
                  </a:cubicBezTo>
                  <a:cubicBezTo>
                    <a:pt x="22" y="0"/>
                    <a:pt x="1" y="20"/>
                    <a:pt x="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6734138" y="1734847"/>
              <a:ext cx="16704" cy="16704"/>
            </a:xfrm>
            <a:custGeom>
              <a:rect b="b" l="l" r="r" t="t"/>
              <a:pathLst>
                <a:path extrusionOk="0" h="46" w="46">
                  <a:moveTo>
                    <a:pt x="0" y="22"/>
                  </a:moveTo>
                  <a:cubicBezTo>
                    <a:pt x="0" y="35"/>
                    <a:pt x="10" y="45"/>
                    <a:pt x="22" y="45"/>
                  </a:cubicBezTo>
                  <a:cubicBezTo>
                    <a:pt x="35" y="46"/>
                    <a:pt x="45" y="36"/>
                    <a:pt x="45" y="23"/>
                  </a:cubicBezTo>
                  <a:cubicBezTo>
                    <a:pt x="46" y="11"/>
                    <a:pt x="36" y="1"/>
                    <a:pt x="23" y="0"/>
                  </a:cubicBezTo>
                  <a:cubicBezTo>
                    <a:pt x="11" y="0"/>
                    <a:pt x="1" y="10"/>
                    <a:pt x="0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6762713" y="1638407"/>
              <a:ext cx="107156" cy="73819"/>
            </a:xfrm>
            <a:custGeom>
              <a:rect b="b" l="l" r="r" t="t"/>
              <a:pathLst>
                <a:path extrusionOk="0" h="62" w="90">
                  <a:moveTo>
                    <a:pt x="90" y="4"/>
                  </a:moveTo>
                  <a:lnTo>
                    <a:pt x="88" y="0"/>
                  </a:lnTo>
                  <a:lnTo>
                    <a:pt x="0" y="59"/>
                  </a:lnTo>
                  <a:lnTo>
                    <a:pt x="6" y="62"/>
                  </a:lnTo>
                  <a:lnTo>
                    <a:pt x="9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6684132" y="1776519"/>
              <a:ext cx="45244" cy="217884"/>
            </a:xfrm>
            <a:custGeom>
              <a:rect b="b" l="l" r="r" t="t"/>
              <a:pathLst>
                <a:path extrusionOk="0" h="183" w="38">
                  <a:moveTo>
                    <a:pt x="38" y="3"/>
                  </a:moveTo>
                  <a:lnTo>
                    <a:pt x="0" y="183"/>
                  </a:lnTo>
                  <a:lnTo>
                    <a:pt x="34" y="0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6867488" y="1306222"/>
              <a:ext cx="110728" cy="153591"/>
            </a:xfrm>
            <a:custGeom>
              <a:rect b="b" l="l" r="r" t="t"/>
              <a:pathLst>
                <a:path extrusionOk="0" h="129" w="93">
                  <a:moveTo>
                    <a:pt x="25" y="129"/>
                  </a:moveTo>
                  <a:lnTo>
                    <a:pt x="0" y="15"/>
                  </a:lnTo>
                  <a:lnTo>
                    <a:pt x="68" y="0"/>
                  </a:lnTo>
                  <a:lnTo>
                    <a:pt x="93" y="115"/>
                  </a:lnTo>
                  <a:lnTo>
                    <a:pt x="25" y="1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6830578" y="1406235"/>
              <a:ext cx="185255" cy="180496"/>
            </a:xfrm>
            <a:custGeom>
              <a:rect b="b" l="l" r="r" t="t"/>
              <a:pathLst>
                <a:path extrusionOk="0" h="493" w="506">
                  <a:moveTo>
                    <a:pt x="51" y="493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49" y="182"/>
                    <a:pt x="77" y="139"/>
                    <a:pt x="126" y="63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506" y="395"/>
                    <a:pt x="506" y="395"/>
                    <a:pt x="506" y="395"/>
                  </a:cubicBezTo>
                  <a:lnTo>
                    <a:pt x="51" y="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6894872" y="1416950"/>
              <a:ext cx="110728" cy="127397"/>
            </a:xfrm>
            <a:custGeom>
              <a:rect b="b" l="l" r="r" t="t"/>
              <a:pathLst>
                <a:path extrusionOk="0" h="107" w="93">
                  <a:moveTo>
                    <a:pt x="93" y="107"/>
                  </a:moveTo>
                  <a:lnTo>
                    <a:pt x="70" y="0"/>
                  </a:lnTo>
                  <a:lnTo>
                    <a:pt x="0" y="15"/>
                  </a:lnTo>
                  <a:lnTo>
                    <a:pt x="65" y="9"/>
                  </a:lnTo>
                  <a:lnTo>
                    <a:pt x="93" y="107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6838913" y="1437191"/>
              <a:ext cx="59531" cy="66675"/>
            </a:xfrm>
            <a:custGeom>
              <a:rect b="b" l="l" r="r" t="t"/>
              <a:pathLst>
                <a:path extrusionOk="0" h="56" w="50">
                  <a:moveTo>
                    <a:pt x="40" y="0"/>
                  </a:moveTo>
                  <a:lnTo>
                    <a:pt x="0" y="56"/>
                  </a:lnTo>
                  <a:lnTo>
                    <a:pt x="50" y="4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6904397" y="1453860"/>
              <a:ext cx="72554" cy="71393"/>
            </a:xfrm>
            <a:custGeom>
              <a:rect b="b" l="l" r="r" t="t"/>
              <a:pathLst>
                <a:path extrusionOk="0" h="195" w="195">
                  <a:moveTo>
                    <a:pt x="116" y="184"/>
                  </a:moveTo>
                  <a:cubicBezTo>
                    <a:pt x="68" y="195"/>
                    <a:pt x="21" y="164"/>
                    <a:pt x="10" y="116"/>
                  </a:cubicBezTo>
                  <a:cubicBezTo>
                    <a:pt x="0" y="68"/>
                    <a:pt x="31" y="21"/>
                    <a:pt x="79" y="10"/>
                  </a:cubicBezTo>
                  <a:cubicBezTo>
                    <a:pt x="127" y="0"/>
                    <a:pt x="174" y="31"/>
                    <a:pt x="184" y="79"/>
                  </a:cubicBezTo>
                  <a:cubicBezTo>
                    <a:pt x="195" y="127"/>
                    <a:pt x="164" y="174"/>
                    <a:pt x="116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6911541" y="1461004"/>
              <a:ext cx="58415" cy="57013"/>
            </a:xfrm>
            <a:custGeom>
              <a:rect b="b" l="l" r="r" t="t"/>
              <a:pathLst>
                <a:path extrusionOk="0" h="157" w="157">
                  <a:moveTo>
                    <a:pt x="94" y="149"/>
                  </a:moveTo>
                  <a:cubicBezTo>
                    <a:pt x="55" y="157"/>
                    <a:pt x="16" y="132"/>
                    <a:pt x="8" y="93"/>
                  </a:cubicBezTo>
                  <a:cubicBezTo>
                    <a:pt x="0" y="55"/>
                    <a:pt x="24" y="16"/>
                    <a:pt x="63" y="8"/>
                  </a:cubicBezTo>
                  <a:cubicBezTo>
                    <a:pt x="102" y="0"/>
                    <a:pt x="140" y="24"/>
                    <a:pt x="149" y="63"/>
                  </a:cubicBezTo>
                  <a:cubicBezTo>
                    <a:pt x="157" y="102"/>
                    <a:pt x="132" y="140"/>
                    <a:pt x="94" y="1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6923447" y="1472910"/>
              <a:ext cx="34603" cy="33218"/>
            </a:xfrm>
            <a:custGeom>
              <a:rect b="b" l="l" r="r" t="t"/>
              <a:pathLst>
                <a:path extrusionOk="0" h="93" w="93">
                  <a:moveTo>
                    <a:pt x="55" y="88"/>
                  </a:moveTo>
                  <a:cubicBezTo>
                    <a:pt x="32" y="93"/>
                    <a:pt x="10" y="78"/>
                    <a:pt x="5" y="55"/>
                  </a:cubicBezTo>
                  <a:cubicBezTo>
                    <a:pt x="0" y="32"/>
                    <a:pt x="15" y="10"/>
                    <a:pt x="37" y="5"/>
                  </a:cubicBezTo>
                  <a:cubicBezTo>
                    <a:pt x="60" y="0"/>
                    <a:pt x="83" y="15"/>
                    <a:pt x="88" y="37"/>
                  </a:cubicBezTo>
                  <a:cubicBezTo>
                    <a:pt x="93" y="60"/>
                    <a:pt x="78" y="83"/>
                    <a:pt x="55" y="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6886550" y="1552387"/>
              <a:ext cx="108325" cy="89325"/>
            </a:xfrm>
            <a:custGeom>
              <a:rect b="b" l="l" r="r" t="t"/>
              <a:pathLst>
                <a:path extrusionOk="0" h="62" w="91">
                  <a:moveTo>
                    <a:pt x="9" y="62"/>
                  </a:moveTo>
                  <a:lnTo>
                    <a:pt x="0" y="17"/>
                  </a:lnTo>
                  <a:lnTo>
                    <a:pt x="82" y="0"/>
                  </a:lnTo>
                  <a:lnTo>
                    <a:pt x="91" y="45"/>
                  </a:lnTo>
                  <a:lnTo>
                    <a:pt x="9" y="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6992503" y="1596735"/>
              <a:ext cx="184547" cy="64294"/>
            </a:xfrm>
            <a:custGeom>
              <a:rect b="b" l="l" r="r" t="t"/>
              <a:pathLst>
                <a:path extrusionOk="0" h="54" w="155">
                  <a:moveTo>
                    <a:pt x="0" y="27"/>
                  </a:moveTo>
                  <a:lnTo>
                    <a:pt x="150" y="54"/>
                  </a:lnTo>
                  <a:lnTo>
                    <a:pt x="155" y="27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7169907" y="1653885"/>
              <a:ext cx="173831" cy="260747"/>
            </a:xfrm>
            <a:custGeom>
              <a:rect b="b" l="l" r="r" t="t"/>
              <a:pathLst>
                <a:path extrusionOk="0" h="219" w="146">
                  <a:moveTo>
                    <a:pt x="0" y="11"/>
                  </a:moveTo>
                  <a:lnTo>
                    <a:pt x="146" y="219"/>
                  </a:lnTo>
                  <a:lnTo>
                    <a:pt x="144" y="169"/>
                  </a:lnTo>
                  <a:lnTo>
                    <a:pt x="25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7138950" y="1607450"/>
              <a:ext cx="83415" cy="83046"/>
            </a:xfrm>
            <a:custGeom>
              <a:rect b="b" l="l" r="r" t="t"/>
              <a:pathLst>
                <a:path extrusionOk="0" h="225" w="226">
                  <a:moveTo>
                    <a:pt x="202" y="70"/>
                  </a:moveTo>
                  <a:cubicBezTo>
                    <a:pt x="226" y="120"/>
                    <a:pt x="204" y="179"/>
                    <a:pt x="155" y="202"/>
                  </a:cubicBezTo>
                  <a:cubicBezTo>
                    <a:pt x="106" y="225"/>
                    <a:pt x="47" y="204"/>
                    <a:pt x="24" y="155"/>
                  </a:cubicBezTo>
                  <a:cubicBezTo>
                    <a:pt x="0" y="105"/>
                    <a:pt x="21" y="46"/>
                    <a:pt x="71" y="23"/>
                  </a:cubicBezTo>
                  <a:cubicBezTo>
                    <a:pt x="120" y="0"/>
                    <a:pt x="179" y="21"/>
                    <a:pt x="20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7147285" y="1615785"/>
              <a:ext cx="66437" cy="66437"/>
            </a:xfrm>
            <a:custGeom>
              <a:rect b="b" l="l" r="r" t="t"/>
              <a:pathLst>
                <a:path extrusionOk="0" h="180" w="180">
                  <a:moveTo>
                    <a:pt x="161" y="57"/>
                  </a:moveTo>
                  <a:cubicBezTo>
                    <a:pt x="180" y="96"/>
                    <a:pt x="163" y="143"/>
                    <a:pt x="124" y="161"/>
                  </a:cubicBezTo>
                  <a:cubicBezTo>
                    <a:pt x="84" y="180"/>
                    <a:pt x="38" y="163"/>
                    <a:pt x="19" y="124"/>
                  </a:cubicBezTo>
                  <a:cubicBezTo>
                    <a:pt x="0" y="84"/>
                    <a:pt x="17" y="38"/>
                    <a:pt x="57" y="19"/>
                  </a:cubicBezTo>
                  <a:cubicBezTo>
                    <a:pt x="96" y="0"/>
                    <a:pt x="143" y="17"/>
                    <a:pt x="161" y="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7161572" y="1630072"/>
              <a:ext cx="37951" cy="38017"/>
            </a:xfrm>
            <a:custGeom>
              <a:rect b="b" l="l" r="r" t="t"/>
              <a:pathLst>
                <a:path extrusionOk="0" h="103" w="102">
                  <a:moveTo>
                    <a:pt x="92" y="32"/>
                  </a:moveTo>
                  <a:cubicBezTo>
                    <a:pt x="102" y="55"/>
                    <a:pt x="93" y="82"/>
                    <a:pt x="70" y="92"/>
                  </a:cubicBezTo>
                  <a:cubicBezTo>
                    <a:pt x="48" y="103"/>
                    <a:pt x="21" y="93"/>
                    <a:pt x="10" y="71"/>
                  </a:cubicBezTo>
                  <a:cubicBezTo>
                    <a:pt x="0" y="48"/>
                    <a:pt x="9" y="21"/>
                    <a:pt x="32" y="11"/>
                  </a:cubicBezTo>
                  <a:cubicBezTo>
                    <a:pt x="54" y="0"/>
                    <a:pt x="81" y="10"/>
                    <a:pt x="92" y="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71097" y="1639597"/>
              <a:ext cx="19038" cy="18976"/>
            </a:xfrm>
            <a:custGeom>
              <a:rect b="b" l="l" r="r" t="t"/>
              <a:pathLst>
                <a:path extrusionOk="0" h="51" w="52">
                  <a:moveTo>
                    <a:pt x="46" y="16"/>
                  </a:moveTo>
                  <a:cubicBezTo>
                    <a:pt x="52" y="27"/>
                    <a:pt x="47" y="41"/>
                    <a:pt x="36" y="46"/>
                  </a:cubicBezTo>
                  <a:cubicBezTo>
                    <a:pt x="24" y="51"/>
                    <a:pt x="11" y="46"/>
                    <a:pt x="6" y="35"/>
                  </a:cubicBezTo>
                  <a:cubicBezTo>
                    <a:pt x="0" y="24"/>
                    <a:pt x="5" y="10"/>
                    <a:pt x="16" y="5"/>
                  </a:cubicBezTo>
                  <a:cubicBezTo>
                    <a:pt x="28" y="0"/>
                    <a:pt x="41" y="5"/>
                    <a:pt x="46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6871060" y="1588400"/>
              <a:ext cx="77349" cy="78617"/>
            </a:xfrm>
            <a:custGeom>
              <a:rect b="b" l="l" r="r" t="t"/>
              <a:pathLst>
                <a:path extrusionOk="0" h="213" w="213">
                  <a:moveTo>
                    <a:pt x="204" y="89"/>
                  </a:moveTo>
                  <a:cubicBezTo>
                    <a:pt x="213" y="143"/>
                    <a:pt x="178" y="194"/>
                    <a:pt x="124" y="204"/>
                  </a:cubicBezTo>
                  <a:cubicBezTo>
                    <a:pt x="70" y="213"/>
                    <a:pt x="19" y="178"/>
                    <a:pt x="9" y="124"/>
                  </a:cubicBezTo>
                  <a:cubicBezTo>
                    <a:pt x="0" y="70"/>
                    <a:pt x="35" y="19"/>
                    <a:pt x="89" y="9"/>
                  </a:cubicBezTo>
                  <a:cubicBezTo>
                    <a:pt x="143" y="0"/>
                    <a:pt x="194" y="35"/>
                    <a:pt x="20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6878203" y="1596735"/>
              <a:ext cx="63115" cy="61734"/>
            </a:xfrm>
            <a:custGeom>
              <a:rect b="b" l="l" r="r" t="t"/>
              <a:pathLst>
                <a:path extrusionOk="0" h="170" w="171">
                  <a:moveTo>
                    <a:pt x="163" y="71"/>
                  </a:moveTo>
                  <a:cubicBezTo>
                    <a:pt x="171" y="114"/>
                    <a:pt x="142" y="155"/>
                    <a:pt x="99" y="163"/>
                  </a:cubicBezTo>
                  <a:cubicBezTo>
                    <a:pt x="57" y="170"/>
                    <a:pt x="16" y="142"/>
                    <a:pt x="8" y="99"/>
                  </a:cubicBezTo>
                  <a:cubicBezTo>
                    <a:pt x="0" y="56"/>
                    <a:pt x="29" y="15"/>
                    <a:pt x="72" y="8"/>
                  </a:cubicBezTo>
                  <a:cubicBezTo>
                    <a:pt x="115" y="0"/>
                    <a:pt x="156" y="29"/>
                    <a:pt x="163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892491" y="1609832"/>
              <a:ext cx="35802" cy="35802"/>
            </a:xfrm>
            <a:custGeom>
              <a:rect b="b" l="l" r="r" t="t"/>
              <a:pathLst>
                <a:path extrusionOk="0" h="97" w="97">
                  <a:moveTo>
                    <a:pt x="93" y="41"/>
                  </a:moveTo>
                  <a:cubicBezTo>
                    <a:pt x="97" y="65"/>
                    <a:pt x="81" y="88"/>
                    <a:pt x="56" y="93"/>
                  </a:cubicBezTo>
                  <a:cubicBezTo>
                    <a:pt x="32" y="97"/>
                    <a:pt x="9" y="81"/>
                    <a:pt x="4" y="56"/>
                  </a:cubicBezTo>
                  <a:cubicBezTo>
                    <a:pt x="0" y="32"/>
                    <a:pt x="16" y="9"/>
                    <a:pt x="41" y="4"/>
                  </a:cubicBezTo>
                  <a:cubicBezTo>
                    <a:pt x="65" y="0"/>
                    <a:pt x="88" y="16"/>
                    <a:pt x="93" y="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900825" y="1619357"/>
              <a:ext cx="17794" cy="17794"/>
            </a:xfrm>
            <a:custGeom>
              <a:rect b="b" l="l" r="r" t="t"/>
              <a:pathLst>
                <a:path extrusionOk="0" h="49" w="49">
                  <a:moveTo>
                    <a:pt x="47" y="21"/>
                  </a:moveTo>
                  <a:cubicBezTo>
                    <a:pt x="49" y="33"/>
                    <a:pt x="41" y="45"/>
                    <a:pt x="28" y="47"/>
                  </a:cubicBezTo>
                  <a:cubicBezTo>
                    <a:pt x="16" y="49"/>
                    <a:pt x="5" y="41"/>
                    <a:pt x="2" y="29"/>
                  </a:cubicBezTo>
                  <a:cubicBezTo>
                    <a:pt x="0" y="16"/>
                    <a:pt x="8" y="5"/>
                    <a:pt x="21" y="2"/>
                  </a:cubicBezTo>
                  <a:cubicBezTo>
                    <a:pt x="33" y="0"/>
                    <a:pt x="44" y="8"/>
                    <a:pt x="47" y="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6944878" y="1575304"/>
              <a:ext cx="74042" cy="74042"/>
            </a:xfrm>
            <a:custGeom>
              <a:rect b="b" l="l" r="r" t="t"/>
              <a:pathLst>
                <a:path extrusionOk="0" h="199" w="199">
                  <a:moveTo>
                    <a:pt x="198" y="98"/>
                  </a:moveTo>
                  <a:cubicBezTo>
                    <a:pt x="199" y="153"/>
                    <a:pt x="155" y="198"/>
                    <a:pt x="101" y="199"/>
                  </a:cubicBezTo>
                  <a:cubicBezTo>
                    <a:pt x="46" y="199"/>
                    <a:pt x="1" y="155"/>
                    <a:pt x="1" y="101"/>
                  </a:cubicBezTo>
                  <a:cubicBezTo>
                    <a:pt x="0" y="46"/>
                    <a:pt x="44" y="1"/>
                    <a:pt x="98" y="1"/>
                  </a:cubicBezTo>
                  <a:cubicBezTo>
                    <a:pt x="153" y="0"/>
                    <a:pt x="198" y="44"/>
                    <a:pt x="198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6952022" y="1583638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58" y="78"/>
                  </a:moveTo>
                  <a:cubicBezTo>
                    <a:pt x="159" y="122"/>
                    <a:pt x="124" y="158"/>
                    <a:pt x="80" y="158"/>
                  </a:cubicBezTo>
                  <a:cubicBezTo>
                    <a:pt x="37" y="159"/>
                    <a:pt x="1" y="124"/>
                    <a:pt x="1" y="80"/>
                  </a:cubicBezTo>
                  <a:cubicBezTo>
                    <a:pt x="0" y="37"/>
                    <a:pt x="35" y="1"/>
                    <a:pt x="79" y="1"/>
                  </a:cubicBezTo>
                  <a:cubicBezTo>
                    <a:pt x="122" y="0"/>
                    <a:pt x="158" y="35"/>
                    <a:pt x="158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965119" y="1595544"/>
              <a:ext cx="33317" cy="33317"/>
            </a:xfrm>
            <a:custGeom>
              <a:rect b="b" l="l" r="r" t="t"/>
              <a:pathLst>
                <a:path extrusionOk="0" h="91" w="91">
                  <a:moveTo>
                    <a:pt x="91" y="45"/>
                  </a:moveTo>
                  <a:cubicBezTo>
                    <a:pt x="91" y="70"/>
                    <a:pt x="71" y="90"/>
                    <a:pt x="46" y="91"/>
                  </a:cubicBezTo>
                  <a:cubicBezTo>
                    <a:pt x="21" y="91"/>
                    <a:pt x="1" y="71"/>
                    <a:pt x="1" y="46"/>
                  </a:cubicBezTo>
                  <a:cubicBezTo>
                    <a:pt x="0" y="21"/>
                    <a:pt x="20" y="1"/>
                    <a:pt x="45" y="1"/>
                  </a:cubicBezTo>
                  <a:cubicBezTo>
                    <a:pt x="70" y="0"/>
                    <a:pt x="90" y="20"/>
                    <a:pt x="9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973453" y="1603879"/>
              <a:ext cx="16609" cy="16609"/>
            </a:xfrm>
            <a:custGeom>
              <a:rect b="b" l="l" r="r" t="t"/>
              <a:pathLst>
                <a:path extrusionOk="0" h="45" w="45">
                  <a:moveTo>
                    <a:pt x="45" y="22"/>
                  </a:moveTo>
                  <a:cubicBezTo>
                    <a:pt x="45" y="35"/>
                    <a:pt x="35" y="45"/>
                    <a:pt x="23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1"/>
                    <a:pt x="10" y="0"/>
                    <a:pt x="22" y="0"/>
                  </a:cubicBezTo>
                  <a:cubicBezTo>
                    <a:pt x="35" y="0"/>
                    <a:pt x="45" y="10"/>
                    <a:pt x="45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022269" y="1605069"/>
              <a:ext cx="125016" cy="27384"/>
            </a:xfrm>
            <a:custGeom>
              <a:rect b="b" l="l" r="r" t="t"/>
              <a:pathLst>
                <a:path extrusionOk="0" h="23" w="105">
                  <a:moveTo>
                    <a:pt x="0" y="4"/>
                  </a:moveTo>
                  <a:lnTo>
                    <a:pt x="1" y="0"/>
                  </a:lnTo>
                  <a:lnTo>
                    <a:pt x="105" y="18"/>
                  </a:lnTo>
                  <a:lnTo>
                    <a:pt x="100" y="2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7206816" y="1672935"/>
              <a:ext cx="129778" cy="182166"/>
            </a:xfrm>
            <a:custGeom>
              <a:rect b="b" l="l" r="r" t="t"/>
              <a:pathLst>
                <a:path extrusionOk="0" h="153" w="109">
                  <a:moveTo>
                    <a:pt x="0" y="4"/>
                  </a:moveTo>
                  <a:lnTo>
                    <a:pt x="109" y="153"/>
                  </a:lnTo>
                  <a:lnTo>
                    <a:pt x="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6928210" y="1314557"/>
              <a:ext cx="33338" cy="91678"/>
            </a:xfrm>
            <a:custGeom>
              <a:rect b="b" l="l" r="r" t="t"/>
              <a:pathLst>
                <a:path extrusionOk="0" h="77" w="28">
                  <a:moveTo>
                    <a:pt x="28" y="75"/>
                  </a:moveTo>
                  <a:lnTo>
                    <a:pt x="17" y="77"/>
                  </a:lnTo>
                  <a:lnTo>
                    <a:pt x="0" y="3"/>
                  </a:lnTo>
                  <a:lnTo>
                    <a:pt x="12" y="0"/>
                  </a:lnTo>
                  <a:lnTo>
                    <a:pt x="28" y="75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40066" y="620422"/>
              <a:ext cx="490538" cy="272653"/>
            </a:xfrm>
            <a:custGeom>
              <a:rect b="b" l="l" r="r" t="t"/>
              <a:pathLst>
                <a:path extrusionOk="0" h="229" w="412">
                  <a:moveTo>
                    <a:pt x="35" y="0"/>
                  </a:moveTo>
                  <a:lnTo>
                    <a:pt x="412" y="128"/>
                  </a:lnTo>
                  <a:lnTo>
                    <a:pt x="377" y="229"/>
                  </a:lnTo>
                  <a:lnTo>
                    <a:pt x="0" y="10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6544828" y="675191"/>
              <a:ext cx="466725" cy="204788"/>
            </a:xfrm>
            <a:custGeom>
              <a:rect b="b" l="l" r="r" t="t"/>
              <a:pathLst>
                <a:path extrusionOk="0" h="172" w="392">
                  <a:moveTo>
                    <a:pt x="15" y="0"/>
                  </a:moveTo>
                  <a:lnTo>
                    <a:pt x="392" y="129"/>
                  </a:lnTo>
                  <a:lnTo>
                    <a:pt x="377" y="172"/>
                  </a:lnTo>
                  <a:lnTo>
                    <a:pt x="0" y="4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6582928" y="633519"/>
              <a:ext cx="430554" cy="155758"/>
            </a:xfrm>
            <a:custGeom>
              <a:rect b="b" l="l" r="r" t="t"/>
              <a:pathLst>
                <a:path extrusionOk="0" h="422" w="1176">
                  <a:moveTo>
                    <a:pt x="4" y="12"/>
                  </a:moveTo>
                  <a:cubicBezTo>
                    <a:pt x="8" y="0"/>
                    <a:pt x="238" y="70"/>
                    <a:pt x="517" y="168"/>
                  </a:cubicBezTo>
                  <a:cubicBezTo>
                    <a:pt x="796" y="265"/>
                    <a:pt x="1176" y="399"/>
                    <a:pt x="1172" y="410"/>
                  </a:cubicBezTo>
                  <a:cubicBezTo>
                    <a:pt x="1168" y="422"/>
                    <a:pt x="782" y="307"/>
                    <a:pt x="502" y="209"/>
                  </a:cubicBezTo>
                  <a:cubicBezTo>
                    <a:pt x="223" y="112"/>
                    <a:pt x="0" y="23"/>
                    <a:pt x="4" y="1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835341" y="819257"/>
              <a:ext cx="233363" cy="486966"/>
            </a:xfrm>
            <a:custGeom>
              <a:rect b="b" l="l" r="r" t="t"/>
              <a:pathLst>
                <a:path extrusionOk="0" h="409" w="196">
                  <a:moveTo>
                    <a:pt x="104" y="409"/>
                  </a:moveTo>
                  <a:lnTo>
                    <a:pt x="196" y="24"/>
                  </a:lnTo>
                  <a:lnTo>
                    <a:pt x="92" y="0"/>
                  </a:lnTo>
                  <a:lnTo>
                    <a:pt x="0" y="385"/>
                  </a:lnTo>
                  <a:lnTo>
                    <a:pt x="104" y="4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847247" y="822829"/>
              <a:ext cx="164306" cy="470297"/>
            </a:xfrm>
            <a:custGeom>
              <a:rect b="b" l="l" r="r" t="t"/>
              <a:pathLst>
                <a:path extrusionOk="0" h="395" w="138">
                  <a:moveTo>
                    <a:pt x="45" y="395"/>
                  </a:moveTo>
                  <a:lnTo>
                    <a:pt x="138" y="10"/>
                  </a:lnTo>
                  <a:lnTo>
                    <a:pt x="93" y="0"/>
                  </a:lnTo>
                  <a:lnTo>
                    <a:pt x="0" y="385"/>
                  </a:lnTo>
                  <a:lnTo>
                    <a:pt x="45" y="3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6940116" y="853785"/>
              <a:ext cx="113863" cy="440073"/>
            </a:xfrm>
            <a:custGeom>
              <a:rect b="b" l="l" r="r" t="t"/>
              <a:pathLst>
                <a:path extrusionOk="0" h="1202" w="311">
                  <a:moveTo>
                    <a:pt x="11" y="1199"/>
                  </a:moveTo>
                  <a:cubicBezTo>
                    <a:pt x="23" y="1202"/>
                    <a:pt x="86" y="970"/>
                    <a:pt x="151" y="682"/>
                  </a:cubicBezTo>
                  <a:cubicBezTo>
                    <a:pt x="216" y="393"/>
                    <a:pt x="311" y="6"/>
                    <a:pt x="299" y="3"/>
                  </a:cubicBezTo>
                  <a:cubicBezTo>
                    <a:pt x="287" y="0"/>
                    <a:pt x="174" y="384"/>
                    <a:pt x="108" y="672"/>
                  </a:cubicBezTo>
                  <a:cubicBezTo>
                    <a:pt x="43" y="961"/>
                    <a:pt x="0" y="1197"/>
                    <a:pt x="11" y="119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6415040" y="535728"/>
              <a:ext cx="291964" cy="274983"/>
            </a:xfrm>
            <a:custGeom>
              <a:rect b="b" l="l" r="r" t="t"/>
              <a:pathLst>
                <a:path extrusionOk="0" h="722" w="791">
                  <a:moveTo>
                    <a:pt x="399" y="722"/>
                  </a:moveTo>
                  <a:cubicBezTo>
                    <a:pt x="391" y="722"/>
                    <a:pt x="391" y="722"/>
                    <a:pt x="391" y="722"/>
                  </a:cubicBezTo>
                  <a:cubicBezTo>
                    <a:pt x="175" y="722"/>
                    <a:pt x="0" y="547"/>
                    <a:pt x="0" y="3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91" y="331"/>
                    <a:pt x="791" y="331"/>
                    <a:pt x="791" y="331"/>
                  </a:cubicBezTo>
                  <a:cubicBezTo>
                    <a:pt x="791" y="547"/>
                    <a:pt x="616" y="722"/>
                    <a:pt x="399" y="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415050" y="544222"/>
              <a:ext cx="357300" cy="0"/>
            </a:xfrm>
            <a:prstGeom prst="rect">
              <a:avLst/>
            </a:prstGeom>
            <a:solidFill>
              <a:srgbClr val="C29D3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6507919" y="620422"/>
              <a:ext cx="0" cy="0"/>
            </a:xfrm>
            <a:prstGeom prst="ellipse">
              <a:avLst/>
            </a:prstGeom>
            <a:solidFill>
              <a:srgbClr val="F9C94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6535303" y="647807"/>
              <a:ext cx="0" cy="0"/>
            </a:xfrm>
            <a:prstGeom prst="ellipse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6575785" y="678763"/>
              <a:ext cx="122283" cy="125123"/>
            </a:xfrm>
            <a:custGeom>
              <a:rect b="b" l="l" r="r" t="t"/>
              <a:pathLst>
                <a:path extrusionOk="0" h="339" w="334">
                  <a:moveTo>
                    <a:pt x="0" y="339"/>
                  </a:moveTo>
                  <a:cubicBezTo>
                    <a:pt x="293" y="305"/>
                    <a:pt x="334" y="0"/>
                    <a:pt x="334" y="0"/>
                  </a:cubicBezTo>
                  <a:cubicBezTo>
                    <a:pt x="334" y="0"/>
                    <a:pt x="230" y="286"/>
                    <a:pt x="0" y="33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6247172" y="165603"/>
              <a:ext cx="652191" cy="377467"/>
            </a:xfrm>
            <a:custGeom>
              <a:rect b="b" l="l" r="r" t="t"/>
              <a:pathLst>
                <a:path extrusionOk="0" h="1031" w="1767">
                  <a:moveTo>
                    <a:pt x="1560" y="1031"/>
                  </a:moveTo>
                  <a:cubicBezTo>
                    <a:pt x="207" y="1031"/>
                    <a:pt x="207" y="1031"/>
                    <a:pt x="207" y="1031"/>
                  </a:cubicBezTo>
                  <a:cubicBezTo>
                    <a:pt x="126" y="950"/>
                    <a:pt x="81" y="905"/>
                    <a:pt x="0" y="824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81" y="126"/>
                    <a:pt x="126" y="81"/>
                    <a:pt x="207" y="0"/>
                  </a:cubicBezTo>
                  <a:cubicBezTo>
                    <a:pt x="1560" y="0"/>
                    <a:pt x="1560" y="0"/>
                    <a:pt x="1560" y="0"/>
                  </a:cubicBezTo>
                  <a:cubicBezTo>
                    <a:pt x="1641" y="81"/>
                    <a:pt x="1686" y="126"/>
                    <a:pt x="1767" y="207"/>
                  </a:cubicBezTo>
                  <a:cubicBezTo>
                    <a:pt x="1767" y="824"/>
                    <a:pt x="1767" y="824"/>
                    <a:pt x="1767" y="824"/>
                  </a:cubicBezTo>
                  <a:cubicBezTo>
                    <a:pt x="1686" y="905"/>
                    <a:pt x="1641" y="950"/>
                    <a:pt x="1560" y="10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6269794" y="182272"/>
              <a:ext cx="528544" cy="346713"/>
            </a:xfrm>
            <a:custGeom>
              <a:rect b="b" l="l" r="r" t="t"/>
              <a:pathLst>
                <a:path extrusionOk="0" h="947" w="1432">
                  <a:moveTo>
                    <a:pt x="1432" y="947"/>
                  </a:moveTo>
                  <a:cubicBezTo>
                    <a:pt x="191" y="947"/>
                    <a:pt x="191" y="947"/>
                    <a:pt x="191" y="947"/>
                  </a:cubicBezTo>
                  <a:cubicBezTo>
                    <a:pt x="116" y="873"/>
                    <a:pt x="74" y="831"/>
                    <a:pt x="0" y="75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74" y="116"/>
                    <a:pt x="116" y="74"/>
                    <a:pt x="191" y="0"/>
                  </a:cubicBezTo>
                  <a:lnTo>
                    <a:pt x="1432" y="9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6326944" y="265616"/>
              <a:ext cx="357300" cy="0"/>
            </a:xfrm>
            <a:prstGeom prst="rect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6336469" y="172747"/>
              <a:ext cx="542925" cy="279797"/>
            </a:xfrm>
            <a:custGeom>
              <a:rect b="b" l="l" r="r" t="t"/>
              <a:pathLst>
                <a:path extrusionOk="0" h="235" w="456">
                  <a:moveTo>
                    <a:pt x="0" y="0"/>
                  </a:moveTo>
                  <a:lnTo>
                    <a:pt x="402" y="8"/>
                  </a:lnTo>
                  <a:lnTo>
                    <a:pt x="456" y="62"/>
                  </a:lnTo>
                  <a:lnTo>
                    <a:pt x="456" y="235"/>
                  </a:lnTo>
                  <a:lnTo>
                    <a:pt x="439" y="76"/>
                  </a:lnTo>
                  <a:lnTo>
                    <a:pt x="39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6326944" y="265616"/>
              <a:ext cx="365522" cy="132159"/>
            </a:xfrm>
            <a:custGeom>
              <a:rect b="b" l="l" r="r" t="t"/>
              <a:pathLst>
                <a:path extrusionOk="0" h="111" w="307">
                  <a:moveTo>
                    <a:pt x="0" y="0"/>
                  </a:moveTo>
                  <a:lnTo>
                    <a:pt x="0" y="111"/>
                  </a:lnTo>
                  <a:lnTo>
                    <a:pt x="307" y="111"/>
                  </a:lnTo>
                  <a:lnTo>
                    <a:pt x="8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6919875" y="745438"/>
              <a:ext cx="181226" cy="179764"/>
            </a:xfrm>
            <a:custGeom>
              <a:rect b="b" l="l" r="r" t="t"/>
              <a:pathLst>
                <a:path extrusionOk="0" h="491" w="491">
                  <a:moveTo>
                    <a:pt x="484" y="259"/>
                  </a:moveTo>
                  <a:cubicBezTo>
                    <a:pt x="477" y="390"/>
                    <a:pt x="364" y="491"/>
                    <a:pt x="232" y="484"/>
                  </a:cubicBezTo>
                  <a:cubicBezTo>
                    <a:pt x="101" y="477"/>
                    <a:pt x="0" y="364"/>
                    <a:pt x="7" y="233"/>
                  </a:cubicBezTo>
                  <a:cubicBezTo>
                    <a:pt x="14" y="101"/>
                    <a:pt x="127" y="0"/>
                    <a:pt x="258" y="7"/>
                  </a:cubicBezTo>
                  <a:cubicBezTo>
                    <a:pt x="390" y="14"/>
                    <a:pt x="491" y="127"/>
                    <a:pt x="484" y="2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6938925" y="764488"/>
              <a:ext cx="144316" cy="143152"/>
            </a:xfrm>
            <a:custGeom>
              <a:rect b="b" l="l" r="r" t="t"/>
              <a:pathLst>
                <a:path extrusionOk="0" h="391" w="391">
                  <a:moveTo>
                    <a:pt x="385" y="206"/>
                  </a:moveTo>
                  <a:cubicBezTo>
                    <a:pt x="380" y="311"/>
                    <a:pt x="290" y="391"/>
                    <a:pt x="185" y="385"/>
                  </a:cubicBezTo>
                  <a:cubicBezTo>
                    <a:pt x="80" y="380"/>
                    <a:pt x="0" y="290"/>
                    <a:pt x="5" y="185"/>
                  </a:cubicBezTo>
                  <a:cubicBezTo>
                    <a:pt x="11" y="80"/>
                    <a:pt x="101" y="0"/>
                    <a:pt x="206" y="5"/>
                  </a:cubicBezTo>
                  <a:cubicBezTo>
                    <a:pt x="311" y="11"/>
                    <a:pt x="391" y="101"/>
                    <a:pt x="385" y="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6969882" y="794253"/>
              <a:ext cx="82308" cy="82308"/>
            </a:xfrm>
            <a:custGeom>
              <a:rect b="b" l="l" r="r" t="t"/>
              <a:pathLst>
                <a:path extrusionOk="0" h="223" w="223">
                  <a:moveTo>
                    <a:pt x="220" y="117"/>
                  </a:moveTo>
                  <a:cubicBezTo>
                    <a:pt x="217" y="177"/>
                    <a:pt x="166" y="223"/>
                    <a:pt x="106" y="220"/>
                  </a:cubicBezTo>
                  <a:cubicBezTo>
                    <a:pt x="46" y="217"/>
                    <a:pt x="0" y="166"/>
                    <a:pt x="3" y="106"/>
                  </a:cubicBezTo>
                  <a:cubicBezTo>
                    <a:pt x="6" y="46"/>
                    <a:pt x="57" y="0"/>
                    <a:pt x="117" y="3"/>
                  </a:cubicBezTo>
                  <a:cubicBezTo>
                    <a:pt x="177" y="6"/>
                    <a:pt x="223" y="58"/>
                    <a:pt x="220" y="1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6990122" y="814494"/>
              <a:ext cx="40639" cy="40639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6805575" y="1197875"/>
              <a:ext cx="191191" cy="190015"/>
            </a:xfrm>
            <a:custGeom>
              <a:rect b="b" l="l" r="r" t="t"/>
              <a:pathLst>
                <a:path extrusionOk="0" h="519" w="518">
                  <a:moveTo>
                    <a:pt x="493" y="304"/>
                  </a:moveTo>
                  <a:cubicBezTo>
                    <a:pt x="469" y="434"/>
                    <a:pt x="343" y="519"/>
                    <a:pt x="214" y="494"/>
                  </a:cubicBezTo>
                  <a:cubicBezTo>
                    <a:pt x="84" y="469"/>
                    <a:pt x="0" y="344"/>
                    <a:pt x="24" y="214"/>
                  </a:cubicBezTo>
                  <a:cubicBezTo>
                    <a:pt x="49" y="85"/>
                    <a:pt x="175" y="0"/>
                    <a:pt x="304" y="25"/>
                  </a:cubicBezTo>
                  <a:cubicBezTo>
                    <a:pt x="434" y="50"/>
                    <a:pt x="518" y="175"/>
                    <a:pt x="493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6824625" y="1218116"/>
              <a:ext cx="152436" cy="151573"/>
            </a:xfrm>
            <a:custGeom>
              <a:rect b="b" l="l" r="r" t="t"/>
              <a:pathLst>
                <a:path extrusionOk="0" h="414" w="413">
                  <a:moveTo>
                    <a:pt x="393" y="243"/>
                  </a:moveTo>
                  <a:cubicBezTo>
                    <a:pt x="374" y="346"/>
                    <a:pt x="274" y="414"/>
                    <a:pt x="171" y="394"/>
                  </a:cubicBezTo>
                  <a:cubicBezTo>
                    <a:pt x="67" y="374"/>
                    <a:pt x="0" y="274"/>
                    <a:pt x="20" y="171"/>
                  </a:cubicBezTo>
                  <a:cubicBezTo>
                    <a:pt x="40" y="68"/>
                    <a:pt x="139" y="0"/>
                    <a:pt x="243" y="20"/>
                  </a:cubicBezTo>
                  <a:cubicBezTo>
                    <a:pt x="346" y="40"/>
                    <a:pt x="413" y="140"/>
                    <a:pt x="393" y="2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6856772" y="1250263"/>
              <a:ext cx="87106" cy="85701"/>
            </a:xfrm>
            <a:custGeom>
              <a:rect b="b" l="l" r="r" t="t"/>
              <a:pathLst>
                <a:path extrusionOk="0" h="236" w="236">
                  <a:moveTo>
                    <a:pt x="225" y="139"/>
                  </a:moveTo>
                  <a:cubicBezTo>
                    <a:pt x="213" y="198"/>
                    <a:pt x="156" y="236"/>
                    <a:pt x="97" y="225"/>
                  </a:cubicBezTo>
                  <a:cubicBezTo>
                    <a:pt x="38" y="214"/>
                    <a:pt x="0" y="157"/>
                    <a:pt x="11" y="98"/>
                  </a:cubicBezTo>
                  <a:cubicBezTo>
                    <a:pt x="23" y="39"/>
                    <a:pt x="80" y="0"/>
                    <a:pt x="138" y="11"/>
                  </a:cubicBezTo>
                  <a:cubicBezTo>
                    <a:pt x="197" y="23"/>
                    <a:pt x="236" y="80"/>
                    <a:pt x="225" y="1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6879394" y="1271694"/>
              <a:ext cx="42851" cy="42851"/>
            </a:xfrm>
            <a:custGeom>
              <a:rect b="b" l="l" r="r" t="t"/>
              <a:pathLst>
                <a:path extrusionOk="0" h="118" w="118">
                  <a:moveTo>
                    <a:pt x="112" y="69"/>
                  </a:moveTo>
                  <a:cubicBezTo>
                    <a:pt x="107" y="99"/>
                    <a:pt x="78" y="118"/>
                    <a:pt x="49" y="113"/>
                  </a:cubicBezTo>
                  <a:cubicBezTo>
                    <a:pt x="19" y="107"/>
                    <a:pt x="0" y="78"/>
                    <a:pt x="6" y="49"/>
                  </a:cubicBezTo>
                  <a:cubicBezTo>
                    <a:pt x="11" y="19"/>
                    <a:pt x="40" y="0"/>
                    <a:pt x="69" y="6"/>
                  </a:cubicBezTo>
                  <a:cubicBezTo>
                    <a:pt x="99" y="11"/>
                    <a:pt x="118" y="40"/>
                    <a:pt x="112" y="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6718660" y="1827716"/>
              <a:ext cx="569119" cy="145256"/>
            </a:xfrm>
            <a:custGeom>
              <a:rect b="b" l="l" r="r" t="t"/>
              <a:pathLst>
                <a:path extrusionOk="0" h="122" w="478">
                  <a:moveTo>
                    <a:pt x="474" y="0"/>
                  </a:moveTo>
                  <a:lnTo>
                    <a:pt x="0" y="101"/>
                  </a:lnTo>
                  <a:lnTo>
                    <a:pt x="5" y="122"/>
                  </a:lnTo>
                  <a:lnTo>
                    <a:pt x="478" y="20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6518028" y="635880"/>
              <a:ext cx="86000" cy="86053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814" name="Google Shape;814;p6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815" name="Google Shape;815;p6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816" name="Google Shape;816;p6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817" name="Google Shape;817;p6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18" name="Google Shape;818;p6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19" name="Google Shape;819;p6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6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1" name="Google Shape;821;p6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6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6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6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6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6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6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8" name="Google Shape;828;p6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9" name="Google Shape;829;p6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6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6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6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6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6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6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6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7" name="Google Shape;837;p6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8" name="Google Shape;838;p6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9" name="Google Shape;839;p6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0" name="Google Shape;840;p6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1" name="Google Shape;841;p6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2" name="Google Shape;842;p6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3" name="Google Shape;843;p6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4" name="Google Shape;844;p6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5" name="Google Shape;845;p6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6" name="Google Shape;846;p6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7" name="Google Shape;847;p6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8" name="Google Shape;848;p6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9" name="Google Shape;849;p6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0" name="Google Shape;850;p6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6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2" name="Google Shape;852;p6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3" name="Google Shape;853;p6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6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5" name="Google Shape;855;p6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6" name="Google Shape;856;p6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6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8" name="Google Shape;858;p6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9" name="Google Shape;859;p6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0" name="Google Shape;860;p6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1" name="Google Shape;861;p6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2" name="Google Shape;862;p6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3" name="Google Shape;863;p6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4" name="Google Shape;864;p6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5" name="Google Shape;865;p6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6" name="Google Shape;866;p6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7" name="Google Shape;867;p6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8" name="Google Shape;868;p6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9" name="Google Shape;869;p6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0" name="Google Shape;870;p6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1" name="Google Shape;871;p6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2" name="Google Shape;872;p6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3" name="Google Shape;873;p6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4" name="Google Shape;874;p6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5" name="Google Shape;875;p6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6" name="Google Shape;876;p6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7" name="Google Shape;877;p6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8" name="Google Shape;878;p6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9" name="Google Shape;879;p6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0" name="Google Shape;880;p6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1" name="Google Shape;881;p6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2" name="Google Shape;882;p6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3" name="Google Shape;883;p6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4" name="Google Shape;884;p6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5" name="Google Shape;885;p6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6" name="Google Shape;886;p6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7" name="Google Shape;887;p6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8" name="Google Shape;888;p6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9" name="Google Shape;889;p6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6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1" name="Google Shape;891;p6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2" name="Google Shape;892;p6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3" name="Google Shape;893;p6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4" name="Google Shape;894;p6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5" name="Google Shape;895;p6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6" name="Google Shape;896;p6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7" name="Google Shape;897;p6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8" name="Google Shape;898;p6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9" name="Google Shape;899;p6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0" name="Google Shape;900;p6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1" name="Google Shape;901;p6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2" name="Google Shape;902;p6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3" name="Google Shape;903;p6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4" name="Google Shape;904;p6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5" name="Google Shape;905;p6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6" name="Google Shape;906;p6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6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6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6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0" name="Google Shape;910;p6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1" name="Google Shape;911;p6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2" name="Google Shape;912;p6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3" name="Google Shape;913;p6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4" name="Google Shape;914;p6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5" name="Google Shape;915;p6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6" name="Google Shape;916;p6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7" name="Google Shape;917;p6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8" name="Google Shape;918;p6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6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0" name="Google Shape;920;p6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1" name="Google Shape;921;p6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6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3" name="Google Shape;923;p6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4" name="Google Shape;924;p6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5" name="Google Shape;925;p6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6" name="Google Shape;926;p6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7" name="Google Shape;927;p6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6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9" name="Google Shape;929;p6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0" name="Google Shape;930;p6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6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2" name="Google Shape;932;p6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3" name="Google Shape;933;p6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6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5" name="Google Shape;935;p6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6" name="Google Shape;936;p6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6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6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9" name="Google Shape;939;p6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6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6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6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6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4" name="Google Shape;944;p6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6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6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7" name="Google Shape;947;p6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8" name="Google Shape;948;p6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9" name="Google Shape;949;p6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0" name="Google Shape;950;p6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1" name="Google Shape;951;p6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6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3" name="Google Shape;953;p6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4" name="Google Shape;954;p6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5" name="Google Shape;955;p6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6" name="Google Shape;956;p6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7" name="Google Shape;957;p6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8" name="Google Shape;958;p6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9" name="Google Shape;959;p6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0" name="Google Shape;960;p6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1" name="Google Shape;961;p6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2" name="Google Shape;962;p6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3" name="Google Shape;963;p6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4" name="Google Shape;964;p6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5" name="Google Shape;965;p6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6" name="Google Shape;966;p6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67" name="Google Shape;967;p6"/>
          <p:cNvGrpSpPr/>
          <p:nvPr/>
        </p:nvGrpSpPr>
        <p:grpSpPr>
          <a:xfrm>
            <a:off x="8500189" y="167200"/>
            <a:ext cx="1399411" cy="2479320"/>
            <a:chOff x="7777589" y="212450"/>
            <a:chExt cx="1399411" cy="2479320"/>
          </a:xfrm>
        </p:grpSpPr>
        <p:sp>
          <p:nvSpPr>
            <p:cNvPr id="968" name="Google Shape;968;p6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8161052" y="2662969"/>
              <a:ext cx="1500" cy="15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8161052" y="266296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8191600" y="2125200"/>
              <a:ext cx="577500" cy="501100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8191607" y="2125200"/>
              <a:ext cx="577487" cy="501104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8480350" y="2131311"/>
              <a:ext cx="241500" cy="159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8504794" y="2151171"/>
              <a:ext cx="183300" cy="14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8504794" y="2189365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8504794" y="2229087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8504794" y="2250475"/>
              <a:ext cx="1041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8541460" y="2470472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8541460" y="253616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8541460" y="256977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8541460" y="2504083"/>
              <a:ext cx="1773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8480350" y="2303947"/>
              <a:ext cx="171300" cy="76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88" name="Google Shape;988;p6"/>
            <p:cNvGrpSpPr/>
            <p:nvPr/>
          </p:nvGrpSpPr>
          <p:grpSpPr>
            <a:xfrm>
              <a:off x="8487989" y="2317697"/>
              <a:ext cx="149880" cy="35100"/>
              <a:chOff x="8487989" y="2317697"/>
              <a:chExt cx="149880" cy="35100"/>
            </a:xfrm>
          </p:grpSpPr>
          <p:sp>
            <p:nvSpPr>
              <p:cNvPr id="989" name="Google Shape;989;p6"/>
              <p:cNvSpPr/>
              <p:nvPr/>
            </p:nvSpPr>
            <p:spPr>
              <a:xfrm>
                <a:off x="8542987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6"/>
              <p:cNvSpPr/>
              <p:nvPr/>
            </p:nvSpPr>
            <p:spPr>
              <a:xfrm>
                <a:off x="850173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6"/>
              <p:cNvSpPr/>
              <p:nvPr/>
            </p:nvSpPr>
            <p:spPr>
              <a:xfrm>
                <a:off x="8599514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2" name="Google Shape;992;p6"/>
              <p:cNvSpPr/>
              <p:nvPr/>
            </p:nvSpPr>
            <p:spPr>
              <a:xfrm>
                <a:off x="861020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3" name="Google Shape;993;p6"/>
              <p:cNvSpPr/>
              <p:nvPr/>
            </p:nvSpPr>
            <p:spPr>
              <a:xfrm>
                <a:off x="8487989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6"/>
              <p:cNvSpPr/>
              <p:nvPr/>
            </p:nvSpPr>
            <p:spPr>
              <a:xfrm>
                <a:off x="8532293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5" name="Google Shape;995;p6"/>
              <p:cNvSpPr/>
              <p:nvPr/>
            </p:nvSpPr>
            <p:spPr>
              <a:xfrm>
                <a:off x="855826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6" name="Google Shape;996;p6"/>
              <p:cNvSpPr/>
              <p:nvPr/>
            </p:nvSpPr>
            <p:spPr>
              <a:xfrm>
                <a:off x="851854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7" name="Google Shape;997;p6"/>
              <p:cNvSpPr/>
              <p:nvPr/>
            </p:nvSpPr>
            <p:spPr>
              <a:xfrm>
                <a:off x="856590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8" name="Google Shape;998;p6"/>
              <p:cNvSpPr/>
              <p:nvPr/>
            </p:nvSpPr>
            <p:spPr>
              <a:xfrm>
                <a:off x="857201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9" name="Google Shape;999;p6"/>
              <p:cNvSpPr/>
              <p:nvPr/>
            </p:nvSpPr>
            <p:spPr>
              <a:xfrm>
                <a:off x="8512433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6"/>
              <p:cNvSpPr/>
              <p:nvPr/>
            </p:nvSpPr>
            <p:spPr>
              <a:xfrm>
                <a:off x="859187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1" name="Google Shape;1001;p6"/>
              <p:cNvSpPr/>
              <p:nvPr/>
            </p:nvSpPr>
            <p:spPr>
              <a:xfrm>
                <a:off x="8620902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2" name="Google Shape;1002;p6"/>
              <p:cNvSpPr/>
              <p:nvPr/>
            </p:nvSpPr>
            <p:spPr>
              <a:xfrm>
                <a:off x="855215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6"/>
              <p:cNvSpPr/>
              <p:nvPr/>
            </p:nvSpPr>
            <p:spPr>
              <a:xfrm>
                <a:off x="852465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4" name="Google Shape;1004;p6"/>
              <p:cNvSpPr/>
              <p:nvPr/>
            </p:nvSpPr>
            <p:spPr>
              <a:xfrm>
                <a:off x="8578126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5" name="Google Shape;1005;p6"/>
              <p:cNvSpPr/>
              <p:nvPr/>
            </p:nvSpPr>
            <p:spPr>
              <a:xfrm>
                <a:off x="8630069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6" name="Google Shape;1006;p6"/>
            <p:cNvSpPr/>
            <p:nvPr/>
          </p:nvSpPr>
          <p:spPr>
            <a:xfrm>
              <a:off x="8153425" y="2022851"/>
              <a:ext cx="658500" cy="3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8153413" y="2662969"/>
              <a:ext cx="658500" cy="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8112164" y="1992285"/>
              <a:ext cx="739500" cy="3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8423824" y="1097020"/>
              <a:ext cx="102358" cy="158887"/>
            </a:xfrm>
            <a:custGeom>
              <a:rect b="b" l="l" r="r" t="t"/>
              <a:pathLst>
                <a:path extrusionOk="0" h="335" w="219">
                  <a:moveTo>
                    <a:pt x="110" y="64"/>
                  </a:moveTo>
                  <a:cubicBezTo>
                    <a:pt x="135" y="64"/>
                    <a:pt x="154" y="84"/>
                    <a:pt x="154" y="108"/>
                  </a:cubicBezTo>
                  <a:cubicBezTo>
                    <a:pt x="154" y="226"/>
                    <a:pt x="154" y="226"/>
                    <a:pt x="154" y="226"/>
                  </a:cubicBezTo>
                  <a:cubicBezTo>
                    <a:pt x="154" y="251"/>
                    <a:pt x="135" y="270"/>
                    <a:pt x="110" y="270"/>
                  </a:cubicBezTo>
                  <a:cubicBezTo>
                    <a:pt x="108" y="270"/>
                    <a:pt x="108" y="270"/>
                    <a:pt x="108" y="270"/>
                  </a:cubicBezTo>
                  <a:cubicBezTo>
                    <a:pt x="84" y="270"/>
                    <a:pt x="64" y="251"/>
                    <a:pt x="64" y="226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lnTo>
                    <a:pt x="110" y="64"/>
                  </a:lnTo>
                  <a:close/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0" y="286"/>
                    <a:pt x="48" y="335"/>
                    <a:pt x="108" y="335"/>
                  </a:cubicBezTo>
                  <a:cubicBezTo>
                    <a:pt x="110" y="335"/>
                    <a:pt x="110" y="335"/>
                    <a:pt x="110" y="335"/>
                  </a:cubicBezTo>
                  <a:cubicBezTo>
                    <a:pt x="170" y="335"/>
                    <a:pt x="219" y="286"/>
                    <a:pt x="219" y="22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8423824" y="1294101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64" y="206"/>
                  </a:move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35" y="64"/>
                    <a:pt x="154" y="84"/>
                    <a:pt x="154" y="108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219" y="206"/>
                    <a:pt x="219" y="206"/>
                    <a:pt x="219" y="20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06"/>
                    <a:pt x="0" y="206"/>
                    <a:pt x="0" y="206"/>
                  </a:cubicBezTo>
                  <a:lnTo>
                    <a:pt x="64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8423824" y="982439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154" y="0"/>
                  </a:moveTo>
                  <a:cubicBezTo>
                    <a:pt x="154" y="98"/>
                    <a:pt x="154" y="98"/>
                    <a:pt x="154" y="98"/>
                  </a:cubicBezTo>
                  <a:cubicBezTo>
                    <a:pt x="154" y="122"/>
                    <a:pt x="135" y="142"/>
                    <a:pt x="110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84" y="142"/>
                    <a:pt x="64" y="122"/>
                    <a:pt x="64" y="9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57"/>
                    <a:pt x="48" y="206"/>
                    <a:pt x="108" y="206"/>
                  </a:cubicBezTo>
                  <a:cubicBezTo>
                    <a:pt x="110" y="206"/>
                    <a:pt x="110" y="206"/>
                    <a:pt x="110" y="206"/>
                  </a:cubicBezTo>
                  <a:cubicBezTo>
                    <a:pt x="170" y="206"/>
                    <a:pt x="219" y="157"/>
                    <a:pt x="219" y="98"/>
                  </a:cubicBezTo>
                  <a:cubicBezTo>
                    <a:pt x="219" y="0"/>
                    <a:pt x="219" y="0"/>
                    <a:pt x="219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8454379" y="1019105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8"/>
                    <a:pt x="85" y="42"/>
                  </a:cubicBezTo>
                  <a:cubicBezTo>
                    <a:pt x="85" y="292"/>
                    <a:pt x="85" y="292"/>
                    <a:pt x="85" y="292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8454379" y="1196324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293"/>
                    <a:pt x="85" y="293"/>
                    <a:pt x="85" y="293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8171746" y="1850204"/>
              <a:ext cx="617207" cy="79443"/>
            </a:xfrm>
            <a:custGeom>
              <a:rect b="b" l="l" r="r" t="t"/>
              <a:pathLst>
                <a:path extrusionOk="0" h="169" w="1309">
                  <a:moveTo>
                    <a:pt x="1041" y="169"/>
                  </a:moveTo>
                  <a:cubicBezTo>
                    <a:pt x="268" y="169"/>
                    <a:pt x="268" y="169"/>
                    <a:pt x="268" y="169"/>
                  </a:cubicBezTo>
                  <a:cubicBezTo>
                    <a:pt x="120" y="169"/>
                    <a:pt x="0" y="94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9" y="0"/>
                    <a:pt x="1309" y="0"/>
                    <a:pt x="1309" y="0"/>
                  </a:cubicBezTo>
                  <a:cubicBezTo>
                    <a:pt x="1309" y="2"/>
                    <a:pt x="1309" y="2"/>
                    <a:pt x="1309" y="2"/>
                  </a:cubicBezTo>
                  <a:cubicBezTo>
                    <a:pt x="1309" y="94"/>
                    <a:pt x="1189" y="169"/>
                    <a:pt x="1041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8171746" y="1656179"/>
              <a:ext cx="617100" cy="1941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8408546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8408546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8497155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6"/>
            <p:cNvSpPr/>
            <p:nvPr/>
          </p:nvSpPr>
          <p:spPr>
            <a:xfrm>
              <a:off x="8497155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6"/>
            <p:cNvSpPr/>
            <p:nvPr/>
          </p:nvSpPr>
          <p:spPr>
            <a:xfrm>
              <a:off x="8454379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6"/>
            <p:cNvSpPr/>
            <p:nvPr/>
          </p:nvSpPr>
          <p:spPr>
            <a:xfrm>
              <a:off x="8542987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6"/>
            <p:cNvSpPr/>
            <p:nvPr/>
          </p:nvSpPr>
          <p:spPr>
            <a:xfrm>
              <a:off x="8463545" y="1698956"/>
              <a:ext cx="33600" cy="9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6"/>
            <p:cNvSpPr/>
            <p:nvPr/>
          </p:nvSpPr>
          <p:spPr>
            <a:xfrm>
              <a:off x="8171746" y="1511042"/>
              <a:ext cx="617208" cy="145137"/>
            </a:xfrm>
            <a:custGeom>
              <a:rect b="b" l="l" r="r" t="t"/>
              <a:pathLst>
                <a:path extrusionOk="0" h="95" w="404">
                  <a:moveTo>
                    <a:pt x="404" y="95"/>
                  </a:moveTo>
                  <a:lnTo>
                    <a:pt x="0" y="95"/>
                  </a:lnTo>
                  <a:lnTo>
                    <a:pt x="19" y="0"/>
                  </a:lnTo>
                  <a:lnTo>
                    <a:pt x="385" y="0"/>
                  </a:lnTo>
                  <a:lnTo>
                    <a:pt x="404" y="95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6"/>
            <p:cNvSpPr/>
            <p:nvPr/>
          </p:nvSpPr>
          <p:spPr>
            <a:xfrm>
              <a:off x="8171746" y="1555347"/>
              <a:ext cx="617208" cy="100832"/>
            </a:xfrm>
            <a:custGeom>
              <a:rect b="b" l="l" r="r" t="t"/>
              <a:pathLst>
                <a:path extrusionOk="0" h="66" w="404">
                  <a:moveTo>
                    <a:pt x="404" y="66"/>
                  </a:moveTo>
                  <a:lnTo>
                    <a:pt x="0" y="66"/>
                  </a:lnTo>
                  <a:lnTo>
                    <a:pt x="14" y="0"/>
                  </a:lnTo>
                  <a:lnTo>
                    <a:pt x="391" y="0"/>
                  </a:lnTo>
                  <a:lnTo>
                    <a:pt x="404" y="66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6"/>
            <p:cNvSpPr/>
            <p:nvPr/>
          </p:nvSpPr>
          <p:spPr>
            <a:xfrm>
              <a:off x="8851591" y="1715761"/>
              <a:ext cx="276521" cy="258191"/>
            </a:xfrm>
            <a:custGeom>
              <a:rect b="b" l="l" r="r" t="t"/>
              <a:pathLst>
                <a:path extrusionOk="0" h="169" w="181">
                  <a:moveTo>
                    <a:pt x="38" y="0"/>
                  </a:moveTo>
                  <a:lnTo>
                    <a:pt x="181" y="125"/>
                  </a:lnTo>
                  <a:lnTo>
                    <a:pt x="143" y="169"/>
                  </a:lnTo>
                  <a:lnTo>
                    <a:pt x="0" y="4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6"/>
            <p:cNvSpPr/>
            <p:nvPr/>
          </p:nvSpPr>
          <p:spPr>
            <a:xfrm>
              <a:off x="8859230" y="1750899"/>
              <a:ext cx="236800" cy="212358"/>
            </a:xfrm>
            <a:custGeom>
              <a:rect b="b" l="l" r="r" t="t"/>
              <a:pathLst>
                <a:path extrusionOk="0" h="139" w="155">
                  <a:moveTo>
                    <a:pt x="13" y="0"/>
                  </a:moveTo>
                  <a:lnTo>
                    <a:pt x="155" y="125"/>
                  </a:lnTo>
                  <a:lnTo>
                    <a:pt x="143" y="139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6"/>
            <p:cNvSpPr/>
            <p:nvPr/>
          </p:nvSpPr>
          <p:spPr>
            <a:xfrm>
              <a:off x="8900479" y="1732566"/>
              <a:ext cx="212357" cy="186387"/>
            </a:xfrm>
            <a:custGeom>
              <a:rect b="b" l="l" r="r" t="t"/>
              <a:pathLst>
                <a:path extrusionOk="0" h="395" w="449">
                  <a:moveTo>
                    <a:pt x="4" y="5"/>
                  </a:moveTo>
                  <a:cubicBezTo>
                    <a:pt x="9" y="0"/>
                    <a:pt x="111" y="82"/>
                    <a:pt x="232" y="189"/>
                  </a:cubicBezTo>
                  <a:cubicBezTo>
                    <a:pt x="354" y="295"/>
                    <a:pt x="449" y="385"/>
                    <a:pt x="444" y="390"/>
                  </a:cubicBezTo>
                  <a:cubicBezTo>
                    <a:pt x="440" y="395"/>
                    <a:pt x="338" y="313"/>
                    <a:pt x="217" y="206"/>
                  </a:cubicBezTo>
                  <a:cubicBezTo>
                    <a:pt x="95" y="100"/>
                    <a:pt x="0" y="9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6"/>
            <p:cNvSpPr/>
            <p:nvPr/>
          </p:nvSpPr>
          <p:spPr>
            <a:xfrm>
              <a:off x="8439101" y="1758538"/>
              <a:ext cx="88609" cy="247495"/>
            </a:xfrm>
            <a:custGeom>
              <a:rect b="b" l="l" r="r" t="t"/>
              <a:pathLst>
                <a:path extrusionOk="0" h="527" w="188">
                  <a:moveTo>
                    <a:pt x="188" y="527"/>
                  </a:moveTo>
                  <a:cubicBezTo>
                    <a:pt x="187" y="92"/>
                    <a:pt x="187" y="92"/>
                    <a:pt x="187" y="92"/>
                  </a:cubicBezTo>
                  <a:cubicBezTo>
                    <a:pt x="186" y="41"/>
                    <a:pt x="145" y="0"/>
                    <a:pt x="9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42" y="0"/>
                    <a:pt x="0" y="41"/>
                    <a:pt x="0" y="92"/>
                  </a:cubicBezTo>
                  <a:cubicBezTo>
                    <a:pt x="1" y="526"/>
                    <a:pt x="1" y="526"/>
                    <a:pt x="1" y="526"/>
                  </a:cubicBezTo>
                  <a:lnTo>
                    <a:pt x="188" y="5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6"/>
            <p:cNvSpPr/>
            <p:nvPr/>
          </p:nvSpPr>
          <p:spPr>
            <a:xfrm>
              <a:off x="8451323" y="1753955"/>
              <a:ext cx="29027" cy="252081"/>
            </a:xfrm>
            <a:custGeom>
              <a:rect b="b" l="l" r="r" t="t"/>
              <a:pathLst>
                <a:path extrusionOk="0" h="536" w="61">
                  <a:moveTo>
                    <a:pt x="61" y="536"/>
                  </a:moveTo>
                  <a:cubicBezTo>
                    <a:pt x="61" y="536"/>
                    <a:pt x="59" y="0"/>
                    <a:pt x="59" y="9"/>
                  </a:cubicBezTo>
                  <a:cubicBezTo>
                    <a:pt x="22" y="9"/>
                    <a:pt x="0" y="35"/>
                    <a:pt x="0" y="35"/>
                  </a:cubicBezTo>
                  <a:cubicBezTo>
                    <a:pt x="1" y="536"/>
                    <a:pt x="1" y="536"/>
                    <a:pt x="1" y="536"/>
                  </a:cubicBezTo>
                  <a:lnTo>
                    <a:pt x="61" y="5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6"/>
            <p:cNvSpPr/>
            <p:nvPr/>
          </p:nvSpPr>
          <p:spPr>
            <a:xfrm>
              <a:off x="8503266" y="1787566"/>
              <a:ext cx="10694" cy="212358"/>
            </a:xfrm>
            <a:custGeom>
              <a:rect b="b" l="l" r="r" t="t"/>
              <a:pathLst>
                <a:path extrusionOk="0" h="451" w="24">
                  <a:moveTo>
                    <a:pt x="13" y="451"/>
                  </a:moveTo>
                  <a:cubicBezTo>
                    <a:pt x="19" y="451"/>
                    <a:pt x="24" y="350"/>
                    <a:pt x="24" y="226"/>
                  </a:cubicBezTo>
                  <a:cubicBezTo>
                    <a:pt x="23" y="101"/>
                    <a:pt x="18" y="0"/>
                    <a:pt x="11" y="0"/>
                  </a:cubicBezTo>
                  <a:cubicBezTo>
                    <a:pt x="5" y="0"/>
                    <a:pt x="0" y="101"/>
                    <a:pt x="0" y="225"/>
                  </a:cubicBezTo>
                  <a:cubicBezTo>
                    <a:pt x="1" y="350"/>
                    <a:pt x="6" y="451"/>
                    <a:pt x="13" y="45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6"/>
            <p:cNvSpPr/>
            <p:nvPr/>
          </p:nvSpPr>
          <p:spPr>
            <a:xfrm>
              <a:off x="8439101" y="2027423"/>
              <a:ext cx="88609" cy="281107"/>
            </a:xfrm>
            <a:custGeom>
              <a:rect b="b" l="l" r="r" t="t"/>
              <a:pathLst>
                <a:path extrusionOk="0" h="184" w="58">
                  <a:moveTo>
                    <a:pt x="36" y="184"/>
                  </a:moveTo>
                  <a:lnTo>
                    <a:pt x="58" y="0"/>
                  </a:lnTo>
                  <a:lnTo>
                    <a:pt x="0" y="1"/>
                  </a:lnTo>
                  <a:lnTo>
                    <a:pt x="19" y="184"/>
                  </a:lnTo>
                  <a:lnTo>
                    <a:pt x="36" y="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6"/>
            <p:cNvSpPr/>
            <p:nvPr/>
          </p:nvSpPr>
          <p:spPr>
            <a:xfrm>
              <a:off x="8452851" y="2028951"/>
              <a:ext cx="29027" cy="279580"/>
            </a:xfrm>
            <a:custGeom>
              <a:rect b="b" l="l" r="r" t="t"/>
              <a:pathLst>
                <a:path extrusionOk="0" h="183" w="19">
                  <a:moveTo>
                    <a:pt x="19" y="183"/>
                  </a:moveTo>
                  <a:lnTo>
                    <a:pt x="18" y="0"/>
                  </a:lnTo>
                  <a:lnTo>
                    <a:pt x="0" y="1"/>
                  </a:lnTo>
                  <a:lnTo>
                    <a:pt x="13" y="183"/>
                  </a:lnTo>
                  <a:lnTo>
                    <a:pt x="19" y="1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6"/>
            <p:cNvSpPr/>
            <p:nvPr/>
          </p:nvSpPr>
          <p:spPr>
            <a:xfrm>
              <a:off x="8487989" y="2048812"/>
              <a:ext cx="22916" cy="256662"/>
            </a:xfrm>
            <a:custGeom>
              <a:rect b="b" l="l" r="r" t="t"/>
              <a:pathLst>
                <a:path extrusionOk="0" h="545" w="46">
                  <a:moveTo>
                    <a:pt x="2" y="545"/>
                  </a:moveTo>
                  <a:cubicBezTo>
                    <a:pt x="4" y="545"/>
                    <a:pt x="9" y="500"/>
                    <a:pt x="16" y="415"/>
                  </a:cubicBezTo>
                  <a:cubicBezTo>
                    <a:pt x="29" y="261"/>
                    <a:pt x="46" y="0"/>
                    <a:pt x="40" y="0"/>
                  </a:cubicBezTo>
                  <a:cubicBezTo>
                    <a:pt x="34" y="0"/>
                    <a:pt x="14" y="261"/>
                    <a:pt x="6" y="415"/>
                  </a:cubicBezTo>
                  <a:cubicBezTo>
                    <a:pt x="1" y="500"/>
                    <a:pt x="0" y="545"/>
                    <a:pt x="2" y="54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6"/>
            <p:cNvSpPr/>
            <p:nvPr/>
          </p:nvSpPr>
          <p:spPr>
            <a:xfrm>
              <a:off x="8799648" y="1914369"/>
              <a:ext cx="331520" cy="319301"/>
            </a:xfrm>
            <a:custGeom>
              <a:rect b="b" l="l" r="r" t="t"/>
              <a:pathLst>
                <a:path extrusionOk="0" h="209" w="217">
                  <a:moveTo>
                    <a:pt x="0" y="192"/>
                  </a:moveTo>
                  <a:lnTo>
                    <a:pt x="177" y="0"/>
                  </a:lnTo>
                  <a:lnTo>
                    <a:pt x="217" y="41"/>
                  </a:lnTo>
                  <a:lnTo>
                    <a:pt x="17" y="209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6"/>
            <p:cNvSpPr/>
            <p:nvPr/>
          </p:nvSpPr>
          <p:spPr>
            <a:xfrm>
              <a:off x="8813398" y="1947980"/>
              <a:ext cx="307076" cy="282635"/>
            </a:xfrm>
            <a:custGeom>
              <a:rect b="b" l="l" r="r" t="t"/>
              <a:pathLst>
                <a:path extrusionOk="0" h="185" w="201">
                  <a:moveTo>
                    <a:pt x="0" y="179"/>
                  </a:moveTo>
                  <a:lnTo>
                    <a:pt x="189" y="0"/>
                  </a:lnTo>
                  <a:lnTo>
                    <a:pt x="201" y="13"/>
                  </a:lnTo>
                  <a:lnTo>
                    <a:pt x="5" y="185"/>
                  </a:lnTo>
                  <a:lnTo>
                    <a:pt x="0" y="1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6"/>
            <p:cNvSpPr/>
            <p:nvPr/>
          </p:nvSpPr>
          <p:spPr>
            <a:xfrm>
              <a:off x="8807287" y="1940341"/>
              <a:ext cx="262772" cy="270413"/>
            </a:xfrm>
            <a:custGeom>
              <a:rect b="b" l="l" r="r" t="t"/>
              <a:pathLst>
                <a:path extrusionOk="0" h="574" w="557">
                  <a:moveTo>
                    <a:pt x="2" y="572"/>
                  </a:moveTo>
                  <a:cubicBezTo>
                    <a:pt x="0" y="570"/>
                    <a:pt x="60" y="503"/>
                    <a:pt x="166" y="392"/>
                  </a:cubicBezTo>
                  <a:cubicBezTo>
                    <a:pt x="330" y="221"/>
                    <a:pt x="548" y="0"/>
                    <a:pt x="552" y="5"/>
                  </a:cubicBezTo>
                  <a:cubicBezTo>
                    <a:pt x="557" y="9"/>
                    <a:pt x="342" y="234"/>
                    <a:pt x="176" y="402"/>
                  </a:cubicBezTo>
                  <a:cubicBezTo>
                    <a:pt x="68" y="511"/>
                    <a:pt x="4" y="574"/>
                    <a:pt x="2" y="57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6"/>
            <p:cNvSpPr/>
            <p:nvPr/>
          </p:nvSpPr>
          <p:spPr>
            <a:xfrm>
              <a:off x="7832588" y="1912842"/>
              <a:ext cx="328465" cy="323885"/>
            </a:xfrm>
            <a:custGeom>
              <a:rect b="b" l="l" r="r" t="t"/>
              <a:pathLst>
                <a:path extrusionOk="0" h="212" w="215">
                  <a:moveTo>
                    <a:pt x="215" y="194"/>
                  </a:moveTo>
                  <a:lnTo>
                    <a:pt x="40" y="0"/>
                  </a:lnTo>
                  <a:lnTo>
                    <a:pt x="0" y="41"/>
                  </a:lnTo>
                  <a:lnTo>
                    <a:pt x="198" y="212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6"/>
            <p:cNvSpPr/>
            <p:nvPr/>
          </p:nvSpPr>
          <p:spPr>
            <a:xfrm>
              <a:off x="7843282" y="1947980"/>
              <a:ext cx="304021" cy="284163"/>
            </a:xfrm>
            <a:custGeom>
              <a:rect b="b" l="l" r="r" t="t"/>
              <a:pathLst>
                <a:path extrusionOk="0" h="186" w="199">
                  <a:moveTo>
                    <a:pt x="199" y="181"/>
                  </a:moveTo>
                  <a:lnTo>
                    <a:pt x="12" y="0"/>
                  </a:lnTo>
                  <a:lnTo>
                    <a:pt x="0" y="13"/>
                  </a:lnTo>
                  <a:lnTo>
                    <a:pt x="194" y="186"/>
                  </a:lnTo>
                  <a:lnTo>
                    <a:pt x="199" y="1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6"/>
            <p:cNvSpPr/>
            <p:nvPr/>
          </p:nvSpPr>
          <p:spPr>
            <a:xfrm>
              <a:off x="7893697" y="1940341"/>
              <a:ext cx="261244" cy="273470"/>
            </a:xfrm>
            <a:custGeom>
              <a:rect b="b" l="l" r="r" t="t"/>
              <a:pathLst>
                <a:path extrusionOk="0" h="580" w="551">
                  <a:moveTo>
                    <a:pt x="549" y="578"/>
                  </a:moveTo>
                  <a:cubicBezTo>
                    <a:pt x="551" y="576"/>
                    <a:pt x="491" y="509"/>
                    <a:pt x="386" y="396"/>
                  </a:cubicBezTo>
                  <a:cubicBezTo>
                    <a:pt x="225" y="224"/>
                    <a:pt x="9" y="0"/>
                    <a:pt x="5" y="5"/>
                  </a:cubicBezTo>
                  <a:cubicBezTo>
                    <a:pt x="0" y="9"/>
                    <a:pt x="212" y="236"/>
                    <a:pt x="376" y="406"/>
                  </a:cubicBezTo>
                  <a:cubicBezTo>
                    <a:pt x="483" y="517"/>
                    <a:pt x="547" y="580"/>
                    <a:pt x="549" y="578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6"/>
            <p:cNvSpPr/>
            <p:nvPr/>
          </p:nvSpPr>
          <p:spPr>
            <a:xfrm>
              <a:off x="7832588" y="1717289"/>
              <a:ext cx="278049" cy="255136"/>
            </a:xfrm>
            <a:custGeom>
              <a:rect b="b" l="l" r="r" t="t"/>
              <a:pathLst>
                <a:path extrusionOk="0" h="167" w="182">
                  <a:moveTo>
                    <a:pt x="144" y="0"/>
                  </a:moveTo>
                  <a:lnTo>
                    <a:pt x="0" y="123"/>
                  </a:lnTo>
                  <a:lnTo>
                    <a:pt x="38" y="167"/>
                  </a:lnTo>
                  <a:lnTo>
                    <a:pt x="182" y="4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6"/>
            <p:cNvSpPr/>
            <p:nvPr/>
          </p:nvSpPr>
          <p:spPr>
            <a:xfrm>
              <a:off x="7863143" y="1752427"/>
              <a:ext cx="239856" cy="209303"/>
            </a:xfrm>
            <a:custGeom>
              <a:rect b="b" l="l" r="r" t="t"/>
              <a:pathLst>
                <a:path extrusionOk="0" h="137" w="157">
                  <a:moveTo>
                    <a:pt x="144" y="0"/>
                  </a:moveTo>
                  <a:lnTo>
                    <a:pt x="0" y="124"/>
                  </a:lnTo>
                  <a:lnTo>
                    <a:pt x="12" y="137"/>
                  </a:lnTo>
                  <a:lnTo>
                    <a:pt x="157" y="1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6"/>
            <p:cNvSpPr/>
            <p:nvPr/>
          </p:nvSpPr>
          <p:spPr>
            <a:xfrm>
              <a:off x="7847865" y="1734094"/>
              <a:ext cx="213883" cy="183330"/>
            </a:xfrm>
            <a:custGeom>
              <a:rect b="b" l="l" r="r" t="t"/>
              <a:pathLst>
                <a:path extrusionOk="0" h="390" w="453">
                  <a:moveTo>
                    <a:pt x="449" y="5"/>
                  </a:moveTo>
                  <a:cubicBezTo>
                    <a:pt x="445" y="0"/>
                    <a:pt x="342" y="81"/>
                    <a:pt x="219" y="186"/>
                  </a:cubicBezTo>
                  <a:cubicBezTo>
                    <a:pt x="96" y="291"/>
                    <a:pt x="0" y="380"/>
                    <a:pt x="5" y="385"/>
                  </a:cubicBezTo>
                  <a:cubicBezTo>
                    <a:pt x="9" y="390"/>
                    <a:pt x="112" y="309"/>
                    <a:pt x="235" y="204"/>
                  </a:cubicBezTo>
                  <a:cubicBezTo>
                    <a:pt x="357" y="99"/>
                    <a:pt x="453" y="10"/>
                    <a:pt x="449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6"/>
            <p:cNvSpPr/>
            <p:nvPr/>
          </p:nvSpPr>
          <p:spPr>
            <a:xfrm>
              <a:off x="8788954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376" y="204"/>
                  </a:moveTo>
                  <a:cubicBezTo>
                    <a:pt x="376" y="208"/>
                    <a:pt x="376" y="208"/>
                    <a:pt x="376" y="208"/>
                  </a:cubicBezTo>
                  <a:cubicBezTo>
                    <a:pt x="376" y="321"/>
                    <a:pt x="285" y="412"/>
                    <a:pt x="172" y="412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285" y="0"/>
                    <a:pt x="376" y="92"/>
                    <a:pt x="376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6"/>
            <p:cNvSpPr/>
            <p:nvPr/>
          </p:nvSpPr>
          <p:spPr>
            <a:xfrm>
              <a:off x="8788954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33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3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6"/>
            <p:cNvSpPr/>
            <p:nvPr/>
          </p:nvSpPr>
          <p:spPr>
            <a:xfrm>
              <a:off x="8840897" y="1715761"/>
              <a:ext cx="735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6"/>
            <p:cNvSpPr/>
            <p:nvPr/>
          </p:nvSpPr>
          <p:spPr>
            <a:xfrm>
              <a:off x="8859230" y="1734094"/>
              <a:ext cx="366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6"/>
            <p:cNvSpPr/>
            <p:nvPr/>
          </p:nvSpPr>
          <p:spPr>
            <a:xfrm>
              <a:off x="8879091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177" y="174"/>
                  </a:moveTo>
                  <a:cubicBezTo>
                    <a:pt x="159" y="21"/>
                    <a:pt x="0" y="0"/>
                    <a:pt x="0" y="0"/>
                  </a:cubicBezTo>
                  <a:cubicBezTo>
                    <a:pt x="0" y="0"/>
                    <a:pt x="149" y="54"/>
                    <a:pt x="177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6"/>
            <p:cNvSpPr/>
            <p:nvPr/>
          </p:nvSpPr>
          <p:spPr>
            <a:xfrm>
              <a:off x="7993001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0" y="204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321"/>
                    <a:pt x="91" y="412"/>
                    <a:pt x="204" y="412"/>
                  </a:cubicBezTo>
                  <a:cubicBezTo>
                    <a:pt x="376" y="412"/>
                    <a:pt x="376" y="412"/>
                    <a:pt x="376" y="412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91" y="0"/>
                    <a:pt x="0" y="92"/>
                    <a:pt x="0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6"/>
            <p:cNvSpPr/>
            <p:nvPr/>
          </p:nvSpPr>
          <p:spPr>
            <a:xfrm>
              <a:off x="8121331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0" y="127"/>
                  </a:moveTo>
                  <a:lnTo>
                    <a:pt x="33" y="127"/>
                  </a:lnTo>
                  <a:lnTo>
                    <a:pt x="33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6"/>
            <p:cNvSpPr/>
            <p:nvPr/>
          </p:nvSpPr>
          <p:spPr>
            <a:xfrm>
              <a:off x="8046472" y="1715761"/>
              <a:ext cx="747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6"/>
            <p:cNvSpPr/>
            <p:nvPr/>
          </p:nvSpPr>
          <p:spPr>
            <a:xfrm>
              <a:off x="8064804" y="1734094"/>
              <a:ext cx="381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6"/>
            <p:cNvSpPr/>
            <p:nvPr/>
          </p:nvSpPr>
          <p:spPr>
            <a:xfrm>
              <a:off x="7997584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0" y="174"/>
                  </a:moveTo>
                  <a:cubicBezTo>
                    <a:pt x="18" y="21"/>
                    <a:pt x="177" y="0"/>
                    <a:pt x="177" y="0"/>
                  </a:cubicBezTo>
                  <a:cubicBezTo>
                    <a:pt x="177" y="0"/>
                    <a:pt x="28" y="54"/>
                    <a:pt x="0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6"/>
            <p:cNvSpPr/>
            <p:nvPr/>
          </p:nvSpPr>
          <p:spPr>
            <a:xfrm>
              <a:off x="9016587" y="1862426"/>
              <a:ext cx="160413" cy="161943"/>
            </a:xfrm>
            <a:custGeom>
              <a:rect b="b" l="l" r="r" t="t"/>
              <a:pathLst>
                <a:path extrusionOk="0" h="342" w="342">
                  <a:moveTo>
                    <a:pt x="340" y="167"/>
                  </a:moveTo>
                  <a:cubicBezTo>
                    <a:pt x="342" y="261"/>
                    <a:pt x="268" y="338"/>
                    <a:pt x="175" y="340"/>
                  </a:cubicBezTo>
                  <a:cubicBezTo>
                    <a:pt x="81" y="342"/>
                    <a:pt x="4" y="268"/>
                    <a:pt x="2" y="175"/>
                  </a:cubicBezTo>
                  <a:cubicBezTo>
                    <a:pt x="0" y="81"/>
                    <a:pt x="74" y="4"/>
                    <a:pt x="167" y="2"/>
                  </a:cubicBezTo>
                  <a:cubicBezTo>
                    <a:pt x="261" y="0"/>
                    <a:pt x="338" y="74"/>
                    <a:pt x="340" y="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6"/>
            <p:cNvSpPr/>
            <p:nvPr/>
          </p:nvSpPr>
          <p:spPr>
            <a:xfrm>
              <a:off x="7777589" y="1860898"/>
              <a:ext cx="163470" cy="161941"/>
            </a:xfrm>
            <a:custGeom>
              <a:rect b="b" l="l" r="r" t="t"/>
              <a:pathLst>
                <a:path extrusionOk="0" h="344" w="345">
                  <a:moveTo>
                    <a:pt x="342" y="166"/>
                  </a:moveTo>
                  <a:cubicBezTo>
                    <a:pt x="345" y="260"/>
                    <a:pt x="272" y="338"/>
                    <a:pt x="178" y="341"/>
                  </a:cubicBezTo>
                  <a:cubicBezTo>
                    <a:pt x="85" y="344"/>
                    <a:pt x="6" y="271"/>
                    <a:pt x="3" y="178"/>
                  </a:cubicBezTo>
                  <a:cubicBezTo>
                    <a:pt x="0" y="84"/>
                    <a:pt x="73" y="6"/>
                    <a:pt x="167" y="3"/>
                  </a:cubicBezTo>
                  <a:cubicBezTo>
                    <a:pt x="260" y="0"/>
                    <a:pt x="339" y="73"/>
                    <a:pt x="342" y="1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6"/>
            <p:cNvSpPr/>
            <p:nvPr/>
          </p:nvSpPr>
          <p:spPr>
            <a:xfrm>
              <a:off x="7794394" y="1877703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6"/>
            <p:cNvSpPr/>
            <p:nvPr/>
          </p:nvSpPr>
          <p:spPr>
            <a:xfrm>
              <a:off x="7821894" y="1905203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6"/>
            <p:cNvSpPr/>
            <p:nvPr/>
          </p:nvSpPr>
          <p:spPr>
            <a:xfrm>
              <a:off x="7840227" y="1923536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6"/>
            <p:cNvSpPr/>
            <p:nvPr/>
          </p:nvSpPr>
          <p:spPr>
            <a:xfrm>
              <a:off x="8408546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6"/>
            <p:cNvSpPr/>
            <p:nvPr/>
          </p:nvSpPr>
          <p:spPr>
            <a:xfrm>
              <a:off x="8408546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6"/>
            <p:cNvSpPr/>
            <p:nvPr/>
          </p:nvSpPr>
          <p:spPr>
            <a:xfrm>
              <a:off x="8497155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6"/>
            <p:cNvSpPr/>
            <p:nvPr/>
          </p:nvSpPr>
          <p:spPr>
            <a:xfrm>
              <a:off x="8497155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6"/>
            <p:cNvSpPr/>
            <p:nvPr/>
          </p:nvSpPr>
          <p:spPr>
            <a:xfrm>
              <a:off x="8454379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6"/>
            <p:cNvSpPr/>
            <p:nvPr/>
          </p:nvSpPr>
          <p:spPr>
            <a:xfrm>
              <a:off x="8542987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6"/>
            <p:cNvSpPr/>
            <p:nvPr/>
          </p:nvSpPr>
          <p:spPr>
            <a:xfrm>
              <a:off x="8463545" y="1963257"/>
              <a:ext cx="33600" cy="7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6"/>
            <p:cNvSpPr/>
            <p:nvPr/>
          </p:nvSpPr>
          <p:spPr>
            <a:xfrm>
              <a:off x="8297021" y="1388821"/>
              <a:ext cx="366900" cy="12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6"/>
            <p:cNvSpPr/>
            <p:nvPr/>
          </p:nvSpPr>
          <p:spPr>
            <a:xfrm>
              <a:off x="8304660" y="1397988"/>
              <a:ext cx="345270" cy="100832"/>
            </a:xfrm>
            <a:custGeom>
              <a:rect b="b" l="l" r="r" t="t"/>
              <a:pathLst>
                <a:path extrusionOk="0" h="66" w="226">
                  <a:moveTo>
                    <a:pt x="226" y="66"/>
                  </a:moveTo>
                  <a:lnTo>
                    <a:pt x="21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226" y="0"/>
                  </a:lnTo>
                  <a:lnTo>
                    <a:pt x="226" y="66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6"/>
            <p:cNvSpPr/>
            <p:nvPr/>
          </p:nvSpPr>
          <p:spPr>
            <a:xfrm>
              <a:off x="8281750" y="650926"/>
              <a:ext cx="392700" cy="227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6"/>
            <p:cNvSpPr/>
            <p:nvPr/>
          </p:nvSpPr>
          <p:spPr>
            <a:xfrm>
              <a:off x="8622430" y="658554"/>
              <a:ext cx="23100" cy="2631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6"/>
            <p:cNvSpPr/>
            <p:nvPr/>
          </p:nvSpPr>
          <p:spPr>
            <a:xfrm>
              <a:off x="8300077" y="650916"/>
              <a:ext cx="177300" cy="20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6"/>
            <p:cNvSpPr/>
            <p:nvPr/>
          </p:nvSpPr>
          <p:spPr>
            <a:xfrm>
              <a:off x="8121331" y="288838"/>
              <a:ext cx="713100" cy="495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6"/>
            <p:cNvSpPr/>
            <p:nvPr/>
          </p:nvSpPr>
          <p:spPr>
            <a:xfrm>
              <a:off x="8680484" y="438558"/>
              <a:ext cx="221522" cy="294857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6"/>
            <p:cNvSpPr/>
            <p:nvPr/>
          </p:nvSpPr>
          <p:spPr>
            <a:xfrm>
              <a:off x="8193135" y="337726"/>
              <a:ext cx="568200" cy="395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6"/>
            <p:cNvSpPr/>
            <p:nvPr/>
          </p:nvSpPr>
          <p:spPr>
            <a:xfrm>
              <a:off x="7934946" y="212450"/>
              <a:ext cx="1080110" cy="479716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6"/>
            <p:cNvSpPr/>
            <p:nvPr/>
          </p:nvSpPr>
          <p:spPr>
            <a:xfrm>
              <a:off x="8220634" y="246248"/>
              <a:ext cx="737901" cy="360549"/>
            </a:xfrm>
            <a:custGeom>
              <a:rect b="b" l="l" r="r" t="t"/>
              <a:pathLst>
                <a:path extrusionOk="0" h="767" w="1562">
                  <a:moveTo>
                    <a:pt x="0" y="762"/>
                  </a:moveTo>
                  <a:cubicBezTo>
                    <a:pt x="0" y="762"/>
                    <a:pt x="1028" y="767"/>
                    <a:pt x="1095" y="762"/>
                  </a:cubicBezTo>
                  <a:cubicBezTo>
                    <a:pt x="1350" y="748"/>
                    <a:pt x="1422" y="615"/>
                    <a:pt x="1422" y="615"/>
                  </a:cubicBezTo>
                  <a:cubicBezTo>
                    <a:pt x="1562" y="0"/>
                    <a:pt x="1562" y="0"/>
                    <a:pt x="1562" y="0"/>
                  </a:cubicBezTo>
                  <a:cubicBezTo>
                    <a:pt x="1359" y="586"/>
                    <a:pt x="1359" y="586"/>
                    <a:pt x="1359" y="586"/>
                  </a:cubicBezTo>
                  <a:cubicBezTo>
                    <a:pt x="1359" y="586"/>
                    <a:pt x="1332" y="717"/>
                    <a:pt x="1059" y="732"/>
                  </a:cubicBezTo>
                  <a:cubicBezTo>
                    <a:pt x="996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6"/>
            <p:cNvSpPr/>
            <p:nvPr/>
          </p:nvSpPr>
          <p:spPr>
            <a:xfrm>
              <a:off x="7982306" y="234026"/>
              <a:ext cx="91665" cy="308608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1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6"/>
            <p:cNvSpPr/>
            <p:nvPr/>
          </p:nvSpPr>
          <p:spPr>
            <a:xfrm>
              <a:off x="8205357" y="861746"/>
              <a:ext cx="539400" cy="13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6"/>
            <p:cNvSpPr/>
            <p:nvPr/>
          </p:nvSpPr>
          <p:spPr>
            <a:xfrm>
              <a:off x="8219106" y="878551"/>
              <a:ext cx="505683" cy="100832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6"/>
            <p:cNvSpPr/>
            <p:nvPr/>
          </p:nvSpPr>
          <p:spPr>
            <a:xfrm>
              <a:off x="9031864" y="1878466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6"/>
            <p:cNvSpPr/>
            <p:nvPr/>
          </p:nvSpPr>
          <p:spPr>
            <a:xfrm>
              <a:off x="9059364" y="1905965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6"/>
            <p:cNvSpPr/>
            <p:nvPr/>
          </p:nvSpPr>
          <p:spPr>
            <a:xfrm>
              <a:off x="9077697" y="1924298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7"/>
          <p:cNvSpPr txBox="1"/>
          <p:nvPr>
            <p:ph type="title"/>
          </p:nvPr>
        </p:nvSpPr>
        <p:spPr>
          <a:xfrm>
            <a:off x="713219" y="1349550"/>
            <a:ext cx="315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83" name="Google Shape;1083;p7"/>
          <p:cNvSpPr txBox="1"/>
          <p:nvPr>
            <p:ph idx="1" type="subTitle"/>
          </p:nvPr>
        </p:nvSpPr>
        <p:spPr>
          <a:xfrm>
            <a:off x="713219" y="2032350"/>
            <a:ext cx="3156000" cy="17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084" name="Google Shape;1084;p7"/>
          <p:cNvSpPr/>
          <p:nvPr>
            <p:ph idx="2" type="pic"/>
          </p:nvPr>
        </p:nvSpPr>
        <p:spPr>
          <a:xfrm>
            <a:off x="5019598" y="539500"/>
            <a:ext cx="2895000" cy="406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7"/>
          <p:cNvSpPr/>
          <p:nvPr/>
        </p:nvSpPr>
        <p:spPr>
          <a:xfrm>
            <a:off x="-286212" y="167200"/>
            <a:ext cx="9716400" cy="4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086" name="Google Shape;1086;p7"/>
          <p:cNvGrpSpPr/>
          <p:nvPr/>
        </p:nvGrpSpPr>
        <p:grpSpPr>
          <a:xfrm>
            <a:off x="-144925" y="4747625"/>
            <a:ext cx="9594900" cy="284100"/>
            <a:chOff x="-144925" y="4747625"/>
            <a:chExt cx="9594900" cy="284100"/>
          </a:xfrm>
        </p:grpSpPr>
        <p:sp>
          <p:nvSpPr>
            <p:cNvPr id="1087" name="Google Shape;1087;p7"/>
            <p:cNvSpPr/>
            <p:nvPr/>
          </p:nvSpPr>
          <p:spPr>
            <a:xfrm>
              <a:off x="-144925" y="4747625"/>
              <a:ext cx="9594900" cy="2841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-144925" y="4761035"/>
              <a:ext cx="9594900" cy="1731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5065275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5090590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5101440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5105960" y="484765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1" y="194"/>
                    <a:pt x="83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7646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32961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43811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8331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2564488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2588899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2600653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2604269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3783237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3809457" y="4810585"/>
              <a:ext cx="1593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3820306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3824827" y="484765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1361109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1386424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1397273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1401794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1028394" y="4841324"/>
              <a:ext cx="978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1041051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1045572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1048284" y="4870254"/>
              <a:ext cx="47918" cy="49724"/>
            </a:xfrm>
            <a:custGeom>
              <a:rect b="b" l="l" r="r" t="t"/>
              <a:pathLst>
                <a:path extrusionOk="0" h="89" w="88">
                  <a:moveTo>
                    <a:pt x="88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8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863844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875598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880119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882831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698391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71014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715569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71737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532938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54559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550116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551924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2269746" y="484132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2280595" y="485307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2286020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228782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2104293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2115142" y="485307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2120567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2122375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1938839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1950593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1956017" y="485759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1957826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1773386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1785139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1790564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1792372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3476742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48849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3493920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349572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3312193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3323946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3328467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3330275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3146739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3158493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3163013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3165726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2981286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2993039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2998464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000272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725327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737081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741601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744314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559874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571627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577052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4578860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4395324" y="484132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4407078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4411599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4413407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229871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424162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4247049" y="485759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4247953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7613063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7637474" y="480723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7649228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7652844" y="484430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8831812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8858032" y="4807235"/>
              <a:ext cx="1593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8868881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8873402" y="484430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6409684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6434999" y="480723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6445848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6450369" y="484430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6076969" y="4837974"/>
              <a:ext cx="978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6089626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6094147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6096859" y="4866904"/>
              <a:ext cx="47918" cy="49724"/>
            </a:xfrm>
            <a:custGeom>
              <a:rect b="b" l="l" r="r" t="t"/>
              <a:pathLst>
                <a:path extrusionOk="0" h="89" w="88">
                  <a:moveTo>
                    <a:pt x="88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8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5912419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5924173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5928694" y="485424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5931406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5746966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575872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5764144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576595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5581513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7"/>
            <p:cNvSpPr/>
            <p:nvPr/>
          </p:nvSpPr>
          <p:spPr>
            <a:xfrm>
              <a:off x="559417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7"/>
            <p:cNvSpPr/>
            <p:nvPr/>
          </p:nvSpPr>
          <p:spPr>
            <a:xfrm>
              <a:off x="5598691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7"/>
            <p:cNvSpPr/>
            <p:nvPr/>
          </p:nvSpPr>
          <p:spPr>
            <a:xfrm>
              <a:off x="5600499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7"/>
            <p:cNvSpPr/>
            <p:nvPr/>
          </p:nvSpPr>
          <p:spPr>
            <a:xfrm>
              <a:off x="7318321" y="483797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7"/>
            <p:cNvSpPr/>
            <p:nvPr/>
          </p:nvSpPr>
          <p:spPr>
            <a:xfrm>
              <a:off x="7329170" y="484972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7"/>
            <p:cNvSpPr/>
            <p:nvPr/>
          </p:nvSpPr>
          <p:spPr>
            <a:xfrm>
              <a:off x="7334595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7"/>
            <p:cNvSpPr/>
            <p:nvPr/>
          </p:nvSpPr>
          <p:spPr>
            <a:xfrm>
              <a:off x="733640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7"/>
            <p:cNvSpPr/>
            <p:nvPr/>
          </p:nvSpPr>
          <p:spPr>
            <a:xfrm>
              <a:off x="7152868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7"/>
            <p:cNvSpPr/>
            <p:nvPr/>
          </p:nvSpPr>
          <p:spPr>
            <a:xfrm>
              <a:off x="7163717" y="484972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7"/>
            <p:cNvSpPr/>
            <p:nvPr/>
          </p:nvSpPr>
          <p:spPr>
            <a:xfrm>
              <a:off x="7169142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7"/>
            <p:cNvSpPr/>
            <p:nvPr/>
          </p:nvSpPr>
          <p:spPr>
            <a:xfrm>
              <a:off x="7170950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7"/>
            <p:cNvSpPr/>
            <p:nvPr/>
          </p:nvSpPr>
          <p:spPr>
            <a:xfrm>
              <a:off x="6987414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7"/>
            <p:cNvSpPr/>
            <p:nvPr/>
          </p:nvSpPr>
          <p:spPr>
            <a:xfrm>
              <a:off x="6999168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7"/>
            <p:cNvSpPr/>
            <p:nvPr/>
          </p:nvSpPr>
          <p:spPr>
            <a:xfrm>
              <a:off x="7004592" y="485424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7"/>
            <p:cNvSpPr/>
            <p:nvPr/>
          </p:nvSpPr>
          <p:spPr>
            <a:xfrm>
              <a:off x="7006401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7"/>
            <p:cNvSpPr/>
            <p:nvPr/>
          </p:nvSpPr>
          <p:spPr>
            <a:xfrm>
              <a:off x="6821961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7"/>
            <p:cNvSpPr/>
            <p:nvPr/>
          </p:nvSpPr>
          <p:spPr>
            <a:xfrm>
              <a:off x="6833714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7"/>
            <p:cNvSpPr/>
            <p:nvPr/>
          </p:nvSpPr>
          <p:spPr>
            <a:xfrm>
              <a:off x="6839139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7"/>
            <p:cNvSpPr/>
            <p:nvPr/>
          </p:nvSpPr>
          <p:spPr>
            <a:xfrm>
              <a:off x="6840947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7"/>
            <p:cNvSpPr/>
            <p:nvPr/>
          </p:nvSpPr>
          <p:spPr>
            <a:xfrm>
              <a:off x="8525317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7"/>
            <p:cNvSpPr/>
            <p:nvPr/>
          </p:nvSpPr>
          <p:spPr>
            <a:xfrm>
              <a:off x="853707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7"/>
            <p:cNvSpPr/>
            <p:nvPr/>
          </p:nvSpPr>
          <p:spPr>
            <a:xfrm>
              <a:off x="8542495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7"/>
            <p:cNvSpPr/>
            <p:nvPr/>
          </p:nvSpPr>
          <p:spPr>
            <a:xfrm>
              <a:off x="854430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7"/>
            <p:cNvSpPr/>
            <p:nvPr/>
          </p:nvSpPr>
          <p:spPr>
            <a:xfrm>
              <a:off x="8360768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7"/>
            <p:cNvSpPr/>
            <p:nvPr/>
          </p:nvSpPr>
          <p:spPr>
            <a:xfrm>
              <a:off x="8372521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7"/>
            <p:cNvSpPr/>
            <p:nvPr/>
          </p:nvSpPr>
          <p:spPr>
            <a:xfrm>
              <a:off x="8377042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7"/>
            <p:cNvSpPr/>
            <p:nvPr/>
          </p:nvSpPr>
          <p:spPr>
            <a:xfrm>
              <a:off x="8378850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7"/>
            <p:cNvSpPr/>
            <p:nvPr/>
          </p:nvSpPr>
          <p:spPr>
            <a:xfrm>
              <a:off x="8195314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7"/>
            <p:cNvSpPr/>
            <p:nvPr/>
          </p:nvSpPr>
          <p:spPr>
            <a:xfrm>
              <a:off x="8207068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7"/>
            <p:cNvSpPr/>
            <p:nvPr/>
          </p:nvSpPr>
          <p:spPr>
            <a:xfrm>
              <a:off x="8211588" y="485424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7"/>
            <p:cNvSpPr/>
            <p:nvPr/>
          </p:nvSpPr>
          <p:spPr>
            <a:xfrm>
              <a:off x="8214301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7"/>
            <p:cNvSpPr/>
            <p:nvPr/>
          </p:nvSpPr>
          <p:spPr>
            <a:xfrm>
              <a:off x="8029861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7"/>
            <p:cNvSpPr/>
            <p:nvPr/>
          </p:nvSpPr>
          <p:spPr>
            <a:xfrm>
              <a:off x="8041614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7"/>
            <p:cNvSpPr/>
            <p:nvPr/>
          </p:nvSpPr>
          <p:spPr>
            <a:xfrm>
              <a:off x="8047039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7"/>
            <p:cNvSpPr/>
            <p:nvPr/>
          </p:nvSpPr>
          <p:spPr>
            <a:xfrm>
              <a:off x="8048847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7"/>
            <p:cNvSpPr/>
            <p:nvPr/>
          </p:nvSpPr>
          <p:spPr>
            <a:xfrm>
              <a:off x="9278446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7"/>
            <p:cNvSpPr/>
            <p:nvPr/>
          </p:nvSpPr>
          <p:spPr>
            <a:xfrm>
              <a:off x="929020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7"/>
            <p:cNvSpPr/>
            <p:nvPr/>
          </p:nvSpPr>
          <p:spPr>
            <a:xfrm>
              <a:off x="9295624" y="485424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7"/>
            <p:cNvSpPr/>
            <p:nvPr/>
          </p:nvSpPr>
          <p:spPr>
            <a:xfrm>
              <a:off x="9296528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7" name="Google Shape;1237;p7"/>
          <p:cNvGrpSpPr/>
          <p:nvPr/>
        </p:nvGrpSpPr>
        <p:grpSpPr>
          <a:xfrm>
            <a:off x="8300592" y="167192"/>
            <a:ext cx="1881577" cy="2479470"/>
            <a:chOff x="202394" y="211928"/>
            <a:chExt cx="1685699" cy="2221349"/>
          </a:xfrm>
        </p:grpSpPr>
        <p:sp>
          <p:nvSpPr>
            <p:cNvPr id="1238" name="Google Shape;1238;p7"/>
            <p:cNvSpPr/>
            <p:nvPr/>
          </p:nvSpPr>
          <p:spPr>
            <a:xfrm>
              <a:off x="1706197" y="2107997"/>
              <a:ext cx="83344" cy="53578"/>
            </a:xfrm>
            <a:custGeom>
              <a:rect b="b" l="l" r="r" t="t"/>
              <a:pathLst>
                <a:path extrusionOk="0" h="45" w="70">
                  <a:moveTo>
                    <a:pt x="70" y="28"/>
                  </a:moveTo>
                  <a:lnTo>
                    <a:pt x="63" y="45"/>
                  </a:lnTo>
                  <a:lnTo>
                    <a:pt x="0" y="17"/>
                  </a:lnTo>
                  <a:lnTo>
                    <a:pt x="7" y="0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7"/>
            <p:cNvSpPr/>
            <p:nvPr/>
          </p:nvSpPr>
          <p:spPr>
            <a:xfrm>
              <a:off x="1482310" y="2184797"/>
              <a:ext cx="53578" cy="84534"/>
            </a:xfrm>
            <a:custGeom>
              <a:rect b="b" l="l" r="r" t="t"/>
              <a:pathLst>
                <a:path extrusionOk="0" h="71" w="45">
                  <a:moveTo>
                    <a:pt x="28" y="0"/>
                  </a:moveTo>
                  <a:lnTo>
                    <a:pt x="45" y="8"/>
                  </a:lnTo>
                  <a:lnTo>
                    <a:pt x="17" y="71"/>
                  </a:lnTo>
                  <a:lnTo>
                    <a:pt x="0" y="6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7"/>
            <p:cNvSpPr/>
            <p:nvPr/>
          </p:nvSpPr>
          <p:spPr>
            <a:xfrm rot="-1376346">
              <a:off x="1467026" y="1876659"/>
              <a:ext cx="86978" cy="9962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41" name="Google Shape;1241;p7"/>
            <p:cNvSpPr/>
            <p:nvPr/>
          </p:nvSpPr>
          <p:spPr>
            <a:xfrm>
              <a:off x="1490650" y="2170507"/>
              <a:ext cx="169069" cy="170259"/>
            </a:xfrm>
            <a:custGeom>
              <a:rect b="b" l="l" r="r" t="t"/>
              <a:pathLst>
                <a:path extrusionOk="0" h="143" w="142">
                  <a:moveTo>
                    <a:pt x="44" y="0"/>
                  </a:moveTo>
                  <a:lnTo>
                    <a:pt x="142" y="43"/>
                  </a:lnTo>
                  <a:lnTo>
                    <a:pt x="98" y="143"/>
                  </a:lnTo>
                  <a:lnTo>
                    <a:pt x="0" y="99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7"/>
            <p:cNvSpPr/>
            <p:nvPr/>
          </p:nvSpPr>
          <p:spPr>
            <a:xfrm>
              <a:off x="1632335" y="2115738"/>
              <a:ext cx="171450" cy="169069"/>
            </a:xfrm>
            <a:custGeom>
              <a:rect b="b" l="l" r="r" t="t"/>
              <a:pathLst>
                <a:path extrusionOk="0" h="142" w="144">
                  <a:moveTo>
                    <a:pt x="144" y="44"/>
                  </a:moveTo>
                  <a:lnTo>
                    <a:pt x="100" y="142"/>
                  </a:lnTo>
                  <a:lnTo>
                    <a:pt x="0" y="98"/>
                  </a:lnTo>
                  <a:lnTo>
                    <a:pt x="44" y="0"/>
                  </a:lnTo>
                  <a:lnTo>
                    <a:pt x="144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7"/>
            <p:cNvSpPr/>
            <p:nvPr/>
          </p:nvSpPr>
          <p:spPr>
            <a:xfrm>
              <a:off x="1726394" y="2231229"/>
              <a:ext cx="67866" cy="70247"/>
            </a:xfrm>
            <a:custGeom>
              <a:rect b="b" l="l" r="r" t="t"/>
              <a:pathLst>
                <a:path extrusionOk="0" h="59" w="57">
                  <a:moveTo>
                    <a:pt x="57" y="17"/>
                  </a:moveTo>
                  <a:lnTo>
                    <a:pt x="38" y="59"/>
                  </a:lnTo>
                  <a:lnTo>
                    <a:pt x="0" y="42"/>
                  </a:lnTo>
                  <a:lnTo>
                    <a:pt x="18" y="0"/>
                  </a:lnTo>
                  <a:lnTo>
                    <a:pt x="57" y="1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7"/>
            <p:cNvSpPr/>
            <p:nvPr/>
          </p:nvSpPr>
          <p:spPr>
            <a:xfrm>
              <a:off x="1747825" y="2209797"/>
              <a:ext cx="55959" cy="41672"/>
            </a:xfrm>
            <a:custGeom>
              <a:rect b="b" l="l" r="r" t="t"/>
              <a:pathLst>
                <a:path extrusionOk="0" h="35" w="47">
                  <a:moveTo>
                    <a:pt x="47" y="17"/>
                  </a:moveTo>
                  <a:lnTo>
                    <a:pt x="39" y="35"/>
                  </a:lnTo>
                  <a:lnTo>
                    <a:pt x="0" y="18"/>
                  </a:lnTo>
                  <a:lnTo>
                    <a:pt x="8" y="0"/>
                  </a:lnTo>
                  <a:lnTo>
                    <a:pt x="47" y="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7"/>
            <p:cNvSpPr/>
            <p:nvPr/>
          </p:nvSpPr>
          <p:spPr>
            <a:xfrm>
              <a:off x="1554944" y="2297904"/>
              <a:ext cx="69056" cy="67866"/>
            </a:xfrm>
            <a:custGeom>
              <a:rect b="b" l="l" r="r" t="t"/>
              <a:pathLst>
                <a:path extrusionOk="0" h="57" w="58">
                  <a:moveTo>
                    <a:pt x="0" y="39"/>
                  </a:moveTo>
                  <a:lnTo>
                    <a:pt x="41" y="57"/>
                  </a:lnTo>
                  <a:lnTo>
                    <a:pt x="58" y="19"/>
                  </a:lnTo>
                  <a:lnTo>
                    <a:pt x="17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7"/>
            <p:cNvSpPr/>
            <p:nvPr/>
          </p:nvSpPr>
          <p:spPr>
            <a:xfrm>
              <a:off x="1532322" y="2288379"/>
              <a:ext cx="42863" cy="55959"/>
            </a:xfrm>
            <a:custGeom>
              <a:rect b="b" l="l" r="r" t="t"/>
              <a:pathLst>
                <a:path extrusionOk="0" h="47" w="36">
                  <a:moveTo>
                    <a:pt x="0" y="39"/>
                  </a:moveTo>
                  <a:lnTo>
                    <a:pt x="19" y="47"/>
                  </a:lnTo>
                  <a:lnTo>
                    <a:pt x="36" y="8"/>
                  </a:lnTo>
                  <a:lnTo>
                    <a:pt x="18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7"/>
            <p:cNvSpPr/>
            <p:nvPr/>
          </p:nvSpPr>
          <p:spPr>
            <a:xfrm>
              <a:off x="1639478" y="2333622"/>
              <a:ext cx="134365" cy="99656"/>
            </a:xfrm>
            <a:custGeom>
              <a:rect b="b" l="l" r="r" t="t"/>
              <a:pathLst>
                <a:path extrusionOk="0" h="270" w="367">
                  <a:moveTo>
                    <a:pt x="343" y="165"/>
                  </a:moveTo>
                  <a:cubicBezTo>
                    <a:pt x="89" y="264"/>
                    <a:pt x="89" y="264"/>
                    <a:pt x="89" y="264"/>
                  </a:cubicBezTo>
                  <a:cubicBezTo>
                    <a:pt x="73" y="270"/>
                    <a:pt x="55" y="262"/>
                    <a:pt x="49" y="24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7" y="141"/>
                    <a:pt x="359" y="159"/>
                    <a:pt x="343" y="1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7"/>
            <p:cNvSpPr/>
            <p:nvPr/>
          </p:nvSpPr>
          <p:spPr>
            <a:xfrm>
              <a:off x="1534703" y="2164554"/>
              <a:ext cx="245817" cy="240650"/>
            </a:xfrm>
            <a:custGeom>
              <a:rect b="b" l="l" r="r" t="t"/>
              <a:pathLst>
                <a:path extrusionOk="0" h="652" w="666">
                  <a:moveTo>
                    <a:pt x="625" y="515"/>
                  </a:moveTo>
                  <a:cubicBezTo>
                    <a:pt x="299" y="642"/>
                    <a:pt x="299" y="642"/>
                    <a:pt x="299" y="642"/>
                  </a:cubicBezTo>
                  <a:cubicBezTo>
                    <a:pt x="273" y="652"/>
                    <a:pt x="243" y="642"/>
                    <a:pt x="228" y="617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0" y="246"/>
                    <a:pt x="14" y="204"/>
                    <a:pt x="48" y="191"/>
                  </a:cubicBezTo>
                  <a:cubicBezTo>
                    <a:pt x="506" y="13"/>
                    <a:pt x="506" y="13"/>
                    <a:pt x="506" y="13"/>
                  </a:cubicBezTo>
                  <a:cubicBezTo>
                    <a:pt x="540" y="0"/>
                    <a:pt x="578" y="21"/>
                    <a:pt x="585" y="57"/>
                  </a:cubicBezTo>
                  <a:cubicBezTo>
                    <a:pt x="661" y="449"/>
                    <a:pt x="661" y="449"/>
                    <a:pt x="661" y="449"/>
                  </a:cubicBezTo>
                  <a:cubicBezTo>
                    <a:pt x="666" y="477"/>
                    <a:pt x="651" y="505"/>
                    <a:pt x="625" y="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7"/>
            <p:cNvSpPr/>
            <p:nvPr/>
          </p:nvSpPr>
          <p:spPr>
            <a:xfrm>
              <a:off x="1700200" y="217884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7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1" y="77"/>
                  </a:cubicBezTo>
                  <a:cubicBezTo>
                    <a:pt x="0" y="50"/>
                    <a:pt x="14" y="21"/>
                    <a:pt x="40" y="10"/>
                  </a:cubicBezTo>
                  <a:cubicBezTo>
                    <a:pt x="67" y="0"/>
                    <a:pt x="96" y="13"/>
                    <a:pt x="107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7"/>
            <p:cNvSpPr/>
            <p:nvPr/>
          </p:nvSpPr>
          <p:spPr>
            <a:xfrm>
              <a:off x="1740681" y="2319335"/>
              <a:ext cx="28504" cy="28504"/>
            </a:xfrm>
            <a:custGeom>
              <a:rect b="b" l="l" r="r" t="t"/>
              <a:pathLst>
                <a:path extrusionOk="0" h="76" w="76">
                  <a:moveTo>
                    <a:pt x="69" y="26"/>
                  </a:moveTo>
                  <a:cubicBezTo>
                    <a:pt x="76" y="43"/>
                    <a:pt x="67" y="63"/>
                    <a:pt x="50" y="70"/>
                  </a:cubicBezTo>
                  <a:cubicBezTo>
                    <a:pt x="32" y="76"/>
                    <a:pt x="13" y="68"/>
                    <a:pt x="6" y="50"/>
                  </a:cubicBezTo>
                  <a:cubicBezTo>
                    <a:pt x="0" y="33"/>
                    <a:pt x="8" y="14"/>
                    <a:pt x="25" y="7"/>
                  </a:cubicBezTo>
                  <a:cubicBezTo>
                    <a:pt x="43" y="0"/>
                    <a:pt x="62" y="9"/>
                    <a:pt x="69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7"/>
            <p:cNvSpPr/>
            <p:nvPr/>
          </p:nvSpPr>
          <p:spPr>
            <a:xfrm>
              <a:off x="1625191" y="2364579"/>
              <a:ext cx="28649" cy="27373"/>
            </a:xfrm>
            <a:custGeom>
              <a:rect b="b" l="l" r="r" t="t"/>
              <a:pathLst>
                <a:path extrusionOk="0" h="76" w="77">
                  <a:moveTo>
                    <a:pt x="70" y="26"/>
                  </a:moveTo>
                  <a:cubicBezTo>
                    <a:pt x="77" y="43"/>
                    <a:pt x="68" y="63"/>
                    <a:pt x="51" y="70"/>
                  </a:cubicBezTo>
                  <a:cubicBezTo>
                    <a:pt x="33" y="76"/>
                    <a:pt x="14" y="68"/>
                    <a:pt x="7" y="51"/>
                  </a:cubicBezTo>
                  <a:cubicBezTo>
                    <a:pt x="0" y="33"/>
                    <a:pt x="9" y="14"/>
                    <a:pt x="26" y="7"/>
                  </a:cubicBezTo>
                  <a:cubicBezTo>
                    <a:pt x="44" y="0"/>
                    <a:pt x="63" y="9"/>
                    <a:pt x="7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7"/>
            <p:cNvSpPr/>
            <p:nvPr/>
          </p:nvSpPr>
          <p:spPr>
            <a:xfrm>
              <a:off x="1550181" y="223599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6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0" y="77"/>
                  </a:cubicBezTo>
                  <a:cubicBezTo>
                    <a:pt x="0" y="50"/>
                    <a:pt x="13" y="21"/>
                    <a:pt x="40" y="10"/>
                  </a:cubicBezTo>
                  <a:cubicBezTo>
                    <a:pt x="66" y="0"/>
                    <a:pt x="96" y="13"/>
                    <a:pt x="10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7"/>
            <p:cNvSpPr/>
            <p:nvPr/>
          </p:nvSpPr>
          <p:spPr>
            <a:xfrm>
              <a:off x="1572803" y="2152647"/>
              <a:ext cx="120325" cy="71604"/>
            </a:xfrm>
            <a:custGeom>
              <a:rect b="b" l="l" r="r" t="t"/>
              <a:pathLst>
                <a:path extrusionOk="0" h="194" w="326">
                  <a:moveTo>
                    <a:pt x="47" y="86"/>
                  </a:moveTo>
                  <a:cubicBezTo>
                    <a:pt x="236" y="12"/>
                    <a:pt x="236" y="12"/>
                    <a:pt x="236" y="12"/>
                  </a:cubicBezTo>
                  <a:cubicBezTo>
                    <a:pt x="267" y="0"/>
                    <a:pt x="302" y="16"/>
                    <a:pt x="314" y="47"/>
                  </a:cubicBezTo>
                  <a:cubicBezTo>
                    <a:pt x="326" y="76"/>
                    <a:pt x="326" y="76"/>
                    <a:pt x="326" y="76"/>
                  </a:cubicBezTo>
                  <a:cubicBezTo>
                    <a:pt x="24" y="194"/>
                    <a:pt x="24" y="194"/>
                    <a:pt x="24" y="19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0" y="133"/>
                    <a:pt x="16" y="98"/>
                    <a:pt x="47" y="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7"/>
            <p:cNvSpPr/>
            <p:nvPr/>
          </p:nvSpPr>
          <p:spPr>
            <a:xfrm>
              <a:off x="1610903" y="2181222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158" y="169"/>
                  </a:moveTo>
                  <a:cubicBezTo>
                    <a:pt x="80" y="200"/>
                    <a:pt x="80" y="200"/>
                    <a:pt x="80" y="200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0" y="70"/>
                    <a:pt x="11" y="44"/>
                    <a:pt x="35" y="3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158" y="1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7"/>
            <p:cNvSpPr/>
            <p:nvPr/>
          </p:nvSpPr>
          <p:spPr>
            <a:xfrm>
              <a:off x="1665672" y="2184794"/>
              <a:ext cx="63338" cy="71235"/>
            </a:xfrm>
            <a:custGeom>
              <a:rect b="b" l="l" r="r" t="t"/>
              <a:pathLst>
                <a:path extrusionOk="0" h="193" w="173">
                  <a:moveTo>
                    <a:pt x="77" y="193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35" y="10"/>
                    <a:pt x="62" y="0"/>
                    <a:pt x="85" y="10"/>
                  </a:cubicBezTo>
                  <a:cubicBezTo>
                    <a:pt x="173" y="49"/>
                    <a:pt x="173" y="49"/>
                    <a:pt x="173" y="49"/>
                  </a:cubicBezTo>
                  <a:lnTo>
                    <a:pt x="77" y="19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7"/>
            <p:cNvSpPr/>
            <p:nvPr/>
          </p:nvSpPr>
          <p:spPr>
            <a:xfrm>
              <a:off x="1691866" y="2224085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31" y="158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30" y="0"/>
                    <a:pt x="156" y="11"/>
                    <a:pt x="165" y="35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31" y="15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7"/>
            <p:cNvSpPr/>
            <p:nvPr/>
          </p:nvSpPr>
          <p:spPr>
            <a:xfrm>
              <a:off x="1690675" y="2278854"/>
              <a:ext cx="71235" cy="63338"/>
            </a:xfrm>
            <a:custGeom>
              <a:rect b="b" l="l" r="r" t="t"/>
              <a:pathLst>
                <a:path extrusionOk="0" h="173" w="193">
                  <a:moveTo>
                    <a:pt x="0" y="7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82" y="35"/>
                    <a:pt x="193" y="62"/>
                    <a:pt x="183" y="85"/>
                  </a:cubicBezTo>
                  <a:cubicBezTo>
                    <a:pt x="144" y="173"/>
                    <a:pt x="144" y="173"/>
                    <a:pt x="144" y="173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7"/>
            <p:cNvSpPr/>
            <p:nvPr/>
          </p:nvSpPr>
          <p:spPr>
            <a:xfrm>
              <a:off x="1664481" y="2305047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0" y="31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8" y="130"/>
                    <a:pt x="146" y="156"/>
                    <a:pt x="123" y="165"/>
                  </a:cubicBezTo>
                  <a:cubicBezTo>
                    <a:pt x="33" y="200"/>
                    <a:pt x="33" y="200"/>
                    <a:pt x="33" y="20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7"/>
            <p:cNvSpPr/>
            <p:nvPr/>
          </p:nvSpPr>
          <p:spPr>
            <a:xfrm>
              <a:off x="1603760" y="2303857"/>
              <a:ext cx="64508" cy="71235"/>
            </a:xfrm>
            <a:custGeom>
              <a:rect b="b" l="l" r="r" t="t"/>
              <a:pathLst>
                <a:path extrusionOk="0" h="193" w="172">
                  <a:moveTo>
                    <a:pt x="96" y="0"/>
                  </a:moveTo>
                  <a:cubicBezTo>
                    <a:pt x="172" y="34"/>
                    <a:pt x="172" y="34"/>
                    <a:pt x="172" y="34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37" y="182"/>
                    <a:pt x="111" y="193"/>
                    <a:pt x="88" y="183"/>
                  </a:cubicBezTo>
                  <a:cubicBezTo>
                    <a:pt x="0" y="144"/>
                    <a:pt x="0" y="144"/>
                    <a:pt x="0" y="144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7"/>
            <p:cNvSpPr/>
            <p:nvPr/>
          </p:nvSpPr>
          <p:spPr>
            <a:xfrm>
              <a:off x="1568041" y="2277663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169" y="0"/>
                  </a:moveTo>
                  <a:cubicBezTo>
                    <a:pt x="200" y="78"/>
                    <a:pt x="200" y="78"/>
                    <a:pt x="200" y="7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70" y="158"/>
                    <a:pt x="44" y="146"/>
                    <a:pt x="34" y="1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7"/>
            <p:cNvSpPr/>
            <p:nvPr/>
          </p:nvSpPr>
          <p:spPr>
            <a:xfrm>
              <a:off x="1571613" y="2218132"/>
              <a:ext cx="71235" cy="62972"/>
            </a:xfrm>
            <a:custGeom>
              <a:rect b="b" l="l" r="r" t="t"/>
              <a:pathLst>
                <a:path extrusionOk="0" h="172" w="193">
                  <a:moveTo>
                    <a:pt x="193" y="96"/>
                  </a:moveTo>
                  <a:cubicBezTo>
                    <a:pt x="159" y="172"/>
                    <a:pt x="159" y="172"/>
                    <a:pt x="159" y="172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10" y="137"/>
                    <a:pt x="0" y="111"/>
                    <a:pt x="10" y="88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193" y="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7"/>
            <p:cNvSpPr/>
            <p:nvPr/>
          </p:nvSpPr>
          <p:spPr>
            <a:xfrm>
              <a:off x="1614475" y="2227657"/>
              <a:ext cx="104454" cy="103245"/>
            </a:xfrm>
            <a:custGeom>
              <a:rect b="b" l="l" r="r" t="t"/>
              <a:pathLst>
                <a:path extrusionOk="0" h="282" w="283">
                  <a:moveTo>
                    <a:pt x="258" y="96"/>
                  </a:moveTo>
                  <a:cubicBezTo>
                    <a:pt x="283" y="160"/>
                    <a:pt x="251" y="232"/>
                    <a:pt x="187" y="257"/>
                  </a:cubicBezTo>
                  <a:cubicBezTo>
                    <a:pt x="123" y="282"/>
                    <a:pt x="50" y="250"/>
                    <a:pt x="25" y="186"/>
                  </a:cubicBezTo>
                  <a:cubicBezTo>
                    <a:pt x="0" y="122"/>
                    <a:pt x="32" y="50"/>
                    <a:pt x="96" y="25"/>
                  </a:cubicBezTo>
                  <a:cubicBezTo>
                    <a:pt x="160" y="0"/>
                    <a:pt x="233" y="32"/>
                    <a:pt x="258" y="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7"/>
            <p:cNvSpPr/>
            <p:nvPr/>
          </p:nvSpPr>
          <p:spPr>
            <a:xfrm>
              <a:off x="1624000" y="2237182"/>
              <a:ext cx="85999" cy="85671"/>
            </a:xfrm>
            <a:custGeom>
              <a:rect b="b" l="l" r="r" t="t"/>
              <a:pathLst>
                <a:path extrusionOk="0" h="234" w="233">
                  <a:moveTo>
                    <a:pt x="213" y="80"/>
                  </a:moveTo>
                  <a:cubicBezTo>
                    <a:pt x="233" y="133"/>
                    <a:pt x="207" y="193"/>
                    <a:pt x="154" y="213"/>
                  </a:cubicBezTo>
                  <a:cubicBezTo>
                    <a:pt x="101" y="234"/>
                    <a:pt x="41" y="208"/>
                    <a:pt x="20" y="154"/>
                  </a:cubicBezTo>
                  <a:cubicBezTo>
                    <a:pt x="0" y="101"/>
                    <a:pt x="26" y="42"/>
                    <a:pt x="79" y="21"/>
                  </a:cubicBezTo>
                  <a:cubicBezTo>
                    <a:pt x="132" y="0"/>
                    <a:pt x="192" y="27"/>
                    <a:pt x="21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7"/>
            <p:cNvSpPr/>
            <p:nvPr/>
          </p:nvSpPr>
          <p:spPr>
            <a:xfrm>
              <a:off x="1652575" y="2265757"/>
              <a:ext cx="28557" cy="28557"/>
            </a:xfrm>
            <a:custGeom>
              <a:rect b="b" l="l" r="r" t="t"/>
              <a:pathLst>
                <a:path extrusionOk="0" h="78" w="78">
                  <a:moveTo>
                    <a:pt x="72" y="26"/>
                  </a:moveTo>
                  <a:cubicBezTo>
                    <a:pt x="78" y="44"/>
                    <a:pt x="70" y="64"/>
                    <a:pt x="52" y="71"/>
                  </a:cubicBezTo>
                  <a:cubicBezTo>
                    <a:pt x="34" y="78"/>
                    <a:pt x="14" y="69"/>
                    <a:pt x="7" y="51"/>
                  </a:cubicBezTo>
                  <a:cubicBezTo>
                    <a:pt x="0" y="34"/>
                    <a:pt x="9" y="14"/>
                    <a:pt x="27" y="7"/>
                  </a:cubicBezTo>
                  <a:cubicBezTo>
                    <a:pt x="45" y="0"/>
                    <a:pt x="65" y="9"/>
                    <a:pt x="72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7"/>
            <p:cNvSpPr/>
            <p:nvPr/>
          </p:nvSpPr>
          <p:spPr>
            <a:xfrm>
              <a:off x="1376350" y="1587100"/>
              <a:ext cx="129778" cy="160734"/>
            </a:xfrm>
            <a:custGeom>
              <a:rect b="b" l="l" r="r" t="t"/>
              <a:pathLst>
                <a:path extrusionOk="0" h="135" w="109">
                  <a:moveTo>
                    <a:pt x="44" y="135"/>
                  </a:moveTo>
                  <a:lnTo>
                    <a:pt x="0" y="27"/>
                  </a:lnTo>
                  <a:lnTo>
                    <a:pt x="65" y="0"/>
                  </a:lnTo>
                  <a:lnTo>
                    <a:pt x="109" y="109"/>
                  </a:lnTo>
                  <a:lnTo>
                    <a:pt x="4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7"/>
            <p:cNvSpPr/>
            <p:nvPr/>
          </p:nvSpPr>
          <p:spPr>
            <a:xfrm>
              <a:off x="1370397" y="1678779"/>
              <a:ext cx="213447" cy="255184"/>
            </a:xfrm>
            <a:custGeom>
              <a:rect b="b" l="l" r="r" t="t"/>
              <a:pathLst>
                <a:path extrusionOk="0" h="697" w="583">
                  <a:moveTo>
                    <a:pt x="150" y="69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36" y="244"/>
                    <a:pt x="56" y="197"/>
                    <a:pt x="91" y="114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583" y="522"/>
                    <a:pt x="583" y="522"/>
                    <a:pt x="583" y="522"/>
                  </a:cubicBezTo>
                  <a:lnTo>
                    <a:pt x="150" y="69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7"/>
            <p:cNvSpPr/>
            <p:nvPr/>
          </p:nvSpPr>
          <p:spPr>
            <a:xfrm>
              <a:off x="1429928" y="1691875"/>
              <a:ext cx="142875" cy="232172"/>
            </a:xfrm>
            <a:custGeom>
              <a:rect b="b" l="l" r="r" t="t"/>
              <a:pathLst>
                <a:path extrusionOk="0" h="195" w="120">
                  <a:moveTo>
                    <a:pt x="61" y="0"/>
                  </a:moveTo>
                  <a:lnTo>
                    <a:pt x="120" y="146"/>
                  </a:lnTo>
                  <a:lnTo>
                    <a:pt x="0" y="195"/>
                  </a:lnTo>
                  <a:lnTo>
                    <a:pt x="111" y="14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7"/>
            <p:cNvSpPr/>
            <p:nvPr/>
          </p:nvSpPr>
          <p:spPr>
            <a:xfrm>
              <a:off x="1379922" y="1726404"/>
              <a:ext cx="55959" cy="75009"/>
            </a:xfrm>
            <a:custGeom>
              <a:rect b="b" l="l" r="r" t="t"/>
              <a:pathLst>
                <a:path extrusionOk="0" h="63" w="47">
                  <a:moveTo>
                    <a:pt x="29" y="0"/>
                  </a:moveTo>
                  <a:lnTo>
                    <a:pt x="0" y="63"/>
                  </a:lnTo>
                  <a:lnTo>
                    <a:pt x="47" y="4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7"/>
            <p:cNvSpPr/>
            <p:nvPr/>
          </p:nvSpPr>
          <p:spPr>
            <a:xfrm>
              <a:off x="1451360" y="1759741"/>
              <a:ext cx="73956" cy="73956"/>
            </a:xfrm>
            <a:custGeom>
              <a:rect b="b" l="l" r="r" t="t"/>
              <a:pathLst>
                <a:path extrusionOk="0" h="202" w="202">
                  <a:moveTo>
                    <a:pt x="135" y="183"/>
                  </a:moveTo>
                  <a:cubicBezTo>
                    <a:pt x="89" y="202"/>
                    <a:pt x="37" y="180"/>
                    <a:pt x="19" y="134"/>
                  </a:cubicBezTo>
                  <a:cubicBezTo>
                    <a:pt x="0" y="89"/>
                    <a:pt x="22" y="37"/>
                    <a:pt x="68" y="18"/>
                  </a:cubicBezTo>
                  <a:cubicBezTo>
                    <a:pt x="113" y="0"/>
                    <a:pt x="165" y="22"/>
                    <a:pt x="184" y="67"/>
                  </a:cubicBezTo>
                  <a:cubicBezTo>
                    <a:pt x="202" y="113"/>
                    <a:pt x="180" y="165"/>
                    <a:pt x="135" y="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7"/>
            <p:cNvSpPr/>
            <p:nvPr/>
          </p:nvSpPr>
          <p:spPr>
            <a:xfrm>
              <a:off x="1458503" y="1766885"/>
              <a:ext cx="59555" cy="59555"/>
            </a:xfrm>
            <a:custGeom>
              <a:rect b="b" l="l" r="r" t="t"/>
              <a:pathLst>
                <a:path extrusionOk="0" h="164" w="164">
                  <a:moveTo>
                    <a:pt x="109" y="149"/>
                  </a:moveTo>
                  <a:cubicBezTo>
                    <a:pt x="72" y="164"/>
                    <a:pt x="30" y="146"/>
                    <a:pt x="15" y="109"/>
                  </a:cubicBezTo>
                  <a:cubicBezTo>
                    <a:pt x="0" y="72"/>
                    <a:pt x="18" y="30"/>
                    <a:pt x="55" y="15"/>
                  </a:cubicBezTo>
                  <a:cubicBezTo>
                    <a:pt x="92" y="0"/>
                    <a:pt x="134" y="18"/>
                    <a:pt x="149" y="55"/>
                  </a:cubicBezTo>
                  <a:cubicBezTo>
                    <a:pt x="164" y="92"/>
                    <a:pt x="146" y="134"/>
                    <a:pt x="10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7"/>
            <p:cNvSpPr/>
            <p:nvPr/>
          </p:nvSpPr>
          <p:spPr>
            <a:xfrm>
              <a:off x="1470410" y="1778791"/>
              <a:ext cx="35719" cy="35719"/>
            </a:xfrm>
            <a:custGeom>
              <a:rect b="b" l="l" r="r" t="t"/>
              <a:pathLst>
                <a:path extrusionOk="0" h="96" w="96">
                  <a:moveTo>
                    <a:pt x="64" y="87"/>
                  </a:moveTo>
                  <a:cubicBezTo>
                    <a:pt x="42" y="96"/>
                    <a:pt x="18" y="85"/>
                    <a:pt x="9" y="64"/>
                  </a:cubicBezTo>
                  <a:cubicBezTo>
                    <a:pt x="0" y="42"/>
                    <a:pt x="11" y="17"/>
                    <a:pt x="32" y="8"/>
                  </a:cubicBezTo>
                  <a:cubicBezTo>
                    <a:pt x="54" y="0"/>
                    <a:pt x="79" y="10"/>
                    <a:pt x="87" y="32"/>
                  </a:cubicBezTo>
                  <a:cubicBezTo>
                    <a:pt x="96" y="54"/>
                    <a:pt x="86" y="78"/>
                    <a:pt x="64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7"/>
            <p:cNvSpPr/>
            <p:nvPr/>
          </p:nvSpPr>
          <p:spPr>
            <a:xfrm>
              <a:off x="1445406" y="1947860"/>
              <a:ext cx="227409" cy="144066"/>
            </a:xfrm>
            <a:custGeom>
              <a:rect b="b" l="l" r="r" t="t"/>
              <a:pathLst>
                <a:path extrusionOk="0" h="121" w="191">
                  <a:moveTo>
                    <a:pt x="21" y="121"/>
                  </a:moveTo>
                  <a:lnTo>
                    <a:pt x="191" y="53"/>
                  </a:lnTo>
                  <a:lnTo>
                    <a:pt x="169" y="0"/>
                  </a:lnTo>
                  <a:lnTo>
                    <a:pt x="0" y="68"/>
                  </a:lnTo>
                  <a:lnTo>
                    <a:pt x="21" y="12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7"/>
            <p:cNvSpPr/>
            <p:nvPr/>
          </p:nvSpPr>
          <p:spPr>
            <a:xfrm>
              <a:off x="1551372" y="1977625"/>
              <a:ext cx="42863" cy="69056"/>
            </a:xfrm>
            <a:custGeom>
              <a:rect b="b" l="l" r="r" t="t"/>
              <a:pathLst>
                <a:path extrusionOk="0" h="58" w="36">
                  <a:moveTo>
                    <a:pt x="36" y="52"/>
                  </a:moveTo>
                  <a:lnTo>
                    <a:pt x="21" y="58"/>
                  </a:lnTo>
                  <a:lnTo>
                    <a:pt x="0" y="7"/>
                  </a:lnTo>
                  <a:lnTo>
                    <a:pt x="15" y="0"/>
                  </a:lnTo>
                  <a:lnTo>
                    <a:pt x="36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7"/>
            <p:cNvSpPr/>
            <p:nvPr/>
          </p:nvSpPr>
          <p:spPr>
            <a:xfrm>
              <a:off x="1434691" y="1903807"/>
              <a:ext cx="211931" cy="125016"/>
            </a:xfrm>
            <a:custGeom>
              <a:rect b="b" l="l" r="r" t="t"/>
              <a:pathLst>
                <a:path extrusionOk="0" h="105" w="178">
                  <a:moveTo>
                    <a:pt x="9" y="105"/>
                  </a:moveTo>
                  <a:lnTo>
                    <a:pt x="178" y="37"/>
                  </a:lnTo>
                  <a:lnTo>
                    <a:pt x="154" y="0"/>
                  </a:lnTo>
                  <a:lnTo>
                    <a:pt x="0" y="62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7"/>
            <p:cNvSpPr/>
            <p:nvPr/>
          </p:nvSpPr>
          <p:spPr>
            <a:xfrm>
              <a:off x="1438263" y="1916904"/>
              <a:ext cx="208359" cy="111919"/>
            </a:xfrm>
            <a:custGeom>
              <a:rect b="b" l="l" r="r" t="t"/>
              <a:pathLst>
                <a:path extrusionOk="0" h="94" w="175">
                  <a:moveTo>
                    <a:pt x="6" y="94"/>
                  </a:moveTo>
                  <a:lnTo>
                    <a:pt x="175" y="26"/>
                  </a:lnTo>
                  <a:lnTo>
                    <a:pt x="158" y="0"/>
                  </a:lnTo>
                  <a:lnTo>
                    <a:pt x="0" y="64"/>
                  </a:lnTo>
                  <a:lnTo>
                    <a:pt x="6" y="94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7"/>
            <p:cNvSpPr/>
            <p:nvPr/>
          </p:nvSpPr>
          <p:spPr>
            <a:xfrm>
              <a:off x="1316819" y="2062160"/>
              <a:ext cx="128588" cy="141684"/>
            </a:xfrm>
            <a:custGeom>
              <a:rect b="b" l="l" r="r" t="t"/>
              <a:pathLst>
                <a:path extrusionOk="0" h="119" w="108">
                  <a:moveTo>
                    <a:pt x="80" y="0"/>
                  </a:moveTo>
                  <a:lnTo>
                    <a:pt x="0" y="94"/>
                  </a:lnTo>
                  <a:lnTo>
                    <a:pt x="28" y="119"/>
                  </a:lnTo>
                  <a:lnTo>
                    <a:pt x="108" y="2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7"/>
            <p:cNvSpPr/>
            <p:nvPr/>
          </p:nvSpPr>
          <p:spPr>
            <a:xfrm>
              <a:off x="1318010" y="2065732"/>
              <a:ext cx="105966" cy="122634"/>
            </a:xfrm>
            <a:custGeom>
              <a:rect b="b" l="l" r="r" t="t"/>
              <a:pathLst>
                <a:path extrusionOk="0" h="103" w="89">
                  <a:moveTo>
                    <a:pt x="80" y="0"/>
                  </a:moveTo>
                  <a:lnTo>
                    <a:pt x="0" y="95"/>
                  </a:lnTo>
                  <a:lnTo>
                    <a:pt x="9" y="103"/>
                  </a:lnTo>
                  <a:lnTo>
                    <a:pt x="89" y="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7"/>
            <p:cNvSpPr/>
            <p:nvPr/>
          </p:nvSpPr>
          <p:spPr>
            <a:xfrm>
              <a:off x="1346585" y="2085972"/>
              <a:ext cx="93012" cy="108216"/>
            </a:xfrm>
            <a:custGeom>
              <a:rect b="b" l="l" r="r" t="t"/>
              <a:pathLst>
                <a:path extrusionOk="0" h="298" w="252">
                  <a:moveTo>
                    <a:pt x="249" y="3"/>
                  </a:moveTo>
                  <a:cubicBezTo>
                    <a:pt x="246" y="0"/>
                    <a:pt x="188" y="63"/>
                    <a:pt x="120" y="144"/>
                  </a:cubicBezTo>
                  <a:cubicBezTo>
                    <a:pt x="52" y="225"/>
                    <a:pt x="0" y="293"/>
                    <a:pt x="3" y="296"/>
                  </a:cubicBezTo>
                  <a:cubicBezTo>
                    <a:pt x="6" y="298"/>
                    <a:pt x="64" y="235"/>
                    <a:pt x="132" y="154"/>
                  </a:cubicBezTo>
                  <a:cubicBezTo>
                    <a:pt x="200" y="73"/>
                    <a:pt x="252" y="6"/>
                    <a:pt x="249" y="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7"/>
            <p:cNvSpPr/>
            <p:nvPr/>
          </p:nvSpPr>
          <p:spPr>
            <a:xfrm>
              <a:off x="1545419" y="2016916"/>
              <a:ext cx="76403" cy="115896"/>
            </a:xfrm>
            <a:custGeom>
              <a:rect b="b" l="l" r="r" t="t"/>
              <a:pathLst>
                <a:path extrusionOk="0" h="314" w="207">
                  <a:moveTo>
                    <a:pt x="207" y="274"/>
                  </a:moveTo>
                  <a:cubicBezTo>
                    <a:pt x="112" y="40"/>
                    <a:pt x="112" y="40"/>
                    <a:pt x="112" y="40"/>
                  </a:cubicBezTo>
                  <a:cubicBezTo>
                    <a:pt x="100" y="13"/>
                    <a:pt x="69" y="0"/>
                    <a:pt x="42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14" y="22"/>
                    <a:pt x="0" y="54"/>
                    <a:pt x="12" y="81"/>
                  </a:cubicBezTo>
                  <a:cubicBezTo>
                    <a:pt x="107" y="314"/>
                    <a:pt x="107" y="314"/>
                    <a:pt x="107" y="314"/>
                  </a:cubicBezTo>
                  <a:lnTo>
                    <a:pt x="207" y="2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7"/>
            <p:cNvSpPr/>
            <p:nvPr/>
          </p:nvSpPr>
          <p:spPr>
            <a:xfrm>
              <a:off x="1550181" y="2019297"/>
              <a:ext cx="51143" cy="110728"/>
            </a:xfrm>
            <a:custGeom>
              <a:rect b="b" l="l" r="r" t="t"/>
              <a:pathLst>
                <a:path extrusionOk="0" h="300" w="142">
                  <a:moveTo>
                    <a:pt x="142" y="287"/>
                  </a:moveTo>
                  <a:cubicBezTo>
                    <a:pt x="142" y="287"/>
                    <a:pt x="24" y="0"/>
                    <a:pt x="26" y="5"/>
                  </a:cubicBezTo>
                  <a:cubicBezTo>
                    <a:pt x="6" y="13"/>
                    <a:pt x="0" y="31"/>
                    <a:pt x="0" y="31"/>
                  </a:cubicBezTo>
                  <a:cubicBezTo>
                    <a:pt x="110" y="300"/>
                    <a:pt x="110" y="300"/>
                    <a:pt x="110" y="300"/>
                  </a:cubicBezTo>
                  <a:lnTo>
                    <a:pt x="142" y="2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7"/>
            <p:cNvSpPr/>
            <p:nvPr/>
          </p:nvSpPr>
          <p:spPr>
            <a:xfrm>
              <a:off x="1575185" y="2028822"/>
              <a:ext cx="39439" cy="88969"/>
            </a:xfrm>
            <a:custGeom>
              <a:rect b="b" l="l" r="r" t="t"/>
              <a:pathLst>
                <a:path extrusionOk="0" h="245" w="106">
                  <a:moveTo>
                    <a:pt x="102" y="244"/>
                  </a:moveTo>
                  <a:cubicBezTo>
                    <a:pt x="106" y="242"/>
                    <a:pt x="87" y="187"/>
                    <a:pt x="59" y="120"/>
                  </a:cubicBezTo>
                  <a:cubicBezTo>
                    <a:pt x="32" y="53"/>
                    <a:pt x="7" y="0"/>
                    <a:pt x="3" y="2"/>
                  </a:cubicBezTo>
                  <a:cubicBezTo>
                    <a:pt x="0" y="3"/>
                    <a:pt x="19" y="58"/>
                    <a:pt x="47" y="125"/>
                  </a:cubicBezTo>
                  <a:cubicBezTo>
                    <a:pt x="74" y="192"/>
                    <a:pt x="99" y="245"/>
                    <a:pt x="102" y="24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7"/>
            <p:cNvSpPr/>
            <p:nvPr/>
          </p:nvSpPr>
          <p:spPr>
            <a:xfrm>
              <a:off x="1588281" y="2125263"/>
              <a:ext cx="71438" cy="127397"/>
            </a:xfrm>
            <a:custGeom>
              <a:rect b="b" l="l" r="r" t="t"/>
              <a:pathLst>
                <a:path extrusionOk="0" h="107" w="60">
                  <a:moveTo>
                    <a:pt x="60" y="104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50" y="107"/>
                  </a:lnTo>
                  <a:lnTo>
                    <a:pt x="60" y="1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7"/>
            <p:cNvSpPr/>
            <p:nvPr/>
          </p:nvSpPr>
          <p:spPr>
            <a:xfrm>
              <a:off x="1594235" y="2134788"/>
              <a:ext cx="59531" cy="117872"/>
            </a:xfrm>
            <a:custGeom>
              <a:rect b="b" l="l" r="r" t="t"/>
              <a:pathLst>
                <a:path extrusionOk="0" h="99" w="50">
                  <a:moveTo>
                    <a:pt x="50" y="98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47" y="99"/>
                  </a:lnTo>
                  <a:lnTo>
                    <a:pt x="50" y="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7"/>
            <p:cNvSpPr/>
            <p:nvPr/>
          </p:nvSpPr>
          <p:spPr>
            <a:xfrm>
              <a:off x="1619238" y="2138360"/>
              <a:ext cx="38017" cy="110934"/>
            </a:xfrm>
            <a:custGeom>
              <a:rect b="b" l="l" r="r" t="t"/>
              <a:pathLst>
                <a:path extrusionOk="0" h="303" w="103">
                  <a:moveTo>
                    <a:pt x="102" y="302"/>
                  </a:moveTo>
                  <a:cubicBezTo>
                    <a:pt x="103" y="302"/>
                    <a:pt x="96" y="276"/>
                    <a:pt x="81" y="229"/>
                  </a:cubicBezTo>
                  <a:cubicBezTo>
                    <a:pt x="54" y="143"/>
                    <a:pt x="6" y="0"/>
                    <a:pt x="3" y="1"/>
                  </a:cubicBezTo>
                  <a:cubicBezTo>
                    <a:pt x="0" y="3"/>
                    <a:pt x="46" y="147"/>
                    <a:pt x="75" y="231"/>
                  </a:cubicBezTo>
                  <a:cubicBezTo>
                    <a:pt x="91" y="278"/>
                    <a:pt x="101" y="303"/>
                    <a:pt x="102" y="30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7"/>
            <p:cNvSpPr/>
            <p:nvPr/>
          </p:nvSpPr>
          <p:spPr>
            <a:xfrm>
              <a:off x="1320391" y="2174079"/>
              <a:ext cx="184547" cy="142875"/>
            </a:xfrm>
            <a:custGeom>
              <a:rect b="b" l="l" r="r" t="t"/>
              <a:pathLst>
                <a:path extrusionOk="0" h="120" w="155">
                  <a:moveTo>
                    <a:pt x="155" y="106"/>
                  </a:moveTo>
                  <a:lnTo>
                    <a:pt x="22" y="0"/>
                  </a:lnTo>
                  <a:lnTo>
                    <a:pt x="0" y="30"/>
                  </a:lnTo>
                  <a:lnTo>
                    <a:pt x="146" y="120"/>
                  </a:lnTo>
                  <a:lnTo>
                    <a:pt x="155" y="1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7"/>
            <p:cNvSpPr/>
            <p:nvPr/>
          </p:nvSpPr>
          <p:spPr>
            <a:xfrm>
              <a:off x="1325153" y="2193129"/>
              <a:ext cx="173831" cy="120253"/>
            </a:xfrm>
            <a:custGeom>
              <a:rect b="b" l="l" r="r" t="t"/>
              <a:pathLst>
                <a:path extrusionOk="0" h="101" w="146">
                  <a:moveTo>
                    <a:pt x="146" y="97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43" y="101"/>
                  </a:lnTo>
                  <a:lnTo>
                    <a:pt x="146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7"/>
            <p:cNvSpPr/>
            <p:nvPr/>
          </p:nvSpPr>
          <p:spPr>
            <a:xfrm>
              <a:off x="1347775" y="2187175"/>
              <a:ext cx="153544" cy="115115"/>
            </a:xfrm>
            <a:custGeom>
              <a:rect b="b" l="l" r="r" t="t"/>
              <a:pathLst>
                <a:path extrusionOk="0" h="317" w="416">
                  <a:moveTo>
                    <a:pt x="415" y="315"/>
                  </a:moveTo>
                  <a:cubicBezTo>
                    <a:pt x="416" y="314"/>
                    <a:pt x="370" y="277"/>
                    <a:pt x="290" y="215"/>
                  </a:cubicBezTo>
                  <a:cubicBezTo>
                    <a:pt x="168" y="121"/>
                    <a:pt x="5" y="0"/>
                    <a:pt x="3" y="3"/>
                  </a:cubicBezTo>
                  <a:cubicBezTo>
                    <a:pt x="0" y="7"/>
                    <a:pt x="161" y="131"/>
                    <a:pt x="285" y="223"/>
                  </a:cubicBezTo>
                  <a:cubicBezTo>
                    <a:pt x="366" y="283"/>
                    <a:pt x="414" y="317"/>
                    <a:pt x="415" y="31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7"/>
            <p:cNvSpPr/>
            <p:nvPr/>
          </p:nvSpPr>
          <p:spPr>
            <a:xfrm>
              <a:off x="1802594" y="1974054"/>
              <a:ext cx="61913" cy="211931"/>
            </a:xfrm>
            <a:custGeom>
              <a:rect b="b" l="l" r="r" t="t"/>
              <a:pathLst>
                <a:path extrusionOk="0" h="178" w="52">
                  <a:moveTo>
                    <a:pt x="0" y="175"/>
                  </a:moveTo>
                  <a:lnTo>
                    <a:pt x="13" y="0"/>
                  </a:lnTo>
                  <a:lnTo>
                    <a:pt x="52" y="6"/>
                  </a:lnTo>
                  <a:lnTo>
                    <a:pt x="16" y="17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7"/>
            <p:cNvSpPr/>
            <p:nvPr/>
          </p:nvSpPr>
          <p:spPr>
            <a:xfrm>
              <a:off x="1804975" y="1977625"/>
              <a:ext cx="29766" cy="207169"/>
            </a:xfrm>
            <a:custGeom>
              <a:rect b="b" l="l" r="r" t="t"/>
              <a:pathLst>
                <a:path extrusionOk="0" h="174" w="25">
                  <a:moveTo>
                    <a:pt x="0" y="173"/>
                  </a:moveTo>
                  <a:lnTo>
                    <a:pt x="12" y="0"/>
                  </a:lnTo>
                  <a:lnTo>
                    <a:pt x="25" y="2"/>
                  </a:lnTo>
                  <a:lnTo>
                    <a:pt x="5" y="174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7"/>
            <p:cNvSpPr/>
            <p:nvPr/>
          </p:nvSpPr>
          <p:spPr>
            <a:xfrm>
              <a:off x="1818072" y="1991913"/>
              <a:ext cx="35802" cy="192212"/>
            </a:xfrm>
            <a:custGeom>
              <a:rect b="b" l="l" r="r" t="t"/>
              <a:pathLst>
                <a:path extrusionOk="0" h="525" w="97">
                  <a:moveTo>
                    <a:pt x="2" y="525"/>
                  </a:moveTo>
                  <a:cubicBezTo>
                    <a:pt x="0" y="524"/>
                    <a:pt x="8" y="464"/>
                    <a:pt x="25" y="362"/>
                  </a:cubicBezTo>
                  <a:cubicBezTo>
                    <a:pt x="51" y="205"/>
                    <a:pt x="89" y="0"/>
                    <a:pt x="93" y="1"/>
                  </a:cubicBezTo>
                  <a:cubicBezTo>
                    <a:pt x="97" y="2"/>
                    <a:pt x="63" y="208"/>
                    <a:pt x="35" y="364"/>
                  </a:cubicBezTo>
                  <a:cubicBezTo>
                    <a:pt x="16" y="466"/>
                    <a:pt x="4" y="525"/>
                    <a:pt x="2" y="52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7"/>
            <p:cNvSpPr/>
            <p:nvPr/>
          </p:nvSpPr>
          <p:spPr>
            <a:xfrm>
              <a:off x="1687103" y="1943097"/>
              <a:ext cx="153591" cy="54769"/>
            </a:xfrm>
            <a:custGeom>
              <a:rect b="b" l="l" r="r" t="t"/>
              <a:pathLst>
                <a:path extrusionOk="0" h="46" w="129">
                  <a:moveTo>
                    <a:pt x="2" y="0"/>
                  </a:moveTo>
                  <a:lnTo>
                    <a:pt x="129" y="7"/>
                  </a:lnTo>
                  <a:lnTo>
                    <a:pt x="128" y="46"/>
                  </a:lnTo>
                  <a:lnTo>
                    <a:pt x="0" y="3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7"/>
            <p:cNvSpPr/>
            <p:nvPr/>
          </p:nvSpPr>
          <p:spPr>
            <a:xfrm>
              <a:off x="1687103" y="1968100"/>
              <a:ext cx="152400" cy="22622"/>
            </a:xfrm>
            <a:custGeom>
              <a:rect b="b" l="l" r="r" t="t"/>
              <a:pathLst>
                <a:path extrusionOk="0" h="19" w="128">
                  <a:moveTo>
                    <a:pt x="1" y="0"/>
                  </a:moveTo>
                  <a:lnTo>
                    <a:pt x="128" y="7"/>
                  </a:lnTo>
                  <a:lnTo>
                    <a:pt x="128" y="19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7"/>
            <p:cNvSpPr/>
            <p:nvPr/>
          </p:nvSpPr>
          <p:spPr>
            <a:xfrm>
              <a:off x="1693056" y="1952622"/>
              <a:ext cx="144250" cy="10704"/>
            </a:xfrm>
            <a:custGeom>
              <a:rect b="b" l="l" r="r" t="t"/>
              <a:pathLst>
                <a:path extrusionOk="0" h="29" w="394">
                  <a:moveTo>
                    <a:pt x="0" y="4"/>
                  </a:moveTo>
                  <a:cubicBezTo>
                    <a:pt x="0" y="0"/>
                    <a:pt x="89" y="1"/>
                    <a:pt x="197" y="6"/>
                  </a:cubicBezTo>
                  <a:cubicBezTo>
                    <a:pt x="306" y="12"/>
                    <a:pt x="394" y="20"/>
                    <a:pt x="393" y="25"/>
                  </a:cubicBezTo>
                  <a:cubicBezTo>
                    <a:pt x="393" y="29"/>
                    <a:pt x="305" y="28"/>
                    <a:pt x="196" y="22"/>
                  </a:cubicBezTo>
                  <a:cubicBezTo>
                    <a:pt x="88" y="17"/>
                    <a:pt x="0" y="8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7"/>
            <p:cNvSpPr/>
            <p:nvPr/>
          </p:nvSpPr>
          <p:spPr>
            <a:xfrm>
              <a:off x="1393019" y="2028822"/>
              <a:ext cx="77617" cy="80912"/>
            </a:xfrm>
            <a:custGeom>
              <a:rect b="b" l="l" r="r" t="t"/>
              <a:pathLst>
                <a:path extrusionOk="0" h="221" w="212">
                  <a:moveTo>
                    <a:pt x="19" y="149"/>
                  </a:moveTo>
                  <a:cubicBezTo>
                    <a:pt x="20" y="151"/>
                    <a:pt x="20" y="151"/>
                    <a:pt x="20" y="151"/>
                  </a:cubicBezTo>
                  <a:cubicBezTo>
                    <a:pt x="39" y="198"/>
                    <a:pt x="93" y="221"/>
                    <a:pt x="140" y="202"/>
                  </a:cubicBezTo>
                  <a:cubicBezTo>
                    <a:pt x="212" y="173"/>
                    <a:pt x="212" y="173"/>
                    <a:pt x="212" y="17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23" y="49"/>
                    <a:pt x="0" y="102"/>
                    <a:pt x="1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7"/>
            <p:cNvSpPr/>
            <p:nvPr/>
          </p:nvSpPr>
          <p:spPr>
            <a:xfrm>
              <a:off x="1445406" y="2028822"/>
              <a:ext cx="25003" cy="70247"/>
            </a:xfrm>
            <a:custGeom>
              <a:rect b="b" l="l" r="r" t="t"/>
              <a:pathLst>
                <a:path extrusionOk="0" h="59" w="21">
                  <a:moveTo>
                    <a:pt x="8" y="59"/>
                  </a:moveTo>
                  <a:lnTo>
                    <a:pt x="21" y="53"/>
                  </a:lnTo>
                  <a:lnTo>
                    <a:pt x="0" y="0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7"/>
            <p:cNvSpPr/>
            <p:nvPr/>
          </p:nvSpPr>
          <p:spPr>
            <a:xfrm>
              <a:off x="1414450" y="2057397"/>
              <a:ext cx="29766" cy="28575"/>
            </a:xfrm>
            <a:custGeom>
              <a:rect b="b" l="l" r="r" t="t"/>
              <a:pathLst>
                <a:path extrusionOk="0" h="80" w="80">
                  <a:moveTo>
                    <a:pt x="27" y="8"/>
                  </a:moveTo>
                  <a:cubicBezTo>
                    <a:pt x="45" y="0"/>
                    <a:pt x="65" y="9"/>
                    <a:pt x="73" y="27"/>
                  </a:cubicBezTo>
                  <a:cubicBezTo>
                    <a:pt x="80" y="45"/>
                    <a:pt x="71" y="65"/>
                    <a:pt x="53" y="73"/>
                  </a:cubicBezTo>
                  <a:cubicBezTo>
                    <a:pt x="35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7"/>
            <p:cNvSpPr/>
            <p:nvPr/>
          </p:nvSpPr>
          <p:spPr>
            <a:xfrm>
              <a:off x="1421594" y="2064541"/>
              <a:ext cx="15478" cy="14288"/>
            </a:xfrm>
            <a:custGeom>
              <a:rect b="b" l="l" r="r" t="t"/>
              <a:pathLst>
                <a:path extrusionOk="0" h="40" w="40">
                  <a:moveTo>
                    <a:pt x="14" y="4"/>
                  </a:moveTo>
                  <a:cubicBezTo>
                    <a:pt x="23" y="0"/>
                    <a:pt x="33" y="4"/>
                    <a:pt x="36" y="13"/>
                  </a:cubicBezTo>
                  <a:cubicBezTo>
                    <a:pt x="40" y="22"/>
                    <a:pt x="36" y="33"/>
                    <a:pt x="27" y="36"/>
                  </a:cubicBez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7"/>
                    <a:pt x="14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7"/>
            <p:cNvSpPr/>
            <p:nvPr/>
          </p:nvSpPr>
          <p:spPr>
            <a:xfrm>
              <a:off x="1646622" y="1928810"/>
              <a:ext cx="78879" cy="82227"/>
            </a:xfrm>
            <a:custGeom>
              <a:rect b="b" l="l" r="r" t="t"/>
              <a:pathLst>
                <a:path extrusionOk="0" h="221" w="212">
                  <a:moveTo>
                    <a:pt x="193" y="72"/>
                  </a:moveTo>
                  <a:cubicBezTo>
                    <a:pt x="193" y="70"/>
                    <a:pt x="193" y="70"/>
                    <a:pt x="193" y="70"/>
                  </a:cubicBezTo>
                  <a:cubicBezTo>
                    <a:pt x="173" y="23"/>
                    <a:pt x="120" y="0"/>
                    <a:pt x="73" y="1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90" y="173"/>
                    <a:pt x="212" y="119"/>
                    <a:pt x="193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7"/>
            <p:cNvSpPr/>
            <p:nvPr/>
          </p:nvSpPr>
          <p:spPr>
            <a:xfrm>
              <a:off x="1646622" y="1940716"/>
              <a:ext cx="26194" cy="70247"/>
            </a:xfrm>
            <a:custGeom>
              <a:rect b="b" l="l" r="r" t="t"/>
              <a:pathLst>
                <a:path extrusionOk="0" h="59" w="22">
                  <a:moveTo>
                    <a:pt x="14" y="0"/>
                  </a:moveTo>
                  <a:lnTo>
                    <a:pt x="0" y="6"/>
                  </a:lnTo>
                  <a:lnTo>
                    <a:pt x="22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7"/>
            <p:cNvSpPr/>
            <p:nvPr/>
          </p:nvSpPr>
          <p:spPr>
            <a:xfrm>
              <a:off x="1674006" y="1952622"/>
              <a:ext cx="29766" cy="29766"/>
            </a:xfrm>
            <a:custGeom>
              <a:rect b="b" l="l" r="r" t="t"/>
              <a:pathLst>
                <a:path extrusionOk="0" h="80" w="80">
                  <a:moveTo>
                    <a:pt x="54" y="73"/>
                  </a:moveTo>
                  <a:cubicBezTo>
                    <a:pt x="36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ubicBezTo>
                    <a:pt x="45" y="0"/>
                    <a:pt x="66" y="9"/>
                    <a:pt x="73" y="27"/>
                  </a:cubicBezTo>
                  <a:cubicBezTo>
                    <a:pt x="80" y="45"/>
                    <a:pt x="72" y="65"/>
                    <a:pt x="54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7"/>
            <p:cNvSpPr/>
            <p:nvPr/>
          </p:nvSpPr>
          <p:spPr>
            <a:xfrm>
              <a:off x="1681150" y="1959766"/>
              <a:ext cx="14288" cy="15478"/>
            </a:xfrm>
            <a:custGeom>
              <a:rect b="b" l="l" r="r" t="t"/>
              <a:pathLst>
                <a:path extrusionOk="0" h="40" w="40">
                  <a:moveTo>
                    <a:pt x="27" y="36"/>
                  </a:move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8"/>
                    <a:pt x="14" y="4"/>
                  </a:cubicBezTo>
                  <a:cubicBezTo>
                    <a:pt x="23" y="0"/>
                    <a:pt x="33" y="5"/>
                    <a:pt x="37" y="14"/>
                  </a:cubicBezTo>
                  <a:cubicBezTo>
                    <a:pt x="40" y="23"/>
                    <a:pt x="36" y="33"/>
                    <a:pt x="27" y="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7"/>
            <p:cNvSpPr/>
            <p:nvPr/>
          </p:nvSpPr>
          <p:spPr>
            <a:xfrm>
              <a:off x="1289435" y="2145503"/>
              <a:ext cx="90785" cy="89333"/>
            </a:xfrm>
            <a:custGeom>
              <a:rect b="b" l="l" r="r" t="t"/>
              <a:pathLst>
                <a:path extrusionOk="0" h="244" w="244">
                  <a:moveTo>
                    <a:pt x="230" y="97"/>
                  </a:moveTo>
                  <a:cubicBezTo>
                    <a:pt x="216" y="37"/>
                    <a:pt x="156" y="0"/>
                    <a:pt x="97" y="14"/>
                  </a:cubicBezTo>
                  <a:cubicBezTo>
                    <a:pt x="37" y="28"/>
                    <a:pt x="0" y="88"/>
                    <a:pt x="14" y="147"/>
                  </a:cubicBezTo>
                  <a:cubicBezTo>
                    <a:pt x="28" y="207"/>
                    <a:pt x="88" y="244"/>
                    <a:pt x="147" y="230"/>
                  </a:cubicBezTo>
                  <a:cubicBezTo>
                    <a:pt x="207" y="216"/>
                    <a:pt x="244" y="157"/>
                    <a:pt x="230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7"/>
            <p:cNvSpPr/>
            <p:nvPr/>
          </p:nvSpPr>
          <p:spPr>
            <a:xfrm>
              <a:off x="1298960" y="2155029"/>
              <a:ext cx="71604" cy="70449"/>
            </a:xfrm>
            <a:custGeom>
              <a:rect b="b" l="l" r="r" t="t"/>
              <a:pathLst>
                <a:path extrusionOk="0" h="194" w="194">
                  <a:moveTo>
                    <a:pt x="183" y="77"/>
                  </a:moveTo>
                  <a:cubicBezTo>
                    <a:pt x="172" y="30"/>
                    <a:pt x="124" y="0"/>
                    <a:pt x="77" y="11"/>
                  </a:cubicBezTo>
                  <a:cubicBezTo>
                    <a:pt x="29" y="23"/>
                    <a:pt x="0" y="70"/>
                    <a:pt x="11" y="117"/>
                  </a:cubicBezTo>
                  <a:cubicBezTo>
                    <a:pt x="22" y="165"/>
                    <a:pt x="69" y="194"/>
                    <a:pt x="117" y="183"/>
                  </a:cubicBezTo>
                  <a:cubicBezTo>
                    <a:pt x="164" y="172"/>
                    <a:pt x="194" y="125"/>
                    <a:pt x="183" y="7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7"/>
            <p:cNvSpPr/>
            <p:nvPr/>
          </p:nvSpPr>
          <p:spPr>
            <a:xfrm>
              <a:off x="1314438" y="2170507"/>
              <a:ext cx="40600" cy="40639"/>
            </a:xfrm>
            <a:custGeom>
              <a:rect b="b" l="l" r="r" t="t"/>
              <a:pathLst>
                <a:path extrusionOk="0" h="111" w="110">
                  <a:moveTo>
                    <a:pt x="104" y="44"/>
                  </a:moveTo>
                  <a:cubicBezTo>
                    <a:pt x="98" y="17"/>
                    <a:pt x="71" y="0"/>
                    <a:pt x="43" y="6"/>
                  </a:cubicBezTo>
                  <a:cubicBezTo>
                    <a:pt x="16" y="12"/>
                    <a:pt x="0" y="40"/>
                    <a:pt x="6" y="67"/>
                  </a:cubicBezTo>
                  <a:cubicBezTo>
                    <a:pt x="12" y="94"/>
                    <a:pt x="39" y="111"/>
                    <a:pt x="66" y="104"/>
                  </a:cubicBezTo>
                  <a:cubicBezTo>
                    <a:pt x="94" y="98"/>
                    <a:pt x="110" y="71"/>
                    <a:pt x="10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7"/>
            <p:cNvSpPr/>
            <p:nvPr/>
          </p:nvSpPr>
          <p:spPr>
            <a:xfrm>
              <a:off x="1323963" y="2180032"/>
              <a:ext cx="21503" cy="20169"/>
            </a:xfrm>
            <a:custGeom>
              <a:rect b="b" l="l" r="r" t="t"/>
              <a:pathLst>
                <a:path extrusionOk="0" h="56" w="56">
                  <a:moveTo>
                    <a:pt x="52" y="22"/>
                  </a:moveTo>
                  <a:cubicBezTo>
                    <a:pt x="49" y="9"/>
                    <a:pt x="36" y="0"/>
                    <a:pt x="22" y="4"/>
                  </a:cubicBezTo>
                  <a:cubicBezTo>
                    <a:pt x="9" y="7"/>
                    <a:pt x="0" y="20"/>
                    <a:pt x="3" y="34"/>
                  </a:cubicBezTo>
                  <a:cubicBezTo>
                    <a:pt x="7" y="47"/>
                    <a:pt x="20" y="56"/>
                    <a:pt x="34" y="53"/>
                  </a:cubicBezTo>
                  <a:cubicBezTo>
                    <a:pt x="47" y="50"/>
                    <a:pt x="56" y="36"/>
                    <a:pt x="52" y="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7"/>
            <p:cNvSpPr/>
            <p:nvPr/>
          </p:nvSpPr>
          <p:spPr>
            <a:xfrm>
              <a:off x="1795450" y="1928810"/>
              <a:ext cx="92643" cy="92643"/>
            </a:xfrm>
            <a:custGeom>
              <a:rect b="b" l="l" r="r" t="t"/>
              <a:pathLst>
                <a:path extrusionOk="0" h="251" w="251">
                  <a:moveTo>
                    <a:pt x="205" y="44"/>
                  </a:moveTo>
                  <a:cubicBezTo>
                    <a:pt x="160" y="0"/>
                    <a:pt x="87" y="1"/>
                    <a:pt x="44" y="46"/>
                  </a:cubicBezTo>
                  <a:cubicBezTo>
                    <a:pt x="0" y="92"/>
                    <a:pt x="1" y="164"/>
                    <a:pt x="46" y="207"/>
                  </a:cubicBezTo>
                  <a:cubicBezTo>
                    <a:pt x="92" y="251"/>
                    <a:pt x="164" y="250"/>
                    <a:pt x="208" y="205"/>
                  </a:cubicBezTo>
                  <a:cubicBezTo>
                    <a:pt x="251" y="159"/>
                    <a:pt x="250" y="87"/>
                    <a:pt x="205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7"/>
            <p:cNvSpPr/>
            <p:nvPr/>
          </p:nvSpPr>
          <p:spPr>
            <a:xfrm>
              <a:off x="1804975" y="1938335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63" y="35"/>
                  </a:moveTo>
                  <a:cubicBezTo>
                    <a:pt x="127" y="0"/>
                    <a:pt x="70" y="1"/>
                    <a:pt x="35" y="37"/>
                  </a:cubicBezTo>
                  <a:cubicBezTo>
                    <a:pt x="0" y="73"/>
                    <a:pt x="1" y="130"/>
                    <a:pt x="37" y="165"/>
                  </a:cubicBezTo>
                  <a:cubicBezTo>
                    <a:pt x="73" y="200"/>
                    <a:pt x="130" y="199"/>
                    <a:pt x="165" y="163"/>
                  </a:cubicBezTo>
                  <a:cubicBezTo>
                    <a:pt x="200" y="127"/>
                    <a:pt x="199" y="70"/>
                    <a:pt x="163" y="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7"/>
            <p:cNvSpPr/>
            <p:nvPr/>
          </p:nvSpPr>
          <p:spPr>
            <a:xfrm>
              <a:off x="1820453" y="1953813"/>
              <a:ext cx="42788" cy="42788"/>
            </a:xfrm>
            <a:custGeom>
              <a:rect b="b" l="l" r="r" t="t"/>
              <a:pathLst>
                <a:path extrusionOk="0" h="115" w="115">
                  <a:moveTo>
                    <a:pt x="94" y="20"/>
                  </a:moveTo>
                  <a:cubicBezTo>
                    <a:pt x="73" y="0"/>
                    <a:pt x="40" y="1"/>
                    <a:pt x="20" y="21"/>
                  </a:cubicBezTo>
                  <a:cubicBezTo>
                    <a:pt x="0" y="42"/>
                    <a:pt x="1" y="75"/>
                    <a:pt x="22" y="95"/>
                  </a:cubicBezTo>
                  <a:cubicBezTo>
                    <a:pt x="42" y="115"/>
                    <a:pt x="75" y="114"/>
                    <a:pt x="95" y="94"/>
                  </a:cubicBezTo>
                  <a:cubicBezTo>
                    <a:pt x="115" y="73"/>
                    <a:pt x="114" y="40"/>
                    <a:pt x="94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7"/>
            <p:cNvSpPr/>
            <p:nvPr/>
          </p:nvSpPr>
          <p:spPr>
            <a:xfrm>
              <a:off x="1831169" y="1964528"/>
              <a:ext cx="21378" cy="21378"/>
            </a:xfrm>
            <a:custGeom>
              <a:rect b="b" l="l" r="r" t="t"/>
              <a:pathLst>
                <a:path extrusionOk="0" h="57" w="57">
                  <a:moveTo>
                    <a:pt x="47" y="10"/>
                  </a:moveTo>
                  <a:cubicBezTo>
                    <a:pt x="36" y="0"/>
                    <a:pt x="20" y="0"/>
                    <a:pt x="10" y="10"/>
                  </a:cubicBezTo>
                  <a:cubicBezTo>
                    <a:pt x="0" y="21"/>
                    <a:pt x="0" y="37"/>
                    <a:pt x="11" y="47"/>
                  </a:cubicBezTo>
                  <a:cubicBezTo>
                    <a:pt x="21" y="57"/>
                    <a:pt x="37" y="57"/>
                    <a:pt x="47" y="47"/>
                  </a:cubicBezTo>
                  <a:cubicBezTo>
                    <a:pt x="57" y="36"/>
                    <a:pt x="57" y="20"/>
                    <a:pt x="47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7"/>
            <p:cNvSpPr/>
            <p:nvPr/>
          </p:nvSpPr>
          <p:spPr>
            <a:xfrm>
              <a:off x="1558516" y="2094307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7"/>
                  </a:moveTo>
                  <a:lnTo>
                    <a:pt x="23" y="64"/>
                  </a:lnTo>
                  <a:lnTo>
                    <a:pt x="0" y="8"/>
                  </a:lnTo>
                  <a:lnTo>
                    <a:pt x="19" y="0"/>
                  </a:lnTo>
                  <a:lnTo>
                    <a:pt x="42" y="5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7"/>
            <p:cNvSpPr/>
            <p:nvPr/>
          </p:nvSpPr>
          <p:spPr>
            <a:xfrm>
              <a:off x="1558516" y="2099069"/>
              <a:ext cx="38100" cy="71438"/>
            </a:xfrm>
            <a:custGeom>
              <a:rect b="b" l="l" r="r" t="t"/>
              <a:pathLst>
                <a:path extrusionOk="0" h="60" w="32">
                  <a:moveTo>
                    <a:pt x="32" y="57"/>
                  </a:moveTo>
                  <a:lnTo>
                    <a:pt x="23" y="60"/>
                  </a:lnTo>
                  <a:lnTo>
                    <a:pt x="0" y="4"/>
                  </a:lnTo>
                  <a:lnTo>
                    <a:pt x="9" y="0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7"/>
            <p:cNvSpPr/>
            <p:nvPr/>
          </p:nvSpPr>
          <p:spPr>
            <a:xfrm>
              <a:off x="1595425" y="2080019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6"/>
                  </a:moveTo>
                  <a:lnTo>
                    <a:pt x="23" y="64"/>
                  </a:lnTo>
                  <a:lnTo>
                    <a:pt x="0" y="7"/>
                  </a:lnTo>
                  <a:lnTo>
                    <a:pt x="19" y="0"/>
                  </a:lnTo>
                  <a:lnTo>
                    <a:pt x="42" y="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7"/>
            <p:cNvSpPr/>
            <p:nvPr/>
          </p:nvSpPr>
          <p:spPr>
            <a:xfrm>
              <a:off x="1595425" y="2084782"/>
              <a:ext cx="39291" cy="71438"/>
            </a:xfrm>
            <a:custGeom>
              <a:rect b="b" l="l" r="r" t="t"/>
              <a:pathLst>
                <a:path extrusionOk="0" h="60" w="33">
                  <a:moveTo>
                    <a:pt x="33" y="56"/>
                  </a:moveTo>
                  <a:lnTo>
                    <a:pt x="23" y="60"/>
                  </a:lnTo>
                  <a:lnTo>
                    <a:pt x="0" y="3"/>
                  </a:lnTo>
                  <a:lnTo>
                    <a:pt x="10" y="0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7"/>
            <p:cNvSpPr/>
            <p:nvPr/>
          </p:nvSpPr>
          <p:spPr>
            <a:xfrm>
              <a:off x="1587091" y="2103832"/>
              <a:ext cx="28575" cy="39291"/>
            </a:xfrm>
            <a:custGeom>
              <a:rect b="b" l="l" r="r" t="t"/>
              <a:pathLst>
                <a:path extrusionOk="0" h="33" w="24">
                  <a:moveTo>
                    <a:pt x="24" y="28"/>
                  </a:moveTo>
                  <a:lnTo>
                    <a:pt x="12" y="33"/>
                  </a:lnTo>
                  <a:lnTo>
                    <a:pt x="0" y="5"/>
                  </a:lnTo>
                  <a:lnTo>
                    <a:pt x="12" y="0"/>
                  </a:lnTo>
                  <a:lnTo>
                    <a:pt x="2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7"/>
            <p:cNvSpPr/>
            <p:nvPr/>
          </p:nvSpPr>
          <p:spPr>
            <a:xfrm>
              <a:off x="566725" y="1115613"/>
              <a:ext cx="450056" cy="707231"/>
            </a:xfrm>
            <a:custGeom>
              <a:rect b="b" l="l" r="r" t="t"/>
              <a:pathLst>
                <a:path extrusionOk="0" h="594" w="378">
                  <a:moveTo>
                    <a:pt x="279" y="594"/>
                  </a:moveTo>
                  <a:lnTo>
                    <a:pt x="0" y="49"/>
                  </a:lnTo>
                  <a:lnTo>
                    <a:pt x="99" y="0"/>
                  </a:lnTo>
                  <a:lnTo>
                    <a:pt x="378" y="546"/>
                  </a:lnTo>
                  <a:lnTo>
                    <a:pt x="279" y="5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7"/>
            <p:cNvSpPr/>
            <p:nvPr/>
          </p:nvSpPr>
          <p:spPr>
            <a:xfrm>
              <a:off x="581013" y="1145379"/>
              <a:ext cx="383381" cy="675084"/>
            </a:xfrm>
            <a:custGeom>
              <a:rect b="b" l="l" r="r" t="t"/>
              <a:pathLst>
                <a:path extrusionOk="0" h="567" w="322">
                  <a:moveTo>
                    <a:pt x="279" y="567"/>
                  </a:moveTo>
                  <a:lnTo>
                    <a:pt x="0" y="21"/>
                  </a:lnTo>
                  <a:lnTo>
                    <a:pt x="43" y="0"/>
                  </a:lnTo>
                  <a:lnTo>
                    <a:pt x="322" y="546"/>
                  </a:lnTo>
                  <a:lnTo>
                    <a:pt x="279" y="5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7"/>
            <p:cNvSpPr/>
            <p:nvPr/>
          </p:nvSpPr>
          <p:spPr>
            <a:xfrm>
              <a:off x="672691" y="1131091"/>
              <a:ext cx="324065" cy="617274"/>
            </a:xfrm>
            <a:custGeom>
              <a:rect b="b" l="l" r="r" t="t"/>
              <a:pathLst>
                <a:path extrusionOk="0" h="1686" w="878">
                  <a:moveTo>
                    <a:pt x="867" y="1680"/>
                  </a:moveTo>
                  <a:cubicBezTo>
                    <a:pt x="856" y="1686"/>
                    <a:pt x="784" y="1597"/>
                    <a:pt x="530" y="1084"/>
                  </a:cubicBezTo>
                  <a:cubicBezTo>
                    <a:pt x="276" y="571"/>
                    <a:pt x="0" y="11"/>
                    <a:pt x="11" y="6"/>
                  </a:cubicBezTo>
                  <a:cubicBezTo>
                    <a:pt x="22" y="0"/>
                    <a:pt x="317" y="551"/>
                    <a:pt x="571" y="1064"/>
                  </a:cubicBezTo>
                  <a:cubicBezTo>
                    <a:pt x="824" y="1576"/>
                    <a:pt x="878" y="1675"/>
                    <a:pt x="867" y="168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7"/>
            <p:cNvSpPr/>
            <p:nvPr/>
          </p:nvSpPr>
          <p:spPr>
            <a:xfrm>
              <a:off x="1028688" y="1588291"/>
              <a:ext cx="344091" cy="214313"/>
            </a:xfrm>
            <a:custGeom>
              <a:rect b="b" l="l" r="r" t="t"/>
              <a:pathLst>
                <a:path extrusionOk="0" h="180" w="289">
                  <a:moveTo>
                    <a:pt x="0" y="101"/>
                  </a:moveTo>
                  <a:lnTo>
                    <a:pt x="257" y="0"/>
                  </a:lnTo>
                  <a:lnTo>
                    <a:pt x="289" y="79"/>
                  </a:lnTo>
                  <a:lnTo>
                    <a:pt x="33" y="18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7"/>
            <p:cNvSpPr/>
            <p:nvPr/>
          </p:nvSpPr>
          <p:spPr>
            <a:xfrm>
              <a:off x="1048928" y="1639488"/>
              <a:ext cx="317897" cy="150019"/>
            </a:xfrm>
            <a:custGeom>
              <a:rect b="b" l="l" r="r" t="t"/>
              <a:pathLst>
                <a:path extrusionOk="0" h="126" w="267">
                  <a:moveTo>
                    <a:pt x="0" y="100"/>
                  </a:moveTo>
                  <a:lnTo>
                    <a:pt x="256" y="0"/>
                  </a:lnTo>
                  <a:lnTo>
                    <a:pt x="267" y="24"/>
                  </a:lnTo>
                  <a:lnTo>
                    <a:pt x="10" y="126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7"/>
            <p:cNvSpPr/>
            <p:nvPr/>
          </p:nvSpPr>
          <p:spPr>
            <a:xfrm>
              <a:off x="1004875" y="1609722"/>
              <a:ext cx="325911" cy="140994"/>
            </a:xfrm>
            <a:custGeom>
              <a:rect b="b" l="l" r="r" t="t"/>
              <a:pathLst>
                <a:path extrusionOk="0" h="382" w="883">
                  <a:moveTo>
                    <a:pt x="125" y="306"/>
                  </a:moveTo>
                  <a:cubicBezTo>
                    <a:pt x="122" y="297"/>
                    <a:pt x="0" y="349"/>
                    <a:pt x="412" y="180"/>
                  </a:cubicBezTo>
                  <a:cubicBezTo>
                    <a:pt x="825" y="12"/>
                    <a:pt x="875" y="0"/>
                    <a:pt x="879" y="9"/>
                  </a:cubicBezTo>
                  <a:cubicBezTo>
                    <a:pt x="883" y="18"/>
                    <a:pt x="838" y="44"/>
                    <a:pt x="426" y="213"/>
                  </a:cubicBezTo>
                  <a:cubicBezTo>
                    <a:pt x="13" y="382"/>
                    <a:pt x="129" y="315"/>
                    <a:pt x="125" y="306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7"/>
            <p:cNvSpPr/>
            <p:nvPr/>
          </p:nvSpPr>
          <p:spPr>
            <a:xfrm>
              <a:off x="425041" y="909635"/>
              <a:ext cx="386986" cy="386986"/>
            </a:xfrm>
            <a:custGeom>
              <a:rect b="b" l="l" r="r" t="t"/>
              <a:pathLst>
                <a:path extrusionOk="0" h="1057" w="1057">
                  <a:moveTo>
                    <a:pt x="832" y="890"/>
                  </a:moveTo>
                  <a:cubicBezTo>
                    <a:pt x="632" y="1057"/>
                    <a:pt x="335" y="1031"/>
                    <a:pt x="168" y="831"/>
                  </a:cubicBezTo>
                  <a:cubicBezTo>
                    <a:pt x="0" y="632"/>
                    <a:pt x="27" y="334"/>
                    <a:pt x="226" y="167"/>
                  </a:cubicBezTo>
                  <a:cubicBezTo>
                    <a:pt x="425" y="0"/>
                    <a:pt x="723" y="26"/>
                    <a:pt x="890" y="226"/>
                  </a:cubicBezTo>
                  <a:cubicBezTo>
                    <a:pt x="1057" y="425"/>
                    <a:pt x="1031" y="722"/>
                    <a:pt x="832" y="89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7"/>
            <p:cNvSpPr/>
            <p:nvPr/>
          </p:nvSpPr>
          <p:spPr>
            <a:xfrm>
              <a:off x="665547" y="1091800"/>
              <a:ext cx="122909" cy="173540"/>
            </a:xfrm>
            <a:custGeom>
              <a:rect b="b" l="l" r="r" t="t"/>
              <a:pathLst>
                <a:path extrusionOk="0" h="474" w="333">
                  <a:moveTo>
                    <a:pt x="330" y="0"/>
                  </a:moveTo>
                  <a:cubicBezTo>
                    <a:pt x="333" y="379"/>
                    <a:pt x="0" y="474"/>
                    <a:pt x="0" y="474"/>
                  </a:cubicBezTo>
                  <a:cubicBezTo>
                    <a:pt x="0" y="474"/>
                    <a:pt x="307" y="349"/>
                    <a:pt x="330" y="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7"/>
            <p:cNvSpPr/>
            <p:nvPr/>
          </p:nvSpPr>
          <p:spPr>
            <a:xfrm>
              <a:off x="463141" y="950116"/>
              <a:ext cx="310778" cy="310778"/>
            </a:xfrm>
            <a:custGeom>
              <a:rect b="b" l="l" r="r" t="t"/>
              <a:pathLst>
                <a:path extrusionOk="0" h="842" w="842">
                  <a:moveTo>
                    <a:pt x="662" y="708"/>
                  </a:moveTo>
                  <a:cubicBezTo>
                    <a:pt x="503" y="842"/>
                    <a:pt x="267" y="821"/>
                    <a:pt x="133" y="662"/>
                  </a:cubicBezTo>
                  <a:cubicBezTo>
                    <a:pt x="0" y="503"/>
                    <a:pt x="21" y="266"/>
                    <a:pt x="180" y="133"/>
                  </a:cubicBezTo>
                  <a:cubicBezTo>
                    <a:pt x="339" y="0"/>
                    <a:pt x="576" y="20"/>
                    <a:pt x="709" y="179"/>
                  </a:cubicBezTo>
                  <a:cubicBezTo>
                    <a:pt x="842" y="338"/>
                    <a:pt x="821" y="575"/>
                    <a:pt x="662" y="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7"/>
            <p:cNvSpPr/>
            <p:nvPr/>
          </p:nvSpPr>
          <p:spPr>
            <a:xfrm>
              <a:off x="410753" y="821529"/>
              <a:ext cx="425197" cy="388288"/>
            </a:xfrm>
            <a:custGeom>
              <a:rect b="b" l="l" r="r" t="t"/>
              <a:pathLst>
                <a:path extrusionOk="0" h="1052" w="1152">
                  <a:moveTo>
                    <a:pt x="579" y="1051"/>
                  </a:moveTo>
                  <a:cubicBezTo>
                    <a:pt x="568" y="1051"/>
                    <a:pt x="568" y="1051"/>
                    <a:pt x="568" y="1051"/>
                  </a:cubicBezTo>
                  <a:cubicBezTo>
                    <a:pt x="254" y="1050"/>
                    <a:pt x="0" y="795"/>
                    <a:pt x="1" y="48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52" y="4"/>
                    <a:pt x="1152" y="4"/>
                    <a:pt x="1152" y="4"/>
                  </a:cubicBezTo>
                  <a:cubicBezTo>
                    <a:pt x="1150" y="485"/>
                    <a:pt x="1150" y="485"/>
                    <a:pt x="1150" y="485"/>
                  </a:cubicBezTo>
                  <a:cubicBezTo>
                    <a:pt x="1149" y="799"/>
                    <a:pt x="893" y="1052"/>
                    <a:pt x="579" y="10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7"/>
            <p:cNvSpPr/>
            <p:nvPr/>
          </p:nvSpPr>
          <p:spPr>
            <a:xfrm>
              <a:off x="410753" y="821529"/>
              <a:ext cx="423863" cy="177403"/>
            </a:xfrm>
            <a:custGeom>
              <a:rect b="b" l="l" r="r" t="t"/>
              <a:pathLst>
                <a:path extrusionOk="0" h="149" w="356">
                  <a:moveTo>
                    <a:pt x="0" y="149"/>
                  </a:moveTo>
                  <a:lnTo>
                    <a:pt x="1" y="0"/>
                  </a:lnTo>
                  <a:lnTo>
                    <a:pt x="356" y="2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7"/>
            <p:cNvSpPr/>
            <p:nvPr/>
          </p:nvSpPr>
          <p:spPr>
            <a:xfrm>
              <a:off x="544103" y="932257"/>
              <a:ext cx="160556" cy="160556"/>
            </a:xfrm>
            <a:custGeom>
              <a:rect b="b" l="l" r="r" t="t"/>
              <a:pathLst>
                <a:path extrusionOk="0" h="435" w="435">
                  <a:moveTo>
                    <a:pt x="435" y="218"/>
                  </a:moveTo>
                  <a:cubicBezTo>
                    <a:pt x="435" y="98"/>
                    <a:pt x="338" y="1"/>
                    <a:pt x="218" y="0"/>
                  </a:cubicBezTo>
                  <a:cubicBezTo>
                    <a:pt x="99" y="0"/>
                    <a:pt x="1" y="97"/>
                    <a:pt x="1" y="217"/>
                  </a:cubicBezTo>
                  <a:cubicBezTo>
                    <a:pt x="0" y="336"/>
                    <a:pt x="97" y="434"/>
                    <a:pt x="217" y="434"/>
                  </a:cubicBezTo>
                  <a:cubicBezTo>
                    <a:pt x="337" y="435"/>
                    <a:pt x="434" y="338"/>
                    <a:pt x="435" y="2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7"/>
            <p:cNvSpPr/>
            <p:nvPr/>
          </p:nvSpPr>
          <p:spPr>
            <a:xfrm>
              <a:off x="584584" y="972738"/>
              <a:ext cx="80094" cy="80094"/>
            </a:xfrm>
            <a:custGeom>
              <a:rect b="b" l="l" r="r" t="t"/>
              <a:pathLst>
                <a:path extrusionOk="0" h="217" w="217">
                  <a:moveTo>
                    <a:pt x="217" y="109"/>
                  </a:moveTo>
                  <a:cubicBezTo>
                    <a:pt x="217" y="49"/>
                    <a:pt x="169" y="0"/>
                    <a:pt x="109" y="0"/>
                  </a:cubicBezTo>
                  <a:cubicBezTo>
                    <a:pt x="49" y="0"/>
                    <a:pt x="0" y="48"/>
                    <a:pt x="0" y="108"/>
                  </a:cubicBezTo>
                  <a:cubicBezTo>
                    <a:pt x="0" y="168"/>
                    <a:pt x="48" y="217"/>
                    <a:pt x="108" y="217"/>
                  </a:cubicBezTo>
                  <a:cubicBezTo>
                    <a:pt x="168" y="217"/>
                    <a:pt x="217" y="169"/>
                    <a:pt x="217" y="1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7"/>
            <p:cNvSpPr/>
            <p:nvPr/>
          </p:nvSpPr>
          <p:spPr>
            <a:xfrm>
              <a:off x="642925" y="1017982"/>
              <a:ext cx="180118" cy="181226"/>
            </a:xfrm>
            <a:custGeom>
              <a:rect b="b" l="l" r="r" t="t"/>
              <a:pathLst>
                <a:path extrusionOk="0" h="491" w="488">
                  <a:moveTo>
                    <a:pt x="0" y="491"/>
                  </a:moveTo>
                  <a:cubicBezTo>
                    <a:pt x="426" y="444"/>
                    <a:pt x="488" y="0"/>
                    <a:pt x="488" y="0"/>
                  </a:cubicBezTo>
                  <a:cubicBezTo>
                    <a:pt x="488" y="0"/>
                    <a:pt x="335" y="415"/>
                    <a:pt x="0" y="49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7"/>
            <p:cNvSpPr/>
            <p:nvPr/>
          </p:nvSpPr>
          <p:spPr>
            <a:xfrm>
              <a:off x="798897" y="1645441"/>
              <a:ext cx="290847" cy="288501"/>
            </a:xfrm>
            <a:custGeom>
              <a:rect b="b" l="l" r="r" t="t"/>
              <a:pathLst>
                <a:path extrusionOk="0" h="788" w="788">
                  <a:moveTo>
                    <a:pt x="743" y="312"/>
                  </a:moveTo>
                  <a:cubicBezTo>
                    <a:pt x="788" y="504"/>
                    <a:pt x="669" y="697"/>
                    <a:pt x="476" y="743"/>
                  </a:cubicBezTo>
                  <a:cubicBezTo>
                    <a:pt x="283" y="788"/>
                    <a:pt x="90" y="668"/>
                    <a:pt x="45" y="476"/>
                  </a:cubicBezTo>
                  <a:cubicBezTo>
                    <a:pt x="0" y="283"/>
                    <a:pt x="119" y="90"/>
                    <a:pt x="312" y="45"/>
                  </a:cubicBezTo>
                  <a:cubicBezTo>
                    <a:pt x="505" y="0"/>
                    <a:pt x="698" y="119"/>
                    <a:pt x="743" y="3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7"/>
            <p:cNvSpPr/>
            <p:nvPr/>
          </p:nvSpPr>
          <p:spPr>
            <a:xfrm>
              <a:off x="828663" y="1675207"/>
              <a:ext cx="231423" cy="231792"/>
            </a:xfrm>
            <a:custGeom>
              <a:rect b="b" l="l" r="r" t="t"/>
              <a:pathLst>
                <a:path extrusionOk="0" h="628" w="627">
                  <a:moveTo>
                    <a:pt x="591" y="249"/>
                  </a:moveTo>
                  <a:cubicBezTo>
                    <a:pt x="627" y="402"/>
                    <a:pt x="532" y="556"/>
                    <a:pt x="379" y="592"/>
                  </a:cubicBezTo>
                  <a:cubicBezTo>
                    <a:pt x="225" y="628"/>
                    <a:pt x="72" y="533"/>
                    <a:pt x="36" y="380"/>
                  </a:cubicBezTo>
                  <a:cubicBezTo>
                    <a:pt x="0" y="226"/>
                    <a:pt x="95" y="72"/>
                    <a:pt x="248" y="36"/>
                  </a:cubicBezTo>
                  <a:cubicBezTo>
                    <a:pt x="402" y="0"/>
                    <a:pt x="555" y="96"/>
                    <a:pt x="591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7"/>
            <p:cNvSpPr/>
            <p:nvPr/>
          </p:nvSpPr>
          <p:spPr>
            <a:xfrm>
              <a:off x="878669" y="1724022"/>
              <a:ext cx="132136" cy="132505"/>
            </a:xfrm>
            <a:custGeom>
              <a:rect b="b" l="l" r="r" t="t"/>
              <a:pathLst>
                <a:path extrusionOk="0" h="359" w="358">
                  <a:moveTo>
                    <a:pt x="338" y="142"/>
                  </a:moveTo>
                  <a:cubicBezTo>
                    <a:pt x="358" y="230"/>
                    <a:pt x="304" y="318"/>
                    <a:pt x="216" y="339"/>
                  </a:cubicBezTo>
                  <a:cubicBezTo>
                    <a:pt x="129" y="359"/>
                    <a:pt x="41" y="305"/>
                    <a:pt x="20" y="217"/>
                  </a:cubicBezTo>
                  <a:cubicBezTo>
                    <a:pt x="0" y="129"/>
                    <a:pt x="54" y="42"/>
                    <a:pt x="142" y="21"/>
                  </a:cubicBezTo>
                  <a:cubicBezTo>
                    <a:pt x="229" y="0"/>
                    <a:pt x="317" y="55"/>
                    <a:pt x="338" y="1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7"/>
            <p:cNvSpPr/>
            <p:nvPr/>
          </p:nvSpPr>
          <p:spPr>
            <a:xfrm>
              <a:off x="910816" y="1757360"/>
              <a:ext cx="66675" cy="65484"/>
            </a:xfrm>
            <a:custGeom>
              <a:rect b="b" l="l" r="r" t="t"/>
              <a:pathLst>
                <a:path extrusionOk="0" h="179" w="180">
                  <a:moveTo>
                    <a:pt x="169" y="71"/>
                  </a:moveTo>
                  <a:cubicBezTo>
                    <a:pt x="180" y="115"/>
                    <a:pt x="152" y="159"/>
                    <a:pt x="109" y="169"/>
                  </a:cubicBezTo>
                  <a:cubicBezTo>
                    <a:pt x="65" y="179"/>
                    <a:pt x="21" y="152"/>
                    <a:pt x="11" y="108"/>
                  </a:cubicBezTo>
                  <a:cubicBezTo>
                    <a:pt x="0" y="65"/>
                    <a:pt x="28" y="21"/>
                    <a:pt x="71" y="10"/>
                  </a:cubicBezTo>
                  <a:cubicBezTo>
                    <a:pt x="115" y="0"/>
                    <a:pt x="159" y="27"/>
                    <a:pt x="169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7"/>
            <p:cNvSpPr/>
            <p:nvPr/>
          </p:nvSpPr>
          <p:spPr>
            <a:xfrm>
              <a:off x="928675" y="1653775"/>
              <a:ext cx="138113" cy="91678"/>
            </a:xfrm>
            <a:custGeom>
              <a:rect b="b" l="l" r="r" t="t"/>
              <a:pathLst>
                <a:path extrusionOk="0" h="249" w="375">
                  <a:moveTo>
                    <a:pt x="0" y="20"/>
                  </a:moveTo>
                  <a:cubicBezTo>
                    <a:pt x="288" y="0"/>
                    <a:pt x="375" y="249"/>
                    <a:pt x="375" y="249"/>
                  </a:cubicBezTo>
                  <a:cubicBezTo>
                    <a:pt x="375" y="249"/>
                    <a:pt x="266" y="22"/>
                    <a:pt x="0" y="2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7"/>
            <p:cNvSpPr/>
            <p:nvPr/>
          </p:nvSpPr>
          <p:spPr>
            <a:xfrm>
              <a:off x="1318010" y="1512091"/>
              <a:ext cx="196453" cy="196453"/>
            </a:xfrm>
            <a:custGeom>
              <a:rect b="b" l="l" r="r" t="t"/>
              <a:pathLst>
                <a:path extrusionOk="0" h="535" w="534">
                  <a:moveTo>
                    <a:pt x="514" y="231"/>
                  </a:moveTo>
                  <a:cubicBezTo>
                    <a:pt x="534" y="368"/>
                    <a:pt x="440" y="495"/>
                    <a:pt x="304" y="515"/>
                  </a:cubicBezTo>
                  <a:cubicBezTo>
                    <a:pt x="167" y="535"/>
                    <a:pt x="40" y="441"/>
                    <a:pt x="20" y="304"/>
                  </a:cubicBezTo>
                  <a:cubicBezTo>
                    <a:pt x="0" y="168"/>
                    <a:pt x="94" y="41"/>
                    <a:pt x="231" y="20"/>
                  </a:cubicBezTo>
                  <a:cubicBezTo>
                    <a:pt x="367" y="0"/>
                    <a:pt x="494" y="95"/>
                    <a:pt x="514" y="2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7"/>
            <p:cNvSpPr/>
            <p:nvPr/>
          </p:nvSpPr>
          <p:spPr>
            <a:xfrm>
              <a:off x="1338250" y="1532332"/>
              <a:ext cx="155971" cy="155971"/>
            </a:xfrm>
            <a:custGeom>
              <a:rect b="b" l="l" r="r" t="t"/>
              <a:pathLst>
                <a:path extrusionOk="0" h="426" w="426">
                  <a:moveTo>
                    <a:pt x="410" y="184"/>
                  </a:moveTo>
                  <a:cubicBezTo>
                    <a:pt x="426" y="293"/>
                    <a:pt x="351" y="394"/>
                    <a:pt x="242" y="410"/>
                  </a:cubicBezTo>
                  <a:cubicBezTo>
                    <a:pt x="134" y="426"/>
                    <a:pt x="33" y="351"/>
                    <a:pt x="17" y="243"/>
                  </a:cubicBezTo>
                  <a:cubicBezTo>
                    <a:pt x="0" y="134"/>
                    <a:pt x="76" y="33"/>
                    <a:pt x="184" y="17"/>
                  </a:cubicBezTo>
                  <a:cubicBezTo>
                    <a:pt x="293" y="0"/>
                    <a:pt x="394" y="76"/>
                    <a:pt x="410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7"/>
            <p:cNvSpPr/>
            <p:nvPr/>
          </p:nvSpPr>
          <p:spPr>
            <a:xfrm>
              <a:off x="1371588" y="1565669"/>
              <a:ext cx="89297" cy="89297"/>
            </a:xfrm>
            <a:custGeom>
              <a:rect b="b" l="l" r="r" t="t"/>
              <a:pathLst>
                <a:path extrusionOk="0" h="243" w="244">
                  <a:moveTo>
                    <a:pt x="235" y="105"/>
                  </a:moveTo>
                  <a:cubicBezTo>
                    <a:pt x="244" y="167"/>
                    <a:pt x="201" y="225"/>
                    <a:pt x="139" y="234"/>
                  </a:cubicBezTo>
                  <a:cubicBezTo>
                    <a:pt x="77" y="243"/>
                    <a:pt x="19" y="200"/>
                    <a:pt x="10" y="138"/>
                  </a:cubicBezTo>
                  <a:cubicBezTo>
                    <a:pt x="0" y="76"/>
                    <a:pt x="43" y="18"/>
                    <a:pt x="106" y="9"/>
                  </a:cubicBezTo>
                  <a:cubicBezTo>
                    <a:pt x="168" y="0"/>
                    <a:pt x="225" y="43"/>
                    <a:pt x="235" y="1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7"/>
            <p:cNvSpPr/>
            <p:nvPr/>
          </p:nvSpPr>
          <p:spPr>
            <a:xfrm>
              <a:off x="1394210" y="1588291"/>
              <a:ext cx="44053" cy="44053"/>
            </a:xfrm>
            <a:custGeom>
              <a:rect b="b" l="l" r="r" t="t"/>
              <a:pathLst>
                <a:path extrusionOk="0" h="121" w="122">
                  <a:moveTo>
                    <a:pt x="117" y="52"/>
                  </a:moveTo>
                  <a:cubicBezTo>
                    <a:pt x="122" y="83"/>
                    <a:pt x="101" y="112"/>
                    <a:pt x="69" y="117"/>
                  </a:cubicBezTo>
                  <a:cubicBezTo>
                    <a:pt x="38" y="121"/>
                    <a:pt x="9" y="100"/>
                    <a:pt x="5" y="69"/>
                  </a:cubicBezTo>
                  <a:cubicBezTo>
                    <a:pt x="0" y="38"/>
                    <a:pt x="22" y="9"/>
                    <a:pt x="53" y="4"/>
                  </a:cubicBezTo>
                  <a:cubicBezTo>
                    <a:pt x="84" y="0"/>
                    <a:pt x="113" y="21"/>
                    <a:pt x="117" y="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7"/>
            <p:cNvSpPr/>
            <p:nvPr/>
          </p:nvSpPr>
          <p:spPr>
            <a:xfrm>
              <a:off x="471475" y="553638"/>
              <a:ext cx="307200" cy="163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7"/>
            <p:cNvSpPr/>
            <p:nvPr/>
          </p:nvSpPr>
          <p:spPr>
            <a:xfrm>
              <a:off x="736984" y="559591"/>
              <a:ext cx="19200" cy="2049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7"/>
            <p:cNvSpPr/>
            <p:nvPr/>
          </p:nvSpPr>
          <p:spPr>
            <a:xfrm>
              <a:off x="486953" y="553638"/>
              <a:ext cx="138000" cy="16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7"/>
            <p:cNvSpPr/>
            <p:nvPr/>
          </p:nvSpPr>
          <p:spPr>
            <a:xfrm>
              <a:off x="346459" y="271460"/>
              <a:ext cx="557100" cy="38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7"/>
            <p:cNvSpPr/>
            <p:nvPr/>
          </p:nvSpPr>
          <p:spPr>
            <a:xfrm>
              <a:off x="783419" y="388141"/>
              <a:ext cx="172640" cy="229790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7"/>
            <p:cNvSpPr/>
            <p:nvPr/>
          </p:nvSpPr>
          <p:spPr>
            <a:xfrm>
              <a:off x="403609" y="309560"/>
              <a:ext cx="442800" cy="30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7"/>
            <p:cNvSpPr/>
            <p:nvPr/>
          </p:nvSpPr>
          <p:spPr>
            <a:xfrm>
              <a:off x="202394" y="211928"/>
              <a:ext cx="841770" cy="373857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7"/>
            <p:cNvSpPr/>
            <p:nvPr/>
          </p:nvSpPr>
          <p:spPr>
            <a:xfrm>
              <a:off x="202394" y="211928"/>
              <a:ext cx="841772" cy="66675"/>
            </a:xfrm>
            <a:custGeom>
              <a:rect b="b" l="l" r="r" t="t"/>
              <a:pathLst>
                <a:path extrusionOk="0" h="56" w="707">
                  <a:moveTo>
                    <a:pt x="693" y="56"/>
                  </a:moveTo>
                  <a:lnTo>
                    <a:pt x="13" y="56"/>
                  </a:lnTo>
                  <a:lnTo>
                    <a:pt x="0" y="0"/>
                  </a:lnTo>
                  <a:lnTo>
                    <a:pt x="707" y="0"/>
                  </a:lnTo>
                  <a:lnTo>
                    <a:pt x="693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7"/>
            <p:cNvSpPr/>
            <p:nvPr/>
          </p:nvSpPr>
          <p:spPr>
            <a:xfrm>
              <a:off x="423850" y="297654"/>
              <a:ext cx="576262" cy="280987"/>
            </a:xfrm>
            <a:custGeom>
              <a:rect b="b" l="l" r="r" t="t"/>
              <a:pathLst>
                <a:path extrusionOk="0" h="767" w="1563">
                  <a:moveTo>
                    <a:pt x="0" y="762"/>
                  </a:moveTo>
                  <a:cubicBezTo>
                    <a:pt x="0" y="762"/>
                    <a:pt x="1029" y="767"/>
                    <a:pt x="1096" y="762"/>
                  </a:cubicBezTo>
                  <a:cubicBezTo>
                    <a:pt x="1351" y="748"/>
                    <a:pt x="1423" y="615"/>
                    <a:pt x="1423" y="615"/>
                  </a:cubicBezTo>
                  <a:cubicBezTo>
                    <a:pt x="1563" y="0"/>
                    <a:pt x="1563" y="0"/>
                    <a:pt x="1563" y="0"/>
                  </a:cubicBezTo>
                  <a:cubicBezTo>
                    <a:pt x="1360" y="586"/>
                    <a:pt x="1360" y="586"/>
                    <a:pt x="1360" y="586"/>
                  </a:cubicBezTo>
                  <a:cubicBezTo>
                    <a:pt x="1360" y="586"/>
                    <a:pt x="1333" y="717"/>
                    <a:pt x="1060" y="732"/>
                  </a:cubicBezTo>
                  <a:cubicBezTo>
                    <a:pt x="997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7"/>
            <p:cNvSpPr/>
            <p:nvPr/>
          </p:nvSpPr>
          <p:spPr>
            <a:xfrm>
              <a:off x="238113" y="288129"/>
              <a:ext cx="72628" cy="240506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0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7"/>
            <p:cNvSpPr/>
            <p:nvPr/>
          </p:nvSpPr>
          <p:spPr>
            <a:xfrm>
              <a:off x="413138" y="711085"/>
              <a:ext cx="423900" cy="11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7"/>
            <p:cNvSpPr/>
            <p:nvPr/>
          </p:nvSpPr>
          <p:spPr>
            <a:xfrm>
              <a:off x="423850" y="731041"/>
              <a:ext cx="394097" cy="78581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" name="Google Shape;1351;p8"/>
          <p:cNvGrpSpPr/>
          <p:nvPr/>
        </p:nvGrpSpPr>
        <p:grpSpPr>
          <a:xfrm>
            <a:off x="-225450" y="-20950"/>
            <a:ext cx="9716400" cy="5052675"/>
            <a:chOff x="-225450" y="-20950"/>
            <a:chExt cx="9716400" cy="5052675"/>
          </a:xfrm>
        </p:grpSpPr>
        <p:sp>
          <p:nvSpPr>
            <p:cNvPr id="1352" name="Google Shape;1352;p8"/>
            <p:cNvSpPr/>
            <p:nvPr/>
          </p:nvSpPr>
          <p:spPr>
            <a:xfrm>
              <a:off x="-76200" y="-20950"/>
              <a:ext cx="9386100" cy="238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-76193" y="121444"/>
              <a:ext cx="9386100" cy="9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-76193" y="28575"/>
              <a:ext cx="9386100" cy="4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-225450" y="453096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356" name="Google Shape;1356;p8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1357" name="Google Shape;1357;p8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358" name="Google Shape;1358;p8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359" name="Google Shape;1359;p8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8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361;p8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2" name="Google Shape;1362;p8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363;p8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4" name="Google Shape;1364;p8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Google Shape;1365;p8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8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367;p8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8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8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Google Shape;1370;p8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1" name="Google Shape;1371;p8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8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8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8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8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6" name="Google Shape;1376;p8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8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8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8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0" name="Google Shape;1380;p8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1" name="Google Shape;1381;p8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2" name="Google Shape;1382;p8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383;p8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8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385;p8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Google Shape;1386;p8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8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388;p8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389;p8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8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Google Shape;1391;p8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2" name="Google Shape;1392;p8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393;p8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8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5" name="Google Shape;1395;p8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6" name="Google Shape;1396;p8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7" name="Google Shape;1397;p8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8" name="Google Shape;1398;p8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9" name="Google Shape;1399;p8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0" name="Google Shape;1400;p8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1" name="Google Shape;1401;p8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2" name="Google Shape;1402;p8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3" name="Google Shape;1403;p8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4" name="Google Shape;1404;p8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Google Shape;1405;p8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8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Google Shape;1407;p8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Google Shape;1408;p8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409;p8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8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1" name="Google Shape;1411;p8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2" name="Google Shape;1412;p8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Google Shape;1413;p8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4" name="Google Shape;1414;p8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5" name="Google Shape;1415;p8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Google Shape;1416;p8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8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8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9" name="Google Shape;1419;p8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420;p8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8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422;p8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Google Shape;1423;p8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Google Shape;1424;p8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5" name="Google Shape;1425;p8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6" name="Google Shape;1426;p8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8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428;p8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9" name="Google Shape;1429;p8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8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8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2" name="Google Shape;1432;p8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8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4" name="Google Shape;1434;p8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5" name="Google Shape;1435;p8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8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Google Shape;1437;p8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8" name="Google Shape;1438;p8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8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0" name="Google Shape;1440;p8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1" name="Google Shape;1441;p8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8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443;p8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4" name="Google Shape;1444;p8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8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6" name="Google Shape;1446;p8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7" name="Google Shape;1447;p8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448;p8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9" name="Google Shape;1449;p8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0" name="Google Shape;1450;p8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Google Shape;1451;p8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2" name="Google Shape;1452;p8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3" name="Google Shape;1453;p8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454;p8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5" name="Google Shape;1455;p8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Google Shape;1456;p8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7" name="Google Shape;1457;p8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8" name="Google Shape;1458;p8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Google Shape;1459;p8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0" name="Google Shape;1460;p8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1" name="Google Shape;1461;p8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8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3" name="Google Shape;1463;p8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4" name="Google Shape;1464;p8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465;p8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6" name="Google Shape;1466;p8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7" name="Google Shape;1467;p8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8" name="Google Shape;1468;p8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9" name="Google Shape;1469;p8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0" name="Google Shape;1470;p8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1" name="Google Shape;1471;p8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2" name="Google Shape;1472;p8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Google Shape;1473;p8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4" name="Google Shape;1474;p8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Google Shape;1475;p8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6" name="Google Shape;1476;p8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7" name="Google Shape;1477;p8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8" name="Google Shape;1478;p8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9" name="Google Shape;1479;p8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0" name="Google Shape;1480;p8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1" name="Google Shape;1481;p8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8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8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8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485;p8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6" name="Google Shape;1486;p8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7" name="Google Shape;1487;p8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8" name="Google Shape;1488;p8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9" name="Google Shape;1489;p8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0" name="Google Shape;1490;p8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Google Shape;1491;p8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2" name="Google Shape;1492;p8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3" name="Google Shape;1493;p8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8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5" name="Google Shape;1495;p8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6" name="Google Shape;1496;p8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497;p8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8" name="Google Shape;1498;p8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9" name="Google Shape;1499;p8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500;p8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501;p8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502;p8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8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4" name="Google Shape;1504;p8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5" name="Google Shape;1505;p8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8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07" name="Google Shape;1507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9" name="Google Shape;1509;p9"/>
          <p:cNvGrpSpPr/>
          <p:nvPr/>
        </p:nvGrpSpPr>
        <p:grpSpPr>
          <a:xfrm>
            <a:off x="-225450" y="-20950"/>
            <a:ext cx="9716400" cy="5052675"/>
            <a:chOff x="-225450" y="-20950"/>
            <a:chExt cx="9716400" cy="5052675"/>
          </a:xfrm>
        </p:grpSpPr>
        <p:sp>
          <p:nvSpPr>
            <p:cNvPr id="1510" name="Google Shape;1510;p9"/>
            <p:cNvSpPr/>
            <p:nvPr/>
          </p:nvSpPr>
          <p:spPr>
            <a:xfrm>
              <a:off x="-76200" y="-20950"/>
              <a:ext cx="9386100" cy="238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9"/>
            <p:cNvSpPr/>
            <p:nvPr/>
          </p:nvSpPr>
          <p:spPr>
            <a:xfrm>
              <a:off x="-76193" y="121444"/>
              <a:ext cx="9386100" cy="9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9"/>
            <p:cNvSpPr/>
            <p:nvPr/>
          </p:nvSpPr>
          <p:spPr>
            <a:xfrm>
              <a:off x="-76193" y="28575"/>
              <a:ext cx="9386100" cy="4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9"/>
            <p:cNvSpPr/>
            <p:nvPr/>
          </p:nvSpPr>
          <p:spPr>
            <a:xfrm>
              <a:off x="-225450" y="453096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514" name="Google Shape;1514;p9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1515" name="Google Shape;1515;p9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516" name="Google Shape;1516;p9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517" name="Google Shape;1517;p9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9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9" name="Google Shape;1519;p9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0" name="Google Shape;1520;p9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1" name="Google Shape;1521;p9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2" name="Google Shape;1522;p9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3" name="Google Shape;1523;p9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Google Shape;1524;p9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Google Shape;1525;p9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6" name="Google Shape;1526;p9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7" name="Google Shape;1527;p9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8" name="Google Shape;1528;p9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9" name="Google Shape;1529;p9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0" name="Google Shape;1530;p9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1" name="Google Shape;1531;p9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2" name="Google Shape;1532;p9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3" name="Google Shape;1533;p9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4" name="Google Shape;1534;p9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5" name="Google Shape;1535;p9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6" name="Google Shape;1536;p9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7" name="Google Shape;1537;p9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8" name="Google Shape;1538;p9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9" name="Google Shape;1539;p9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0" name="Google Shape;1540;p9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1" name="Google Shape;1541;p9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2" name="Google Shape;1542;p9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Google Shape;1543;p9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544;p9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545;p9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6" name="Google Shape;1546;p9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7" name="Google Shape;1547;p9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8" name="Google Shape;1548;p9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9" name="Google Shape;1549;p9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0" name="Google Shape;1550;p9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1" name="Google Shape;1551;p9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2" name="Google Shape;1552;p9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3" name="Google Shape;1553;p9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4" name="Google Shape;1554;p9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5" name="Google Shape;1555;p9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6" name="Google Shape;1556;p9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7" name="Google Shape;1557;p9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8" name="Google Shape;1558;p9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9" name="Google Shape;1559;p9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0" name="Google Shape;1560;p9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1" name="Google Shape;1561;p9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2" name="Google Shape;1562;p9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3" name="Google Shape;1563;p9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564;p9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5" name="Google Shape;1565;p9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9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9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9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9" name="Google Shape;1569;p9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0" name="Google Shape;1570;p9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1" name="Google Shape;1571;p9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2" name="Google Shape;1572;p9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3" name="Google Shape;1573;p9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4" name="Google Shape;1574;p9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5" name="Google Shape;1575;p9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6" name="Google Shape;1576;p9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7" name="Google Shape;1577;p9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8" name="Google Shape;1578;p9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9" name="Google Shape;1579;p9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580;p9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1" name="Google Shape;1581;p9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2" name="Google Shape;1582;p9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3" name="Google Shape;1583;p9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4" name="Google Shape;1584;p9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5" name="Google Shape;1585;p9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6" name="Google Shape;1586;p9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7" name="Google Shape;1587;p9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8" name="Google Shape;1588;p9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9" name="Google Shape;1589;p9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0" name="Google Shape;1590;p9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1" name="Google Shape;1591;p9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2" name="Google Shape;1592;p9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3" name="Google Shape;1593;p9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4" name="Google Shape;1594;p9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5" name="Google Shape;1595;p9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6" name="Google Shape;1596;p9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7" name="Google Shape;1597;p9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8" name="Google Shape;1598;p9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9" name="Google Shape;1599;p9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0" name="Google Shape;1600;p9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1" name="Google Shape;1601;p9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2" name="Google Shape;1602;p9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3" name="Google Shape;1603;p9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4" name="Google Shape;1604;p9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5" name="Google Shape;1605;p9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6" name="Google Shape;1606;p9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7" name="Google Shape;1607;p9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8" name="Google Shape;1608;p9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9" name="Google Shape;1609;p9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0" name="Google Shape;1610;p9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1" name="Google Shape;1611;p9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2" name="Google Shape;1612;p9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3" name="Google Shape;1613;p9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4" name="Google Shape;1614;p9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5" name="Google Shape;1615;p9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6" name="Google Shape;1616;p9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7" name="Google Shape;1617;p9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8" name="Google Shape;1618;p9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9" name="Google Shape;1619;p9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0" name="Google Shape;1620;p9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1" name="Google Shape;1621;p9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2" name="Google Shape;1622;p9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3" name="Google Shape;1623;p9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4" name="Google Shape;1624;p9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5" name="Google Shape;1625;p9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6" name="Google Shape;1626;p9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7" name="Google Shape;1627;p9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8" name="Google Shape;1628;p9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9" name="Google Shape;1629;p9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0" name="Google Shape;1630;p9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1" name="Google Shape;1631;p9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2" name="Google Shape;1632;p9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3" name="Google Shape;1633;p9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4" name="Google Shape;1634;p9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5" name="Google Shape;1635;p9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6" name="Google Shape;1636;p9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7" name="Google Shape;1637;p9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8" name="Google Shape;1638;p9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9" name="Google Shape;1639;p9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0" name="Google Shape;1640;p9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1" name="Google Shape;1641;p9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2" name="Google Shape;1642;p9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3" name="Google Shape;1643;p9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4" name="Google Shape;1644;p9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5" name="Google Shape;1645;p9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6" name="Google Shape;1646;p9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9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8" name="Google Shape;1648;p9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9" name="Google Shape;1649;p9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0" name="Google Shape;1650;p9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1" name="Google Shape;1651;p9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2" name="Google Shape;1652;p9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3" name="Google Shape;1653;p9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4" name="Google Shape;1654;p9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5" name="Google Shape;1655;p9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6" name="Google Shape;1656;p9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7" name="Google Shape;1657;p9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8" name="Google Shape;1658;p9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9" name="Google Shape;1659;p9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0" name="Google Shape;1660;p9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1" name="Google Shape;1661;p9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2" name="Google Shape;1662;p9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3" name="Google Shape;1663;p9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4" name="Google Shape;1664;p9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65" name="Google Shape;1665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6" name="Google Shape;1666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11"/>
          <p:cNvSpPr txBox="1"/>
          <p:nvPr>
            <p:ph hasCustomPrompt="1" type="title"/>
          </p:nvPr>
        </p:nvSpPr>
        <p:spPr>
          <a:xfrm>
            <a:off x="929225" y="2915913"/>
            <a:ext cx="5744400" cy="105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57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671" name="Google Shape;1671;p11"/>
          <p:cNvSpPr txBox="1"/>
          <p:nvPr>
            <p:ph idx="1" type="subTitle"/>
          </p:nvPr>
        </p:nvSpPr>
        <p:spPr>
          <a:xfrm>
            <a:off x="929225" y="3975223"/>
            <a:ext cx="5744400" cy="3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672" name="Google Shape;1672;p11"/>
          <p:cNvGrpSpPr/>
          <p:nvPr/>
        </p:nvGrpSpPr>
        <p:grpSpPr>
          <a:xfrm>
            <a:off x="-225450" y="-20950"/>
            <a:ext cx="9716400" cy="5052675"/>
            <a:chOff x="-225450" y="-20950"/>
            <a:chExt cx="9716400" cy="5052675"/>
          </a:xfrm>
        </p:grpSpPr>
        <p:sp>
          <p:nvSpPr>
            <p:cNvPr id="1673" name="Google Shape;1673;p11"/>
            <p:cNvSpPr/>
            <p:nvPr/>
          </p:nvSpPr>
          <p:spPr>
            <a:xfrm>
              <a:off x="-76200" y="-20950"/>
              <a:ext cx="9386100" cy="238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-76193" y="121444"/>
              <a:ext cx="9386100" cy="9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-76193" y="28575"/>
              <a:ext cx="9386100" cy="4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-225450" y="453096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677" name="Google Shape;1677;p11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1678" name="Google Shape;1678;p11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679" name="Google Shape;1679;p11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680" name="Google Shape;1680;p11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1" name="Google Shape;1681;p11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2" name="Google Shape;1682;p11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3" name="Google Shape;1683;p11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4" name="Google Shape;1684;p11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5" name="Google Shape;1685;p11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6" name="Google Shape;1686;p11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7" name="Google Shape;1687;p11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8" name="Google Shape;1688;p11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9" name="Google Shape;1689;p11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0" name="Google Shape;1690;p11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1" name="Google Shape;1691;p11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2" name="Google Shape;1692;p11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3" name="Google Shape;1693;p11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4" name="Google Shape;1694;p11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5" name="Google Shape;1695;p11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6" name="Google Shape;1696;p11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7" name="Google Shape;1697;p11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8" name="Google Shape;1698;p11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9" name="Google Shape;1699;p11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0" name="Google Shape;1700;p11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1" name="Google Shape;1701;p11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2" name="Google Shape;1702;p11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3" name="Google Shape;1703;p11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4" name="Google Shape;1704;p11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5" name="Google Shape;1705;p11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6" name="Google Shape;1706;p11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7" name="Google Shape;1707;p11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8" name="Google Shape;1708;p11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9" name="Google Shape;1709;p11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0" name="Google Shape;1710;p11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1" name="Google Shape;1711;p11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2" name="Google Shape;1712;p11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3" name="Google Shape;1713;p11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4" name="Google Shape;1714;p11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5" name="Google Shape;1715;p11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6" name="Google Shape;1716;p11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7" name="Google Shape;1717;p11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8" name="Google Shape;1718;p11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9" name="Google Shape;1719;p11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0" name="Google Shape;1720;p11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1" name="Google Shape;1721;p11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2" name="Google Shape;1722;p11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3" name="Google Shape;1723;p11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4" name="Google Shape;1724;p11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5" name="Google Shape;1725;p11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6" name="Google Shape;1726;p11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7" name="Google Shape;1727;p11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8" name="Google Shape;1728;p11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9" name="Google Shape;1729;p11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0" name="Google Shape;1730;p11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1" name="Google Shape;1731;p11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2" name="Google Shape;1732;p11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3" name="Google Shape;1733;p11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4" name="Google Shape;1734;p11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5" name="Google Shape;1735;p11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6" name="Google Shape;1736;p11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7" name="Google Shape;1737;p11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8" name="Google Shape;1738;p11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9" name="Google Shape;1739;p11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0" name="Google Shape;1740;p11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1" name="Google Shape;1741;p11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2" name="Google Shape;1742;p11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3" name="Google Shape;1743;p11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4" name="Google Shape;1744;p11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5" name="Google Shape;1745;p11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6" name="Google Shape;1746;p11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7" name="Google Shape;1747;p11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8" name="Google Shape;1748;p11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9" name="Google Shape;1749;p11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0" name="Google Shape;1750;p11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1" name="Google Shape;1751;p11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2" name="Google Shape;1752;p11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3" name="Google Shape;1753;p11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4" name="Google Shape;1754;p11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5" name="Google Shape;1755;p11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6" name="Google Shape;1756;p11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7" name="Google Shape;1757;p11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8" name="Google Shape;1758;p11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9" name="Google Shape;1759;p11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0" name="Google Shape;1760;p11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1" name="Google Shape;1761;p11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2" name="Google Shape;1762;p11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3" name="Google Shape;1763;p11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4" name="Google Shape;1764;p11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5" name="Google Shape;1765;p11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6" name="Google Shape;1766;p11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7" name="Google Shape;1767;p11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8" name="Google Shape;1768;p11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9" name="Google Shape;1769;p11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0" name="Google Shape;1770;p11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1" name="Google Shape;1771;p11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2" name="Google Shape;1772;p11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3" name="Google Shape;1773;p11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4" name="Google Shape;1774;p11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5" name="Google Shape;1775;p11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6" name="Google Shape;1776;p11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7" name="Google Shape;1777;p11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8" name="Google Shape;1778;p11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9" name="Google Shape;1779;p11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0" name="Google Shape;1780;p11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1" name="Google Shape;1781;p11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2" name="Google Shape;1782;p11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3" name="Google Shape;1783;p11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4" name="Google Shape;1784;p11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5" name="Google Shape;1785;p11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6" name="Google Shape;1786;p11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7" name="Google Shape;1787;p11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8" name="Google Shape;1788;p11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9" name="Google Shape;1789;p11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0" name="Google Shape;1790;p11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1" name="Google Shape;1791;p11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2" name="Google Shape;1792;p11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3" name="Google Shape;1793;p11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4" name="Google Shape;1794;p11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5" name="Google Shape;1795;p11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6" name="Google Shape;1796;p11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7" name="Google Shape;1797;p11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8" name="Google Shape;1798;p11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9" name="Google Shape;1799;p11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0" name="Google Shape;1800;p11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1" name="Google Shape;1801;p11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2" name="Google Shape;1802;p11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3" name="Google Shape;1803;p11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4" name="Google Shape;1804;p11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5" name="Google Shape;1805;p11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6" name="Google Shape;1806;p11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7" name="Google Shape;1807;p11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8" name="Google Shape;1808;p11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9" name="Google Shape;1809;p11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0" name="Google Shape;1810;p11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1" name="Google Shape;1811;p11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2" name="Google Shape;1812;p11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3" name="Google Shape;1813;p11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4" name="Google Shape;1814;p11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5" name="Google Shape;1815;p11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6" name="Google Shape;1816;p11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7" name="Google Shape;1817;p11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8" name="Google Shape;1818;p11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9" name="Google Shape;1819;p11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0" name="Google Shape;1820;p11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1" name="Google Shape;1821;p11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2" name="Google Shape;1822;p11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3" name="Google Shape;1823;p11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4" name="Google Shape;1824;p11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5" name="Google Shape;1825;p11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6" name="Google Shape;1826;p11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7" name="Google Shape;1827;p11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829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31" name="Google Shape;1831;p13"/>
          <p:cNvSpPr txBox="1"/>
          <p:nvPr>
            <p:ph hasCustomPrompt="1" idx="2" type="title"/>
          </p:nvPr>
        </p:nvSpPr>
        <p:spPr>
          <a:xfrm>
            <a:off x="720000" y="1751401"/>
            <a:ext cx="734700" cy="532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32" name="Google Shape;1832;p13"/>
          <p:cNvSpPr txBox="1"/>
          <p:nvPr>
            <p:ph hasCustomPrompt="1" idx="3" type="title"/>
          </p:nvPr>
        </p:nvSpPr>
        <p:spPr>
          <a:xfrm>
            <a:off x="720000" y="3172302"/>
            <a:ext cx="734700" cy="532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33" name="Google Shape;1833;p13"/>
          <p:cNvSpPr txBox="1"/>
          <p:nvPr>
            <p:ph hasCustomPrompt="1" idx="4" type="title"/>
          </p:nvPr>
        </p:nvSpPr>
        <p:spPr>
          <a:xfrm>
            <a:off x="2977975" y="1751401"/>
            <a:ext cx="734700" cy="532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34" name="Google Shape;1834;p13"/>
          <p:cNvSpPr txBox="1"/>
          <p:nvPr>
            <p:ph hasCustomPrompt="1" idx="5" type="title"/>
          </p:nvPr>
        </p:nvSpPr>
        <p:spPr>
          <a:xfrm>
            <a:off x="2977975" y="3172302"/>
            <a:ext cx="734700" cy="532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35" name="Google Shape;1835;p13"/>
          <p:cNvSpPr txBox="1"/>
          <p:nvPr>
            <p:ph hasCustomPrompt="1" idx="6" type="title"/>
          </p:nvPr>
        </p:nvSpPr>
        <p:spPr>
          <a:xfrm>
            <a:off x="5235950" y="1751401"/>
            <a:ext cx="734700" cy="532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36" name="Google Shape;1836;p13"/>
          <p:cNvSpPr txBox="1"/>
          <p:nvPr>
            <p:ph hasCustomPrompt="1" idx="7" type="title"/>
          </p:nvPr>
        </p:nvSpPr>
        <p:spPr>
          <a:xfrm>
            <a:off x="5235950" y="3172302"/>
            <a:ext cx="734700" cy="532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37" name="Google Shape;1837;p13"/>
          <p:cNvSpPr txBox="1"/>
          <p:nvPr>
            <p:ph idx="1" type="subTitle"/>
          </p:nvPr>
        </p:nvSpPr>
        <p:spPr>
          <a:xfrm>
            <a:off x="720000" y="2319488"/>
            <a:ext cx="1617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38" name="Google Shape;1838;p13"/>
          <p:cNvSpPr txBox="1"/>
          <p:nvPr>
            <p:ph idx="8" type="subTitle"/>
          </p:nvPr>
        </p:nvSpPr>
        <p:spPr>
          <a:xfrm>
            <a:off x="2977975" y="2319488"/>
            <a:ext cx="1617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39" name="Google Shape;1839;p13"/>
          <p:cNvSpPr txBox="1"/>
          <p:nvPr>
            <p:ph idx="9" type="subTitle"/>
          </p:nvPr>
        </p:nvSpPr>
        <p:spPr>
          <a:xfrm>
            <a:off x="5235950" y="2319488"/>
            <a:ext cx="1617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40" name="Google Shape;1840;p13"/>
          <p:cNvSpPr txBox="1"/>
          <p:nvPr>
            <p:ph idx="13" type="subTitle"/>
          </p:nvPr>
        </p:nvSpPr>
        <p:spPr>
          <a:xfrm>
            <a:off x="720000" y="3740450"/>
            <a:ext cx="1617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41" name="Google Shape;1841;p13"/>
          <p:cNvSpPr txBox="1"/>
          <p:nvPr>
            <p:ph idx="14" type="subTitle"/>
          </p:nvPr>
        </p:nvSpPr>
        <p:spPr>
          <a:xfrm>
            <a:off x="2977975" y="3740450"/>
            <a:ext cx="1617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42" name="Google Shape;1842;p13"/>
          <p:cNvSpPr txBox="1"/>
          <p:nvPr>
            <p:ph idx="15" type="subTitle"/>
          </p:nvPr>
        </p:nvSpPr>
        <p:spPr>
          <a:xfrm>
            <a:off x="5235950" y="3740450"/>
            <a:ext cx="1617300" cy="39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43" name="Google Shape;1843;p13"/>
          <p:cNvSpPr/>
          <p:nvPr/>
        </p:nvSpPr>
        <p:spPr>
          <a:xfrm>
            <a:off x="-286212" y="167200"/>
            <a:ext cx="9716400" cy="4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844" name="Google Shape;1844;p13"/>
          <p:cNvGrpSpPr/>
          <p:nvPr/>
        </p:nvGrpSpPr>
        <p:grpSpPr>
          <a:xfrm>
            <a:off x="-144925" y="4747625"/>
            <a:ext cx="9594900" cy="284100"/>
            <a:chOff x="-144925" y="4747625"/>
            <a:chExt cx="9594900" cy="284100"/>
          </a:xfrm>
        </p:grpSpPr>
        <p:sp>
          <p:nvSpPr>
            <p:cNvPr id="1845" name="Google Shape;1845;p13"/>
            <p:cNvSpPr/>
            <p:nvPr/>
          </p:nvSpPr>
          <p:spPr>
            <a:xfrm>
              <a:off x="-144925" y="4747625"/>
              <a:ext cx="9594900" cy="2841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6" name="Google Shape;1846;p13"/>
            <p:cNvSpPr/>
            <p:nvPr/>
          </p:nvSpPr>
          <p:spPr>
            <a:xfrm>
              <a:off x="-144925" y="4761035"/>
              <a:ext cx="9594900" cy="1731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7" name="Google Shape;1847;p13"/>
            <p:cNvSpPr/>
            <p:nvPr/>
          </p:nvSpPr>
          <p:spPr>
            <a:xfrm>
              <a:off x="5065275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13"/>
            <p:cNvSpPr/>
            <p:nvPr/>
          </p:nvSpPr>
          <p:spPr>
            <a:xfrm>
              <a:off x="5090590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9" name="Google Shape;1849;p13"/>
            <p:cNvSpPr/>
            <p:nvPr/>
          </p:nvSpPr>
          <p:spPr>
            <a:xfrm>
              <a:off x="5101440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13"/>
            <p:cNvSpPr/>
            <p:nvPr/>
          </p:nvSpPr>
          <p:spPr>
            <a:xfrm>
              <a:off x="5105960" y="484765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1" y="194"/>
                    <a:pt x="83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13"/>
            <p:cNvSpPr/>
            <p:nvPr/>
          </p:nvSpPr>
          <p:spPr>
            <a:xfrm>
              <a:off x="7646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13"/>
            <p:cNvSpPr/>
            <p:nvPr/>
          </p:nvSpPr>
          <p:spPr>
            <a:xfrm>
              <a:off x="32961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13"/>
            <p:cNvSpPr/>
            <p:nvPr/>
          </p:nvSpPr>
          <p:spPr>
            <a:xfrm>
              <a:off x="43811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13"/>
            <p:cNvSpPr/>
            <p:nvPr/>
          </p:nvSpPr>
          <p:spPr>
            <a:xfrm>
              <a:off x="48331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13"/>
            <p:cNvSpPr/>
            <p:nvPr/>
          </p:nvSpPr>
          <p:spPr>
            <a:xfrm>
              <a:off x="2564488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13"/>
            <p:cNvSpPr/>
            <p:nvPr/>
          </p:nvSpPr>
          <p:spPr>
            <a:xfrm>
              <a:off x="2588899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13"/>
            <p:cNvSpPr/>
            <p:nvPr/>
          </p:nvSpPr>
          <p:spPr>
            <a:xfrm>
              <a:off x="2600653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13"/>
            <p:cNvSpPr/>
            <p:nvPr/>
          </p:nvSpPr>
          <p:spPr>
            <a:xfrm>
              <a:off x="2604269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9" name="Google Shape;1859;p13"/>
            <p:cNvSpPr/>
            <p:nvPr/>
          </p:nvSpPr>
          <p:spPr>
            <a:xfrm>
              <a:off x="3783237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0" name="Google Shape;1860;p13"/>
            <p:cNvSpPr/>
            <p:nvPr/>
          </p:nvSpPr>
          <p:spPr>
            <a:xfrm>
              <a:off x="3809457" y="4810585"/>
              <a:ext cx="1593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1" name="Google Shape;1861;p13"/>
            <p:cNvSpPr/>
            <p:nvPr/>
          </p:nvSpPr>
          <p:spPr>
            <a:xfrm>
              <a:off x="3820306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13"/>
            <p:cNvSpPr/>
            <p:nvPr/>
          </p:nvSpPr>
          <p:spPr>
            <a:xfrm>
              <a:off x="3824827" y="484765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3" name="Google Shape;1863;p13"/>
            <p:cNvSpPr/>
            <p:nvPr/>
          </p:nvSpPr>
          <p:spPr>
            <a:xfrm>
              <a:off x="1361109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4" name="Google Shape;1864;p13"/>
            <p:cNvSpPr/>
            <p:nvPr/>
          </p:nvSpPr>
          <p:spPr>
            <a:xfrm>
              <a:off x="1386424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5" name="Google Shape;1865;p13"/>
            <p:cNvSpPr/>
            <p:nvPr/>
          </p:nvSpPr>
          <p:spPr>
            <a:xfrm>
              <a:off x="1397273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6" name="Google Shape;1866;p13"/>
            <p:cNvSpPr/>
            <p:nvPr/>
          </p:nvSpPr>
          <p:spPr>
            <a:xfrm>
              <a:off x="1401794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7" name="Google Shape;1867;p13"/>
            <p:cNvSpPr/>
            <p:nvPr/>
          </p:nvSpPr>
          <p:spPr>
            <a:xfrm>
              <a:off x="1028394" y="4841324"/>
              <a:ext cx="978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8" name="Google Shape;1868;p13"/>
            <p:cNvSpPr/>
            <p:nvPr/>
          </p:nvSpPr>
          <p:spPr>
            <a:xfrm>
              <a:off x="1041051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9" name="Google Shape;1869;p13"/>
            <p:cNvSpPr/>
            <p:nvPr/>
          </p:nvSpPr>
          <p:spPr>
            <a:xfrm>
              <a:off x="1045572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0" name="Google Shape;1870;p13"/>
            <p:cNvSpPr/>
            <p:nvPr/>
          </p:nvSpPr>
          <p:spPr>
            <a:xfrm>
              <a:off x="1048284" y="4870254"/>
              <a:ext cx="47918" cy="49724"/>
            </a:xfrm>
            <a:custGeom>
              <a:rect b="b" l="l" r="r" t="t"/>
              <a:pathLst>
                <a:path extrusionOk="0" h="89" w="88">
                  <a:moveTo>
                    <a:pt x="88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8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1" name="Google Shape;1871;p13"/>
            <p:cNvSpPr/>
            <p:nvPr/>
          </p:nvSpPr>
          <p:spPr>
            <a:xfrm>
              <a:off x="863844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2" name="Google Shape;1872;p13"/>
            <p:cNvSpPr/>
            <p:nvPr/>
          </p:nvSpPr>
          <p:spPr>
            <a:xfrm>
              <a:off x="875598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3" name="Google Shape;1873;p13"/>
            <p:cNvSpPr/>
            <p:nvPr/>
          </p:nvSpPr>
          <p:spPr>
            <a:xfrm>
              <a:off x="880119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4" name="Google Shape;1874;p13"/>
            <p:cNvSpPr/>
            <p:nvPr/>
          </p:nvSpPr>
          <p:spPr>
            <a:xfrm>
              <a:off x="882831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5" name="Google Shape;1875;p13"/>
            <p:cNvSpPr/>
            <p:nvPr/>
          </p:nvSpPr>
          <p:spPr>
            <a:xfrm>
              <a:off x="698391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6" name="Google Shape;1876;p13"/>
            <p:cNvSpPr/>
            <p:nvPr/>
          </p:nvSpPr>
          <p:spPr>
            <a:xfrm>
              <a:off x="71014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7" name="Google Shape;1877;p13"/>
            <p:cNvSpPr/>
            <p:nvPr/>
          </p:nvSpPr>
          <p:spPr>
            <a:xfrm>
              <a:off x="715569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8" name="Google Shape;1878;p13"/>
            <p:cNvSpPr/>
            <p:nvPr/>
          </p:nvSpPr>
          <p:spPr>
            <a:xfrm>
              <a:off x="71737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9" name="Google Shape;1879;p13"/>
            <p:cNvSpPr/>
            <p:nvPr/>
          </p:nvSpPr>
          <p:spPr>
            <a:xfrm>
              <a:off x="532938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0" name="Google Shape;1880;p13"/>
            <p:cNvSpPr/>
            <p:nvPr/>
          </p:nvSpPr>
          <p:spPr>
            <a:xfrm>
              <a:off x="54559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1" name="Google Shape;1881;p13"/>
            <p:cNvSpPr/>
            <p:nvPr/>
          </p:nvSpPr>
          <p:spPr>
            <a:xfrm>
              <a:off x="550116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2" name="Google Shape;1882;p13"/>
            <p:cNvSpPr/>
            <p:nvPr/>
          </p:nvSpPr>
          <p:spPr>
            <a:xfrm>
              <a:off x="551924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3" name="Google Shape;1883;p13"/>
            <p:cNvSpPr/>
            <p:nvPr/>
          </p:nvSpPr>
          <p:spPr>
            <a:xfrm>
              <a:off x="2269746" y="484132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4" name="Google Shape;1884;p13"/>
            <p:cNvSpPr/>
            <p:nvPr/>
          </p:nvSpPr>
          <p:spPr>
            <a:xfrm>
              <a:off x="2280595" y="485307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5" name="Google Shape;1885;p13"/>
            <p:cNvSpPr/>
            <p:nvPr/>
          </p:nvSpPr>
          <p:spPr>
            <a:xfrm>
              <a:off x="2286020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6" name="Google Shape;1886;p13"/>
            <p:cNvSpPr/>
            <p:nvPr/>
          </p:nvSpPr>
          <p:spPr>
            <a:xfrm>
              <a:off x="228782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7" name="Google Shape;1887;p13"/>
            <p:cNvSpPr/>
            <p:nvPr/>
          </p:nvSpPr>
          <p:spPr>
            <a:xfrm>
              <a:off x="2104293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8" name="Google Shape;1888;p13"/>
            <p:cNvSpPr/>
            <p:nvPr/>
          </p:nvSpPr>
          <p:spPr>
            <a:xfrm>
              <a:off x="2115142" y="485307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9" name="Google Shape;1889;p13"/>
            <p:cNvSpPr/>
            <p:nvPr/>
          </p:nvSpPr>
          <p:spPr>
            <a:xfrm>
              <a:off x="2120567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0" name="Google Shape;1890;p13"/>
            <p:cNvSpPr/>
            <p:nvPr/>
          </p:nvSpPr>
          <p:spPr>
            <a:xfrm>
              <a:off x="2122375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1" name="Google Shape;1891;p13"/>
            <p:cNvSpPr/>
            <p:nvPr/>
          </p:nvSpPr>
          <p:spPr>
            <a:xfrm>
              <a:off x="1938839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2" name="Google Shape;1892;p13"/>
            <p:cNvSpPr/>
            <p:nvPr/>
          </p:nvSpPr>
          <p:spPr>
            <a:xfrm>
              <a:off x="1950593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3" name="Google Shape;1893;p13"/>
            <p:cNvSpPr/>
            <p:nvPr/>
          </p:nvSpPr>
          <p:spPr>
            <a:xfrm>
              <a:off x="1956017" y="485759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4" name="Google Shape;1894;p13"/>
            <p:cNvSpPr/>
            <p:nvPr/>
          </p:nvSpPr>
          <p:spPr>
            <a:xfrm>
              <a:off x="1957826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5" name="Google Shape;1895;p13"/>
            <p:cNvSpPr/>
            <p:nvPr/>
          </p:nvSpPr>
          <p:spPr>
            <a:xfrm>
              <a:off x="1773386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6" name="Google Shape;1896;p13"/>
            <p:cNvSpPr/>
            <p:nvPr/>
          </p:nvSpPr>
          <p:spPr>
            <a:xfrm>
              <a:off x="1785139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7" name="Google Shape;1897;p13"/>
            <p:cNvSpPr/>
            <p:nvPr/>
          </p:nvSpPr>
          <p:spPr>
            <a:xfrm>
              <a:off x="1790564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8" name="Google Shape;1898;p13"/>
            <p:cNvSpPr/>
            <p:nvPr/>
          </p:nvSpPr>
          <p:spPr>
            <a:xfrm>
              <a:off x="1792372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9" name="Google Shape;1899;p13"/>
            <p:cNvSpPr/>
            <p:nvPr/>
          </p:nvSpPr>
          <p:spPr>
            <a:xfrm>
              <a:off x="3476742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0" name="Google Shape;1900;p13"/>
            <p:cNvSpPr/>
            <p:nvPr/>
          </p:nvSpPr>
          <p:spPr>
            <a:xfrm>
              <a:off x="348849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1" name="Google Shape;1901;p13"/>
            <p:cNvSpPr/>
            <p:nvPr/>
          </p:nvSpPr>
          <p:spPr>
            <a:xfrm>
              <a:off x="3493920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2" name="Google Shape;1902;p13"/>
            <p:cNvSpPr/>
            <p:nvPr/>
          </p:nvSpPr>
          <p:spPr>
            <a:xfrm>
              <a:off x="349572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3" name="Google Shape;1903;p13"/>
            <p:cNvSpPr/>
            <p:nvPr/>
          </p:nvSpPr>
          <p:spPr>
            <a:xfrm>
              <a:off x="3312193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4" name="Google Shape;1904;p13"/>
            <p:cNvSpPr/>
            <p:nvPr/>
          </p:nvSpPr>
          <p:spPr>
            <a:xfrm>
              <a:off x="3323946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5" name="Google Shape;1905;p13"/>
            <p:cNvSpPr/>
            <p:nvPr/>
          </p:nvSpPr>
          <p:spPr>
            <a:xfrm>
              <a:off x="3328467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6" name="Google Shape;1906;p13"/>
            <p:cNvSpPr/>
            <p:nvPr/>
          </p:nvSpPr>
          <p:spPr>
            <a:xfrm>
              <a:off x="3330275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7" name="Google Shape;1907;p13"/>
            <p:cNvSpPr/>
            <p:nvPr/>
          </p:nvSpPr>
          <p:spPr>
            <a:xfrm>
              <a:off x="3146739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8" name="Google Shape;1908;p13"/>
            <p:cNvSpPr/>
            <p:nvPr/>
          </p:nvSpPr>
          <p:spPr>
            <a:xfrm>
              <a:off x="3158493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9" name="Google Shape;1909;p13"/>
            <p:cNvSpPr/>
            <p:nvPr/>
          </p:nvSpPr>
          <p:spPr>
            <a:xfrm>
              <a:off x="3163013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0" name="Google Shape;1910;p13"/>
            <p:cNvSpPr/>
            <p:nvPr/>
          </p:nvSpPr>
          <p:spPr>
            <a:xfrm>
              <a:off x="3165726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1" name="Google Shape;1911;p13"/>
            <p:cNvSpPr/>
            <p:nvPr/>
          </p:nvSpPr>
          <p:spPr>
            <a:xfrm>
              <a:off x="2981286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2" name="Google Shape;1912;p13"/>
            <p:cNvSpPr/>
            <p:nvPr/>
          </p:nvSpPr>
          <p:spPr>
            <a:xfrm>
              <a:off x="2993039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3" name="Google Shape;1913;p13"/>
            <p:cNvSpPr/>
            <p:nvPr/>
          </p:nvSpPr>
          <p:spPr>
            <a:xfrm>
              <a:off x="2998464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4" name="Google Shape;1914;p13"/>
            <p:cNvSpPr/>
            <p:nvPr/>
          </p:nvSpPr>
          <p:spPr>
            <a:xfrm>
              <a:off x="3000272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5" name="Google Shape;1915;p13"/>
            <p:cNvSpPr/>
            <p:nvPr/>
          </p:nvSpPr>
          <p:spPr>
            <a:xfrm>
              <a:off x="4725327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6" name="Google Shape;1916;p13"/>
            <p:cNvSpPr/>
            <p:nvPr/>
          </p:nvSpPr>
          <p:spPr>
            <a:xfrm>
              <a:off x="4737081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7" name="Google Shape;1917;p13"/>
            <p:cNvSpPr/>
            <p:nvPr/>
          </p:nvSpPr>
          <p:spPr>
            <a:xfrm>
              <a:off x="4741601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8" name="Google Shape;1918;p13"/>
            <p:cNvSpPr/>
            <p:nvPr/>
          </p:nvSpPr>
          <p:spPr>
            <a:xfrm>
              <a:off x="4744314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9" name="Google Shape;1919;p13"/>
            <p:cNvSpPr/>
            <p:nvPr/>
          </p:nvSpPr>
          <p:spPr>
            <a:xfrm>
              <a:off x="4559874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0" name="Google Shape;1920;p13"/>
            <p:cNvSpPr/>
            <p:nvPr/>
          </p:nvSpPr>
          <p:spPr>
            <a:xfrm>
              <a:off x="4571627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1" name="Google Shape;1921;p13"/>
            <p:cNvSpPr/>
            <p:nvPr/>
          </p:nvSpPr>
          <p:spPr>
            <a:xfrm>
              <a:off x="4577052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2" name="Google Shape;1922;p13"/>
            <p:cNvSpPr/>
            <p:nvPr/>
          </p:nvSpPr>
          <p:spPr>
            <a:xfrm>
              <a:off x="4578860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13"/>
            <p:cNvSpPr/>
            <p:nvPr/>
          </p:nvSpPr>
          <p:spPr>
            <a:xfrm>
              <a:off x="4395324" y="484132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13"/>
            <p:cNvSpPr/>
            <p:nvPr/>
          </p:nvSpPr>
          <p:spPr>
            <a:xfrm>
              <a:off x="4407078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5" name="Google Shape;1925;p13"/>
            <p:cNvSpPr/>
            <p:nvPr/>
          </p:nvSpPr>
          <p:spPr>
            <a:xfrm>
              <a:off x="4411599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6" name="Google Shape;1926;p13"/>
            <p:cNvSpPr/>
            <p:nvPr/>
          </p:nvSpPr>
          <p:spPr>
            <a:xfrm>
              <a:off x="4413407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7" name="Google Shape;1927;p13"/>
            <p:cNvSpPr/>
            <p:nvPr/>
          </p:nvSpPr>
          <p:spPr>
            <a:xfrm>
              <a:off x="4229871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8" name="Google Shape;1928;p13"/>
            <p:cNvSpPr/>
            <p:nvPr/>
          </p:nvSpPr>
          <p:spPr>
            <a:xfrm>
              <a:off x="424162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9" name="Google Shape;1929;p13"/>
            <p:cNvSpPr/>
            <p:nvPr/>
          </p:nvSpPr>
          <p:spPr>
            <a:xfrm>
              <a:off x="4247049" y="485759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0" name="Google Shape;1930;p13"/>
            <p:cNvSpPr/>
            <p:nvPr/>
          </p:nvSpPr>
          <p:spPr>
            <a:xfrm>
              <a:off x="4247953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1" name="Google Shape;1931;p13"/>
            <p:cNvSpPr/>
            <p:nvPr/>
          </p:nvSpPr>
          <p:spPr>
            <a:xfrm>
              <a:off x="7613063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2" name="Google Shape;1932;p13"/>
            <p:cNvSpPr/>
            <p:nvPr/>
          </p:nvSpPr>
          <p:spPr>
            <a:xfrm>
              <a:off x="7637474" y="480723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3" name="Google Shape;1933;p13"/>
            <p:cNvSpPr/>
            <p:nvPr/>
          </p:nvSpPr>
          <p:spPr>
            <a:xfrm>
              <a:off x="7649228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4" name="Google Shape;1934;p13"/>
            <p:cNvSpPr/>
            <p:nvPr/>
          </p:nvSpPr>
          <p:spPr>
            <a:xfrm>
              <a:off x="7652844" y="484430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5" name="Google Shape;1935;p13"/>
            <p:cNvSpPr/>
            <p:nvPr/>
          </p:nvSpPr>
          <p:spPr>
            <a:xfrm>
              <a:off x="8831812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6" name="Google Shape;1936;p13"/>
            <p:cNvSpPr/>
            <p:nvPr/>
          </p:nvSpPr>
          <p:spPr>
            <a:xfrm>
              <a:off x="8858032" y="4807235"/>
              <a:ext cx="1593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7" name="Google Shape;1937;p13"/>
            <p:cNvSpPr/>
            <p:nvPr/>
          </p:nvSpPr>
          <p:spPr>
            <a:xfrm>
              <a:off x="8868881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8" name="Google Shape;1938;p13"/>
            <p:cNvSpPr/>
            <p:nvPr/>
          </p:nvSpPr>
          <p:spPr>
            <a:xfrm>
              <a:off x="8873402" y="484430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9" name="Google Shape;1939;p13"/>
            <p:cNvSpPr/>
            <p:nvPr/>
          </p:nvSpPr>
          <p:spPr>
            <a:xfrm>
              <a:off x="6409684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0" name="Google Shape;1940;p13"/>
            <p:cNvSpPr/>
            <p:nvPr/>
          </p:nvSpPr>
          <p:spPr>
            <a:xfrm>
              <a:off x="6434999" y="480723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1" name="Google Shape;1941;p13"/>
            <p:cNvSpPr/>
            <p:nvPr/>
          </p:nvSpPr>
          <p:spPr>
            <a:xfrm>
              <a:off x="6445848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2" name="Google Shape;1942;p13"/>
            <p:cNvSpPr/>
            <p:nvPr/>
          </p:nvSpPr>
          <p:spPr>
            <a:xfrm>
              <a:off x="6450369" y="484430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3" name="Google Shape;1943;p13"/>
            <p:cNvSpPr/>
            <p:nvPr/>
          </p:nvSpPr>
          <p:spPr>
            <a:xfrm>
              <a:off x="6076969" y="4837974"/>
              <a:ext cx="978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4" name="Google Shape;1944;p13"/>
            <p:cNvSpPr/>
            <p:nvPr/>
          </p:nvSpPr>
          <p:spPr>
            <a:xfrm>
              <a:off x="6089626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5" name="Google Shape;1945;p13"/>
            <p:cNvSpPr/>
            <p:nvPr/>
          </p:nvSpPr>
          <p:spPr>
            <a:xfrm>
              <a:off x="6094147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6" name="Google Shape;1946;p13"/>
            <p:cNvSpPr/>
            <p:nvPr/>
          </p:nvSpPr>
          <p:spPr>
            <a:xfrm>
              <a:off x="6096859" y="4866904"/>
              <a:ext cx="47918" cy="49724"/>
            </a:xfrm>
            <a:custGeom>
              <a:rect b="b" l="l" r="r" t="t"/>
              <a:pathLst>
                <a:path extrusionOk="0" h="89" w="88">
                  <a:moveTo>
                    <a:pt x="88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8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7" name="Google Shape;1947;p13"/>
            <p:cNvSpPr/>
            <p:nvPr/>
          </p:nvSpPr>
          <p:spPr>
            <a:xfrm>
              <a:off x="5912419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8" name="Google Shape;1948;p13"/>
            <p:cNvSpPr/>
            <p:nvPr/>
          </p:nvSpPr>
          <p:spPr>
            <a:xfrm>
              <a:off x="5924173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9" name="Google Shape;1949;p13"/>
            <p:cNvSpPr/>
            <p:nvPr/>
          </p:nvSpPr>
          <p:spPr>
            <a:xfrm>
              <a:off x="5928694" y="485424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0" name="Google Shape;1950;p13"/>
            <p:cNvSpPr/>
            <p:nvPr/>
          </p:nvSpPr>
          <p:spPr>
            <a:xfrm>
              <a:off x="5931406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1" name="Google Shape;1951;p13"/>
            <p:cNvSpPr/>
            <p:nvPr/>
          </p:nvSpPr>
          <p:spPr>
            <a:xfrm>
              <a:off x="5746966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2" name="Google Shape;1952;p13"/>
            <p:cNvSpPr/>
            <p:nvPr/>
          </p:nvSpPr>
          <p:spPr>
            <a:xfrm>
              <a:off x="575872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3" name="Google Shape;1953;p13"/>
            <p:cNvSpPr/>
            <p:nvPr/>
          </p:nvSpPr>
          <p:spPr>
            <a:xfrm>
              <a:off x="5764144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4" name="Google Shape;1954;p13"/>
            <p:cNvSpPr/>
            <p:nvPr/>
          </p:nvSpPr>
          <p:spPr>
            <a:xfrm>
              <a:off x="576595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5" name="Google Shape;1955;p13"/>
            <p:cNvSpPr/>
            <p:nvPr/>
          </p:nvSpPr>
          <p:spPr>
            <a:xfrm>
              <a:off x="5581513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6" name="Google Shape;1956;p13"/>
            <p:cNvSpPr/>
            <p:nvPr/>
          </p:nvSpPr>
          <p:spPr>
            <a:xfrm>
              <a:off x="559417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7" name="Google Shape;1957;p13"/>
            <p:cNvSpPr/>
            <p:nvPr/>
          </p:nvSpPr>
          <p:spPr>
            <a:xfrm>
              <a:off x="5598691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8" name="Google Shape;1958;p13"/>
            <p:cNvSpPr/>
            <p:nvPr/>
          </p:nvSpPr>
          <p:spPr>
            <a:xfrm>
              <a:off x="5600499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9" name="Google Shape;1959;p13"/>
            <p:cNvSpPr/>
            <p:nvPr/>
          </p:nvSpPr>
          <p:spPr>
            <a:xfrm>
              <a:off x="7318321" y="483797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0" name="Google Shape;1960;p13"/>
            <p:cNvSpPr/>
            <p:nvPr/>
          </p:nvSpPr>
          <p:spPr>
            <a:xfrm>
              <a:off x="7329170" y="484972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1" name="Google Shape;1961;p13"/>
            <p:cNvSpPr/>
            <p:nvPr/>
          </p:nvSpPr>
          <p:spPr>
            <a:xfrm>
              <a:off x="7334595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2" name="Google Shape;1962;p13"/>
            <p:cNvSpPr/>
            <p:nvPr/>
          </p:nvSpPr>
          <p:spPr>
            <a:xfrm>
              <a:off x="733640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3" name="Google Shape;1963;p13"/>
            <p:cNvSpPr/>
            <p:nvPr/>
          </p:nvSpPr>
          <p:spPr>
            <a:xfrm>
              <a:off x="7152868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4" name="Google Shape;1964;p13"/>
            <p:cNvSpPr/>
            <p:nvPr/>
          </p:nvSpPr>
          <p:spPr>
            <a:xfrm>
              <a:off x="7163717" y="484972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5" name="Google Shape;1965;p13"/>
            <p:cNvSpPr/>
            <p:nvPr/>
          </p:nvSpPr>
          <p:spPr>
            <a:xfrm>
              <a:off x="7169142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6" name="Google Shape;1966;p13"/>
            <p:cNvSpPr/>
            <p:nvPr/>
          </p:nvSpPr>
          <p:spPr>
            <a:xfrm>
              <a:off x="7170950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7" name="Google Shape;1967;p13"/>
            <p:cNvSpPr/>
            <p:nvPr/>
          </p:nvSpPr>
          <p:spPr>
            <a:xfrm>
              <a:off x="6987414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8" name="Google Shape;1968;p13"/>
            <p:cNvSpPr/>
            <p:nvPr/>
          </p:nvSpPr>
          <p:spPr>
            <a:xfrm>
              <a:off x="6999168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9" name="Google Shape;1969;p13"/>
            <p:cNvSpPr/>
            <p:nvPr/>
          </p:nvSpPr>
          <p:spPr>
            <a:xfrm>
              <a:off x="7004592" y="485424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0" name="Google Shape;1970;p13"/>
            <p:cNvSpPr/>
            <p:nvPr/>
          </p:nvSpPr>
          <p:spPr>
            <a:xfrm>
              <a:off x="7006401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1" name="Google Shape;1971;p13"/>
            <p:cNvSpPr/>
            <p:nvPr/>
          </p:nvSpPr>
          <p:spPr>
            <a:xfrm>
              <a:off x="6821961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2" name="Google Shape;1972;p13"/>
            <p:cNvSpPr/>
            <p:nvPr/>
          </p:nvSpPr>
          <p:spPr>
            <a:xfrm>
              <a:off x="6833714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3" name="Google Shape;1973;p13"/>
            <p:cNvSpPr/>
            <p:nvPr/>
          </p:nvSpPr>
          <p:spPr>
            <a:xfrm>
              <a:off x="6839139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4" name="Google Shape;1974;p13"/>
            <p:cNvSpPr/>
            <p:nvPr/>
          </p:nvSpPr>
          <p:spPr>
            <a:xfrm>
              <a:off x="6840947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5" name="Google Shape;1975;p13"/>
            <p:cNvSpPr/>
            <p:nvPr/>
          </p:nvSpPr>
          <p:spPr>
            <a:xfrm>
              <a:off x="8525317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6" name="Google Shape;1976;p13"/>
            <p:cNvSpPr/>
            <p:nvPr/>
          </p:nvSpPr>
          <p:spPr>
            <a:xfrm>
              <a:off x="853707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7" name="Google Shape;1977;p13"/>
            <p:cNvSpPr/>
            <p:nvPr/>
          </p:nvSpPr>
          <p:spPr>
            <a:xfrm>
              <a:off x="8542495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8" name="Google Shape;1978;p13"/>
            <p:cNvSpPr/>
            <p:nvPr/>
          </p:nvSpPr>
          <p:spPr>
            <a:xfrm>
              <a:off x="854430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9" name="Google Shape;1979;p13"/>
            <p:cNvSpPr/>
            <p:nvPr/>
          </p:nvSpPr>
          <p:spPr>
            <a:xfrm>
              <a:off x="8360768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0" name="Google Shape;1980;p13"/>
            <p:cNvSpPr/>
            <p:nvPr/>
          </p:nvSpPr>
          <p:spPr>
            <a:xfrm>
              <a:off x="8372521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1" name="Google Shape;1981;p13"/>
            <p:cNvSpPr/>
            <p:nvPr/>
          </p:nvSpPr>
          <p:spPr>
            <a:xfrm>
              <a:off x="8377042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2" name="Google Shape;1982;p13"/>
            <p:cNvSpPr/>
            <p:nvPr/>
          </p:nvSpPr>
          <p:spPr>
            <a:xfrm>
              <a:off x="8378850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3" name="Google Shape;1983;p13"/>
            <p:cNvSpPr/>
            <p:nvPr/>
          </p:nvSpPr>
          <p:spPr>
            <a:xfrm>
              <a:off x="8195314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4" name="Google Shape;1984;p13"/>
            <p:cNvSpPr/>
            <p:nvPr/>
          </p:nvSpPr>
          <p:spPr>
            <a:xfrm>
              <a:off x="8207068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5" name="Google Shape;1985;p13"/>
            <p:cNvSpPr/>
            <p:nvPr/>
          </p:nvSpPr>
          <p:spPr>
            <a:xfrm>
              <a:off x="8211588" y="485424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6" name="Google Shape;1986;p13"/>
            <p:cNvSpPr/>
            <p:nvPr/>
          </p:nvSpPr>
          <p:spPr>
            <a:xfrm>
              <a:off x="8214301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7" name="Google Shape;1987;p13"/>
            <p:cNvSpPr/>
            <p:nvPr/>
          </p:nvSpPr>
          <p:spPr>
            <a:xfrm>
              <a:off x="8029861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8" name="Google Shape;1988;p13"/>
            <p:cNvSpPr/>
            <p:nvPr/>
          </p:nvSpPr>
          <p:spPr>
            <a:xfrm>
              <a:off x="8041614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9" name="Google Shape;1989;p13"/>
            <p:cNvSpPr/>
            <p:nvPr/>
          </p:nvSpPr>
          <p:spPr>
            <a:xfrm>
              <a:off x="8047039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0" name="Google Shape;1990;p13"/>
            <p:cNvSpPr/>
            <p:nvPr/>
          </p:nvSpPr>
          <p:spPr>
            <a:xfrm>
              <a:off x="8048847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1" name="Google Shape;1991;p13"/>
            <p:cNvSpPr/>
            <p:nvPr/>
          </p:nvSpPr>
          <p:spPr>
            <a:xfrm>
              <a:off x="9278446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2" name="Google Shape;1992;p13"/>
            <p:cNvSpPr/>
            <p:nvPr/>
          </p:nvSpPr>
          <p:spPr>
            <a:xfrm>
              <a:off x="929020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3" name="Google Shape;1993;p13"/>
            <p:cNvSpPr/>
            <p:nvPr/>
          </p:nvSpPr>
          <p:spPr>
            <a:xfrm>
              <a:off x="9295624" y="485424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4" name="Google Shape;1994;p13"/>
            <p:cNvSpPr/>
            <p:nvPr/>
          </p:nvSpPr>
          <p:spPr>
            <a:xfrm>
              <a:off x="9296528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995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7" name="Google Shape;1997;p14"/>
          <p:cNvSpPr/>
          <p:nvPr/>
        </p:nvSpPr>
        <p:spPr>
          <a:xfrm>
            <a:off x="-286212" y="167200"/>
            <a:ext cx="9716400" cy="4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98" name="Google Shape;1998;p14"/>
          <p:cNvGrpSpPr/>
          <p:nvPr/>
        </p:nvGrpSpPr>
        <p:grpSpPr>
          <a:xfrm>
            <a:off x="-144925" y="4747625"/>
            <a:ext cx="9594900" cy="284100"/>
            <a:chOff x="-144925" y="4747625"/>
            <a:chExt cx="9594900" cy="284100"/>
          </a:xfrm>
        </p:grpSpPr>
        <p:sp>
          <p:nvSpPr>
            <p:cNvPr id="1999" name="Google Shape;1999;p14"/>
            <p:cNvSpPr/>
            <p:nvPr/>
          </p:nvSpPr>
          <p:spPr>
            <a:xfrm>
              <a:off x="-144925" y="4747625"/>
              <a:ext cx="9594900" cy="2841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00" name="Google Shape;2000;p14"/>
            <p:cNvSpPr/>
            <p:nvPr/>
          </p:nvSpPr>
          <p:spPr>
            <a:xfrm>
              <a:off x="-144925" y="4761035"/>
              <a:ext cx="9594900" cy="1731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01" name="Google Shape;2001;p14"/>
            <p:cNvSpPr/>
            <p:nvPr/>
          </p:nvSpPr>
          <p:spPr>
            <a:xfrm>
              <a:off x="5065275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2" name="Google Shape;2002;p14"/>
            <p:cNvSpPr/>
            <p:nvPr/>
          </p:nvSpPr>
          <p:spPr>
            <a:xfrm>
              <a:off x="5090590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3" name="Google Shape;2003;p14"/>
            <p:cNvSpPr/>
            <p:nvPr/>
          </p:nvSpPr>
          <p:spPr>
            <a:xfrm>
              <a:off x="5101440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4" name="Google Shape;2004;p14"/>
            <p:cNvSpPr/>
            <p:nvPr/>
          </p:nvSpPr>
          <p:spPr>
            <a:xfrm>
              <a:off x="5105960" y="484765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1" y="194"/>
                    <a:pt x="83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5" name="Google Shape;2005;p14"/>
            <p:cNvSpPr/>
            <p:nvPr/>
          </p:nvSpPr>
          <p:spPr>
            <a:xfrm>
              <a:off x="7646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6" name="Google Shape;2006;p14"/>
            <p:cNvSpPr/>
            <p:nvPr/>
          </p:nvSpPr>
          <p:spPr>
            <a:xfrm>
              <a:off x="32961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7" name="Google Shape;2007;p14"/>
            <p:cNvSpPr/>
            <p:nvPr/>
          </p:nvSpPr>
          <p:spPr>
            <a:xfrm>
              <a:off x="43811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8" name="Google Shape;2008;p14"/>
            <p:cNvSpPr/>
            <p:nvPr/>
          </p:nvSpPr>
          <p:spPr>
            <a:xfrm>
              <a:off x="48331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9" name="Google Shape;2009;p14"/>
            <p:cNvSpPr/>
            <p:nvPr/>
          </p:nvSpPr>
          <p:spPr>
            <a:xfrm>
              <a:off x="2564488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0" name="Google Shape;2010;p14"/>
            <p:cNvSpPr/>
            <p:nvPr/>
          </p:nvSpPr>
          <p:spPr>
            <a:xfrm>
              <a:off x="2588899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1" name="Google Shape;2011;p14"/>
            <p:cNvSpPr/>
            <p:nvPr/>
          </p:nvSpPr>
          <p:spPr>
            <a:xfrm>
              <a:off x="2600653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2" name="Google Shape;2012;p14"/>
            <p:cNvSpPr/>
            <p:nvPr/>
          </p:nvSpPr>
          <p:spPr>
            <a:xfrm>
              <a:off x="2604269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3" name="Google Shape;2013;p14"/>
            <p:cNvSpPr/>
            <p:nvPr/>
          </p:nvSpPr>
          <p:spPr>
            <a:xfrm>
              <a:off x="3783237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4" name="Google Shape;2014;p14"/>
            <p:cNvSpPr/>
            <p:nvPr/>
          </p:nvSpPr>
          <p:spPr>
            <a:xfrm>
              <a:off x="3809457" y="4810585"/>
              <a:ext cx="1593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5" name="Google Shape;2015;p14"/>
            <p:cNvSpPr/>
            <p:nvPr/>
          </p:nvSpPr>
          <p:spPr>
            <a:xfrm>
              <a:off x="3820306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6" name="Google Shape;2016;p14"/>
            <p:cNvSpPr/>
            <p:nvPr/>
          </p:nvSpPr>
          <p:spPr>
            <a:xfrm>
              <a:off x="3824827" y="484765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7" name="Google Shape;2017;p14"/>
            <p:cNvSpPr/>
            <p:nvPr/>
          </p:nvSpPr>
          <p:spPr>
            <a:xfrm>
              <a:off x="1361109" y="478436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8" name="Google Shape;2018;p14"/>
            <p:cNvSpPr/>
            <p:nvPr/>
          </p:nvSpPr>
          <p:spPr>
            <a:xfrm>
              <a:off x="1386424" y="481058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397273" y="482053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0" name="Google Shape;2020;p14"/>
            <p:cNvSpPr/>
            <p:nvPr/>
          </p:nvSpPr>
          <p:spPr>
            <a:xfrm>
              <a:off x="1401794" y="484765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1" name="Google Shape;2021;p14"/>
            <p:cNvSpPr/>
            <p:nvPr/>
          </p:nvSpPr>
          <p:spPr>
            <a:xfrm>
              <a:off x="1028394" y="4841324"/>
              <a:ext cx="978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2" name="Google Shape;2022;p14"/>
            <p:cNvSpPr/>
            <p:nvPr/>
          </p:nvSpPr>
          <p:spPr>
            <a:xfrm>
              <a:off x="1041051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3" name="Google Shape;2023;p14"/>
            <p:cNvSpPr/>
            <p:nvPr/>
          </p:nvSpPr>
          <p:spPr>
            <a:xfrm>
              <a:off x="1045572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4" name="Google Shape;2024;p14"/>
            <p:cNvSpPr/>
            <p:nvPr/>
          </p:nvSpPr>
          <p:spPr>
            <a:xfrm>
              <a:off x="1048284" y="4870254"/>
              <a:ext cx="47918" cy="49724"/>
            </a:xfrm>
            <a:custGeom>
              <a:rect b="b" l="l" r="r" t="t"/>
              <a:pathLst>
                <a:path extrusionOk="0" h="89" w="88">
                  <a:moveTo>
                    <a:pt x="88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8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5" name="Google Shape;2025;p14"/>
            <p:cNvSpPr/>
            <p:nvPr/>
          </p:nvSpPr>
          <p:spPr>
            <a:xfrm>
              <a:off x="863844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6" name="Google Shape;2026;p14"/>
            <p:cNvSpPr/>
            <p:nvPr/>
          </p:nvSpPr>
          <p:spPr>
            <a:xfrm>
              <a:off x="875598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7" name="Google Shape;2027;p14"/>
            <p:cNvSpPr/>
            <p:nvPr/>
          </p:nvSpPr>
          <p:spPr>
            <a:xfrm>
              <a:off x="880119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8" name="Google Shape;2028;p14"/>
            <p:cNvSpPr/>
            <p:nvPr/>
          </p:nvSpPr>
          <p:spPr>
            <a:xfrm>
              <a:off x="882831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9" name="Google Shape;2029;p14"/>
            <p:cNvSpPr/>
            <p:nvPr/>
          </p:nvSpPr>
          <p:spPr>
            <a:xfrm>
              <a:off x="698391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0" name="Google Shape;2030;p14"/>
            <p:cNvSpPr/>
            <p:nvPr/>
          </p:nvSpPr>
          <p:spPr>
            <a:xfrm>
              <a:off x="71014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1" name="Google Shape;2031;p14"/>
            <p:cNvSpPr/>
            <p:nvPr/>
          </p:nvSpPr>
          <p:spPr>
            <a:xfrm>
              <a:off x="715569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2" name="Google Shape;2032;p14"/>
            <p:cNvSpPr/>
            <p:nvPr/>
          </p:nvSpPr>
          <p:spPr>
            <a:xfrm>
              <a:off x="71737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3" name="Google Shape;2033;p14"/>
            <p:cNvSpPr/>
            <p:nvPr/>
          </p:nvSpPr>
          <p:spPr>
            <a:xfrm>
              <a:off x="532938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4" name="Google Shape;2034;p14"/>
            <p:cNvSpPr/>
            <p:nvPr/>
          </p:nvSpPr>
          <p:spPr>
            <a:xfrm>
              <a:off x="54559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5" name="Google Shape;2035;p14"/>
            <p:cNvSpPr/>
            <p:nvPr/>
          </p:nvSpPr>
          <p:spPr>
            <a:xfrm>
              <a:off x="550116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6" name="Google Shape;2036;p14"/>
            <p:cNvSpPr/>
            <p:nvPr/>
          </p:nvSpPr>
          <p:spPr>
            <a:xfrm>
              <a:off x="551924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7" name="Google Shape;2037;p14"/>
            <p:cNvSpPr/>
            <p:nvPr/>
          </p:nvSpPr>
          <p:spPr>
            <a:xfrm>
              <a:off x="2269746" y="484132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8" name="Google Shape;2038;p14"/>
            <p:cNvSpPr/>
            <p:nvPr/>
          </p:nvSpPr>
          <p:spPr>
            <a:xfrm>
              <a:off x="2280595" y="485307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9" name="Google Shape;2039;p14"/>
            <p:cNvSpPr/>
            <p:nvPr/>
          </p:nvSpPr>
          <p:spPr>
            <a:xfrm>
              <a:off x="2286020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0" name="Google Shape;2040;p14"/>
            <p:cNvSpPr/>
            <p:nvPr/>
          </p:nvSpPr>
          <p:spPr>
            <a:xfrm>
              <a:off x="228782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1" name="Google Shape;2041;p14"/>
            <p:cNvSpPr/>
            <p:nvPr/>
          </p:nvSpPr>
          <p:spPr>
            <a:xfrm>
              <a:off x="2104293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2" name="Google Shape;2042;p14"/>
            <p:cNvSpPr/>
            <p:nvPr/>
          </p:nvSpPr>
          <p:spPr>
            <a:xfrm>
              <a:off x="2115142" y="485307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3" name="Google Shape;2043;p14"/>
            <p:cNvSpPr/>
            <p:nvPr/>
          </p:nvSpPr>
          <p:spPr>
            <a:xfrm>
              <a:off x="2120567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4" name="Google Shape;2044;p14"/>
            <p:cNvSpPr/>
            <p:nvPr/>
          </p:nvSpPr>
          <p:spPr>
            <a:xfrm>
              <a:off x="2122375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5" name="Google Shape;2045;p14"/>
            <p:cNvSpPr/>
            <p:nvPr/>
          </p:nvSpPr>
          <p:spPr>
            <a:xfrm>
              <a:off x="1938839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6" name="Google Shape;2046;p14"/>
            <p:cNvSpPr/>
            <p:nvPr/>
          </p:nvSpPr>
          <p:spPr>
            <a:xfrm>
              <a:off x="1950593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7" name="Google Shape;2047;p14"/>
            <p:cNvSpPr/>
            <p:nvPr/>
          </p:nvSpPr>
          <p:spPr>
            <a:xfrm>
              <a:off x="1956017" y="485759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8" name="Google Shape;2048;p14"/>
            <p:cNvSpPr/>
            <p:nvPr/>
          </p:nvSpPr>
          <p:spPr>
            <a:xfrm>
              <a:off x="1957826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9" name="Google Shape;2049;p14"/>
            <p:cNvSpPr/>
            <p:nvPr/>
          </p:nvSpPr>
          <p:spPr>
            <a:xfrm>
              <a:off x="1773386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0" name="Google Shape;2050;p14"/>
            <p:cNvSpPr/>
            <p:nvPr/>
          </p:nvSpPr>
          <p:spPr>
            <a:xfrm>
              <a:off x="1785139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1" name="Google Shape;2051;p14"/>
            <p:cNvSpPr/>
            <p:nvPr/>
          </p:nvSpPr>
          <p:spPr>
            <a:xfrm>
              <a:off x="1790564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2" name="Google Shape;2052;p14"/>
            <p:cNvSpPr/>
            <p:nvPr/>
          </p:nvSpPr>
          <p:spPr>
            <a:xfrm>
              <a:off x="1792372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3" name="Google Shape;2053;p14"/>
            <p:cNvSpPr/>
            <p:nvPr/>
          </p:nvSpPr>
          <p:spPr>
            <a:xfrm>
              <a:off x="3476742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4" name="Google Shape;2054;p14"/>
            <p:cNvSpPr/>
            <p:nvPr/>
          </p:nvSpPr>
          <p:spPr>
            <a:xfrm>
              <a:off x="348849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5" name="Google Shape;2055;p14"/>
            <p:cNvSpPr/>
            <p:nvPr/>
          </p:nvSpPr>
          <p:spPr>
            <a:xfrm>
              <a:off x="3493920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6" name="Google Shape;2056;p14"/>
            <p:cNvSpPr/>
            <p:nvPr/>
          </p:nvSpPr>
          <p:spPr>
            <a:xfrm>
              <a:off x="3495728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7" name="Google Shape;2057;p14"/>
            <p:cNvSpPr/>
            <p:nvPr/>
          </p:nvSpPr>
          <p:spPr>
            <a:xfrm>
              <a:off x="3312193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8" name="Google Shape;2058;p14"/>
            <p:cNvSpPr/>
            <p:nvPr/>
          </p:nvSpPr>
          <p:spPr>
            <a:xfrm>
              <a:off x="3323946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9" name="Google Shape;2059;p14"/>
            <p:cNvSpPr/>
            <p:nvPr/>
          </p:nvSpPr>
          <p:spPr>
            <a:xfrm>
              <a:off x="3328467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0" name="Google Shape;2060;p14"/>
            <p:cNvSpPr/>
            <p:nvPr/>
          </p:nvSpPr>
          <p:spPr>
            <a:xfrm>
              <a:off x="3330275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1" name="Google Shape;2061;p14"/>
            <p:cNvSpPr/>
            <p:nvPr/>
          </p:nvSpPr>
          <p:spPr>
            <a:xfrm>
              <a:off x="3146739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2" name="Google Shape;2062;p14"/>
            <p:cNvSpPr/>
            <p:nvPr/>
          </p:nvSpPr>
          <p:spPr>
            <a:xfrm>
              <a:off x="3158493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3" name="Google Shape;2063;p14"/>
            <p:cNvSpPr/>
            <p:nvPr/>
          </p:nvSpPr>
          <p:spPr>
            <a:xfrm>
              <a:off x="3163013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4" name="Google Shape;2064;p14"/>
            <p:cNvSpPr/>
            <p:nvPr/>
          </p:nvSpPr>
          <p:spPr>
            <a:xfrm>
              <a:off x="3165726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5" name="Google Shape;2065;p14"/>
            <p:cNvSpPr/>
            <p:nvPr/>
          </p:nvSpPr>
          <p:spPr>
            <a:xfrm>
              <a:off x="2981286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6" name="Google Shape;2066;p14"/>
            <p:cNvSpPr/>
            <p:nvPr/>
          </p:nvSpPr>
          <p:spPr>
            <a:xfrm>
              <a:off x="2993039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7" name="Google Shape;2067;p14"/>
            <p:cNvSpPr/>
            <p:nvPr/>
          </p:nvSpPr>
          <p:spPr>
            <a:xfrm>
              <a:off x="2998464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8" name="Google Shape;2068;p14"/>
            <p:cNvSpPr/>
            <p:nvPr/>
          </p:nvSpPr>
          <p:spPr>
            <a:xfrm>
              <a:off x="3000272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9" name="Google Shape;2069;p14"/>
            <p:cNvSpPr/>
            <p:nvPr/>
          </p:nvSpPr>
          <p:spPr>
            <a:xfrm>
              <a:off x="4725327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0" name="Google Shape;2070;p14"/>
            <p:cNvSpPr/>
            <p:nvPr/>
          </p:nvSpPr>
          <p:spPr>
            <a:xfrm>
              <a:off x="4737081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1" name="Google Shape;2071;p14"/>
            <p:cNvSpPr/>
            <p:nvPr/>
          </p:nvSpPr>
          <p:spPr>
            <a:xfrm>
              <a:off x="4741601" y="485759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2" name="Google Shape;2072;p14"/>
            <p:cNvSpPr/>
            <p:nvPr/>
          </p:nvSpPr>
          <p:spPr>
            <a:xfrm>
              <a:off x="4744314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3" name="Google Shape;2073;p14"/>
            <p:cNvSpPr/>
            <p:nvPr/>
          </p:nvSpPr>
          <p:spPr>
            <a:xfrm>
              <a:off x="4559874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4" name="Google Shape;2074;p14"/>
            <p:cNvSpPr/>
            <p:nvPr/>
          </p:nvSpPr>
          <p:spPr>
            <a:xfrm>
              <a:off x="4571627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5" name="Google Shape;2075;p14"/>
            <p:cNvSpPr/>
            <p:nvPr/>
          </p:nvSpPr>
          <p:spPr>
            <a:xfrm>
              <a:off x="4577052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6" name="Google Shape;2076;p14"/>
            <p:cNvSpPr/>
            <p:nvPr/>
          </p:nvSpPr>
          <p:spPr>
            <a:xfrm>
              <a:off x="4578860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7" name="Google Shape;2077;p14"/>
            <p:cNvSpPr/>
            <p:nvPr/>
          </p:nvSpPr>
          <p:spPr>
            <a:xfrm>
              <a:off x="4395324" y="484132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8" name="Google Shape;2078;p14"/>
            <p:cNvSpPr/>
            <p:nvPr/>
          </p:nvSpPr>
          <p:spPr>
            <a:xfrm>
              <a:off x="4407078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14"/>
            <p:cNvSpPr/>
            <p:nvPr/>
          </p:nvSpPr>
          <p:spPr>
            <a:xfrm>
              <a:off x="4411599" y="485759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14"/>
            <p:cNvSpPr/>
            <p:nvPr/>
          </p:nvSpPr>
          <p:spPr>
            <a:xfrm>
              <a:off x="4413407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1" name="Google Shape;2081;p14"/>
            <p:cNvSpPr/>
            <p:nvPr/>
          </p:nvSpPr>
          <p:spPr>
            <a:xfrm>
              <a:off x="4229871" y="484132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2" name="Google Shape;2082;p14"/>
            <p:cNvSpPr/>
            <p:nvPr/>
          </p:nvSpPr>
          <p:spPr>
            <a:xfrm>
              <a:off x="4241625" y="485307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3" name="Google Shape;2083;p14"/>
            <p:cNvSpPr/>
            <p:nvPr/>
          </p:nvSpPr>
          <p:spPr>
            <a:xfrm>
              <a:off x="4247049" y="485759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4" name="Google Shape;2084;p14"/>
            <p:cNvSpPr/>
            <p:nvPr/>
          </p:nvSpPr>
          <p:spPr>
            <a:xfrm>
              <a:off x="4247953" y="487025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14"/>
            <p:cNvSpPr/>
            <p:nvPr/>
          </p:nvSpPr>
          <p:spPr>
            <a:xfrm>
              <a:off x="7613063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6" name="Google Shape;2086;p14"/>
            <p:cNvSpPr/>
            <p:nvPr/>
          </p:nvSpPr>
          <p:spPr>
            <a:xfrm>
              <a:off x="7637474" y="480723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7" name="Google Shape;2087;p14"/>
            <p:cNvSpPr/>
            <p:nvPr/>
          </p:nvSpPr>
          <p:spPr>
            <a:xfrm>
              <a:off x="7649228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8" name="Google Shape;2088;p14"/>
            <p:cNvSpPr/>
            <p:nvPr/>
          </p:nvSpPr>
          <p:spPr>
            <a:xfrm>
              <a:off x="7652844" y="484430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14"/>
            <p:cNvSpPr/>
            <p:nvPr/>
          </p:nvSpPr>
          <p:spPr>
            <a:xfrm>
              <a:off x="8831812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14"/>
            <p:cNvSpPr/>
            <p:nvPr/>
          </p:nvSpPr>
          <p:spPr>
            <a:xfrm>
              <a:off x="8858032" y="4807235"/>
              <a:ext cx="1593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1" name="Google Shape;2091;p14"/>
            <p:cNvSpPr/>
            <p:nvPr/>
          </p:nvSpPr>
          <p:spPr>
            <a:xfrm>
              <a:off x="8868881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2" name="Google Shape;2092;p14"/>
            <p:cNvSpPr/>
            <p:nvPr/>
          </p:nvSpPr>
          <p:spPr>
            <a:xfrm>
              <a:off x="8873402" y="4844302"/>
              <a:ext cx="105781" cy="106681"/>
            </a:xfrm>
            <a:custGeom>
              <a:rect b="b" l="l" r="r" t="t"/>
              <a:pathLst>
                <a:path extrusionOk="0" h="194" w="193">
                  <a:moveTo>
                    <a:pt x="193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3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3" name="Google Shape;2093;p14"/>
            <p:cNvSpPr/>
            <p:nvPr/>
          </p:nvSpPr>
          <p:spPr>
            <a:xfrm>
              <a:off x="6409684" y="4781017"/>
              <a:ext cx="210600" cy="210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4" name="Google Shape;2094;p14"/>
            <p:cNvSpPr/>
            <p:nvPr/>
          </p:nvSpPr>
          <p:spPr>
            <a:xfrm>
              <a:off x="6434999" y="4807235"/>
              <a:ext cx="159900" cy="159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5" name="Google Shape;2095;p14"/>
            <p:cNvSpPr/>
            <p:nvPr/>
          </p:nvSpPr>
          <p:spPr>
            <a:xfrm>
              <a:off x="6445848" y="4817180"/>
              <a:ext cx="137400" cy="13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14"/>
            <p:cNvSpPr/>
            <p:nvPr/>
          </p:nvSpPr>
          <p:spPr>
            <a:xfrm>
              <a:off x="6450369" y="4844302"/>
              <a:ext cx="106686" cy="106681"/>
            </a:xfrm>
            <a:custGeom>
              <a:rect b="b" l="l" r="r" t="t"/>
              <a:pathLst>
                <a:path extrusionOk="0" h="194" w="194">
                  <a:moveTo>
                    <a:pt x="194" y="152"/>
                  </a:moveTo>
                  <a:cubicBezTo>
                    <a:pt x="152" y="194"/>
                    <a:pt x="84" y="194"/>
                    <a:pt x="42" y="152"/>
                  </a:cubicBezTo>
                  <a:cubicBezTo>
                    <a:pt x="0" y="110"/>
                    <a:pt x="0" y="42"/>
                    <a:pt x="42" y="0"/>
                  </a:cubicBezTo>
                  <a:lnTo>
                    <a:pt x="194" y="15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14"/>
            <p:cNvSpPr/>
            <p:nvPr/>
          </p:nvSpPr>
          <p:spPr>
            <a:xfrm>
              <a:off x="6076969" y="4837974"/>
              <a:ext cx="978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8" name="Google Shape;2098;p14"/>
            <p:cNvSpPr/>
            <p:nvPr/>
          </p:nvSpPr>
          <p:spPr>
            <a:xfrm>
              <a:off x="6089626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9" name="Google Shape;2099;p14"/>
            <p:cNvSpPr/>
            <p:nvPr/>
          </p:nvSpPr>
          <p:spPr>
            <a:xfrm>
              <a:off x="6094147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0" name="Google Shape;2100;p14"/>
            <p:cNvSpPr/>
            <p:nvPr/>
          </p:nvSpPr>
          <p:spPr>
            <a:xfrm>
              <a:off x="6096859" y="4866904"/>
              <a:ext cx="47918" cy="49724"/>
            </a:xfrm>
            <a:custGeom>
              <a:rect b="b" l="l" r="r" t="t"/>
              <a:pathLst>
                <a:path extrusionOk="0" h="89" w="88">
                  <a:moveTo>
                    <a:pt x="88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8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1" name="Google Shape;2101;p14"/>
            <p:cNvSpPr/>
            <p:nvPr/>
          </p:nvSpPr>
          <p:spPr>
            <a:xfrm>
              <a:off x="5912419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2" name="Google Shape;2102;p14"/>
            <p:cNvSpPr/>
            <p:nvPr/>
          </p:nvSpPr>
          <p:spPr>
            <a:xfrm>
              <a:off x="5924173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3" name="Google Shape;2103;p14"/>
            <p:cNvSpPr/>
            <p:nvPr/>
          </p:nvSpPr>
          <p:spPr>
            <a:xfrm>
              <a:off x="5928694" y="485424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4" name="Google Shape;2104;p14"/>
            <p:cNvSpPr/>
            <p:nvPr/>
          </p:nvSpPr>
          <p:spPr>
            <a:xfrm>
              <a:off x="5931406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5" name="Google Shape;2105;p14"/>
            <p:cNvSpPr/>
            <p:nvPr/>
          </p:nvSpPr>
          <p:spPr>
            <a:xfrm>
              <a:off x="5746966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6" name="Google Shape;2106;p14"/>
            <p:cNvSpPr/>
            <p:nvPr/>
          </p:nvSpPr>
          <p:spPr>
            <a:xfrm>
              <a:off x="575872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7" name="Google Shape;2107;p14"/>
            <p:cNvSpPr/>
            <p:nvPr/>
          </p:nvSpPr>
          <p:spPr>
            <a:xfrm>
              <a:off x="5764144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8" name="Google Shape;2108;p14"/>
            <p:cNvSpPr/>
            <p:nvPr/>
          </p:nvSpPr>
          <p:spPr>
            <a:xfrm>
              <a:off x="576595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9" name="Google Shape;2109;p14"/>
            <p:cNvSpPr/>
            <p:nvPr/>
          </p:nvSpPr>
          <p:spPr>
            <a:xfrm>
              <a:off x="5581513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0" name="Google Shape;2110;p14"/>
            <p:cNvSpPr/>
            <p:nvPr/>
          </p:nvSpPr>
          <p:spPr>
            <a:xfrm>
              <a:off x="559417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1" name="Google Shape;2111;p14"/>
            <p:cNvSpPr/>
            <p:nvPr/>
          </p:nvSpPr>
          <p:spPr>
            <a:xfrm>
              <a:off x="5598691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2" name="Google Shape;2112;p14"/>
            <p:cNvSpPr/>
            <p:nvPr/>
          </p:nvSpPr>
          <p:spPr>
            <a:xfrm>
              <a:off x="5600499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3" name="Google Shape;2113;p14"/>
            <p:cNvSpPr/>
            <p:nvPr/>
          </p:nvSpPr>
          <p:spPr>
            <a:xfrm>
              <a:off x="7318321" y="4837974"/>
              <a:ext cx="960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4" name="Google Shape;2114;p14"/>
            <p:cNvSpPr/>
            <p:nvPr/>
          </p:nvSpPr>
          <p:spPr>
            <a:xfrm>
              <a:off x="7329170" y="484972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5" name="Google Shape;2115;p14"/>
            <p:cNvSpPr/>
            <p:nvPr/>
          </p:nvSpPr>
          <p:spPr>
            <a:xfrm>
              <a:off x="7334595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6" name="Google Shape;2116;p14"/>
            <p:cNvSpPr/>
            <p:nvPr/>
          </p:nvSpPr>
          <p:spPr>
            <a:xfrm>
              <a:off x="733640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7" name="Google Shape;2117;p14"/>
            <p:cNvSpPr/>
            <p:nvPr/>
          </p:nvSpPr>
          <p:spPr>
            <a:xfrm>
              <a:off x="7152868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8" name="Google Shape;2118;p14"/>
            <p:cNvSpPr/>
            <p:nvPr/>
          </p:nvSpPr>
          <p:spPr>
            <a:xfrm>
              <a:off x="7163717" y="4849726"/>
              <a:ext cx="741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9" name="Google Shape;2119;p14"/>
            <p:cNvSpPr/>
            <p:nvPr/>
          </p:nvSpPr>
          <p:spPr>
            <a:xfrm>
              <a:off x="7169142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0" name="Google Shape;2120;p14"/>
            <p:cNvSpPr/>
            <p:nvPr/>
          </p:nvSpPr>
          <p:spPr>
            <a:xfrm>
              <a:off x="7170950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1" name="Google Shape;2121;p14"/>
            <p:cNvSpPr/>
            <p:nvPr/>
          </p:nvSpPr>
          <p:spPr>
            <a:xfrm>
              <a:off x="6987414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2" name="Google Shape;2122;p14"/>
            <p:cNvSpPr/>
            <p:nvPr/>
          </p:nvSpPr>
          <p:spPr>
            <a:xfrm>
              <a:off x="6999168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3" name="Google Shape;2123;p14"/>
            <p:cNvSpPr/>
            <p:nvPr/>
          </p:nvSpPr>
          <p:spPr>
            <a:xfrm>
              <a:off x="7004592" y="485424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4" name="Google Shape;2124;p14"/>
            <p:cNvSpPr/>
            <p:nvPr/>
          </p:nvSpPr>
          <p:spPr>
            <a:xfrm>
              <a:off x="7006401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5" name="Google Shape;2125;p14"/>
            <p:cNvSpPr/>
            <p:nvPr/>
          </p:nvSpPr>
          <p:spPr>
            <a:xfrm>
              <a:off x="6821961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6" name="Google Shape;2126;p14"/>
            <p:cNvSpPr/>
            <p:nvPr/>
          </p:nvSpPr>
          <p:spPr>
            <a:xfrm>
              <a:off x="6833714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7" name="Google Shape;2127;p14"/>
            <p:cNvSpPr/>
            <p:nvPr/>
          </p:nvSpPr>
          <p:spPr>
            <a:xfrm>
              <a:off x="6839139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8" name="Google Shape;2128;p14"/>
            <p:cNvSpPr/>
            <p:nvPr/>
          </p:nvSpPr>
          <p:spPr>
            <a:xfrm>
              <a:off x="6840947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9" name="Google Shape;2129;p14"/>
            <p:cNvSpPr/>
            <p:nvPr/>
          </p:nvSpPr>
          <p:spPr>
            <a:xfrm>
              <a:off x="8525317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0" name="Google Shape;2130;p14"/>
            <p:cNvSpPr/>
            <p:nvPr/>
          </p:nvSpPr>
          <p:spPr>
            <a:xfrm>
              <a:off x="853707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1" name="Google Shape;2131;p14"/>
            <p:cNvSpPr/>
            <p:nvPr/>
          </p:nvSpPr>
          <p:spPr>
            <a:xfrm>
              <a:off x="8542495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2" name="Google Shape;2132;p14"/>
            <p:cNvSpPr/>
            <p:nvPr/>
          </p:nvSpPr>
          <p:spPr>
            <a:xfrm>
              <a:off x="8544303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3" name="Google Shape;2133;p14"/>
            <p:cNvSpPr/>
            <p:nvPr/>
          </p:nvSpPr>
          <p:spPr>
            <a:xfrm>
              <a:off x="8360768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4" name="Google Shape;2134;p14"/>
            <p:cNvSpPr/>
            <p:nvPr/>
          </p:nvSpPr>
          <p:spPr>
            <a:xfrm>
              <a:off x="8372521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5" name="Google Shape;2135;p14"/>
            <p:cNvSpPr/>
            <p:nvPr/>
          </p:nvSpPr>
          <p:spPr>
            <a:xfrm>
              <a:off x="8377042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6" name="Google Shape;2136;p14"/>
            <p:cNvSpPr/>
            <p:nvPr/>
          </p:nvSpPr>
          <p:spPr>
            <a:xfrm>
              <a:off x="8378850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20" y="70"/>
                  </a:cubicBezTo>
                  <a:cubicBezTo>
                    <a:pt x="0" y="51"/>
                    <a:pt x="0" y="19"/>
                    <a:pt x="20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7" name="Google Shape;2137;p14"/>
            <p:cNvSpPr/>
            <p:nvPr/>
          </p:nvSpPr>
          <p:spPr>
            <a:xfrm>
              <a:off x="8195314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8" name="Google Shape;2138;p14"/>
            <p:cNvSpPr/>
            <p:nvPr/>
          </p:nvSpPr>
          <p:spPr>
            <a:xfrm>
              <a:off x="8207068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9" name="Google Shape;2139;p14"/>
            <p:cNvSpPr/>
            <p:nvPr/>
          </p:nvSpPr>
          <p:spPr>
            <a:xfrm>
              <a:off x="8211588" y="4854247"/>
              <a:ext cx="642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0" name="Google Shape;2140;p14"/>
            <p:cNvSpPr/>
            <p:nvPr/>
          </p:nvSpPr>
          <p:spPr>
            <a:xfrm>
              <a:off x="8214301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69" y="89"/>
                    <a:pt x="38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1" name="Google Shape;2141;p14"/>
            <p:cNvSpPr/>
            <p:nvPr/>
          </p:nvSpPr>
          <p:spPr>
            <a:xfrm>
              <a:off x="8029861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2" name="Google Shape;2142;p14"/>
            <p:cNvSpPr/>
            <p:nvPr/>
          </p:nvSpPr>
          <p:spPr>
            <a:xfrm>
              <a:off x="8041614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3" name="Google Shape;2143;p14"/>
            <p:cNvSpPr/>
            <p:nvPr/>
          </p:nvSpPr>
          <p:spPr>
            <a:xfrm>
              <a:off x="8047039" y="4854247"/>
              <a:ext cx="633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4" name="Google Shape;2144;p14"/>
            <p:cNvSpPr/>
            <p:nvPr/>
          </p:nvSpPr>
          <p:spPr>
            <a:xfrm>
              <a:off x="8048847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5" name="Google Shape;2145;p14"/>
            <p:cNvSpPr/>
            <p:nvPr/>
          </p:nvSpPr>
          <p:spPr>
            <a:xfrm>
              <a:off x="9278446" y="4837974"/>
              <a:ext cx="96900" cy="96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6" name="Google Shape;2146;p14"/>
            <p:cNvSpPr/>
            <p:nvPr/>
          </p:nvSpPr>
          <p:spPr>
            <a:xfrm>
              <a:off x="9290200" y="4849726"/>
              <a:ext cx="73200" cy="73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7" name="Google Shape;2147;p14"/>
            <p:cNvSpPr/>
            <p:nvPr/>
          </p:nvSpPr>
          <p:spPr>
            <a:xfrm>
              <a:off x="9295624" y="4854247"/>
              <a:ext cx="62400" cy="64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8" name="Google Shape;2148;p14"/>
            <p:cNvSpPr/>
            <p:nvPr/>
          </p:nvSpPr>
          <p:spPr>
            <a:xfrm>
              <a:off x="9296528" y="4866904"/>
              <a:ext cx="48822" cy="49724"/>
            </a:xfrm>
            <a:custGeom>
              <a:rect b="b" l="l" r="r" t="t"/>
              <a:pathLst>
                <a:path extrusionOk="0" h="89" w="89">
                  <a:moveTo>
                    <a:pt x="89" y="70"/>
                  </a:moveTo>
                  <a:cubicBezTo>
                    <a:pt x="70" y="89"/>
                    <a:pt x="39" y="89"/>
                    <a:pt x="19" y="70"/>
                  </a:cubicBezTo>
                  <a:cubicBezTo>
                    <a:pt x="0" y="51"/>
                    <a:pt x="0" y="19"/>
                    <a:pt x="19" y="0"/>
                  </a:cubicBezTo>
                  <a:lnTo>
                    <a:pt x="89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49" name="Google Shape;2149;p14"/>
          <p:cNvGrpSpPr/>
          <p:nvPr/>
        </p:nvGrpSpPr>
        <p:grpSpPr>
          <a:xfrm flipH="1">
            <a:off x="8506979" y="167193"/>
            <a:ext cx="1291535" cy="2221272"/>
            <a:chOff x="6247172" y="165604"/>
            <a:chExt cx="1096566" cy="1885950"/>
          </a:xfrm>
        </p:grpSpPr>
        <p:sp>
          <p:nvSpPr>
            <p:cNvPr id="2150" name="Google Shape;2150;p14"/>
            <p:cNvSpPr/>
            <p:nvPr/>
          </p:nvSpPr>
          <p:spPr>
            <a:xfrm>
              <a:off x="6736519" y="1620547"/>
              <a:ext cx="169069" cy="129778"/>
            </a:xfrm>
            <a:custGeom>
              <a:rect b="b" l="l" r="r" t="t"/>
              <a:pathLst>
                <a:path extrusionOk="0" h="109" w="142">
                  <a:moveTo>
                    <a:pt x="142" y="23"/>
                  </a:moveTo>
                  <a:lnTo>
                    <a:pt x="16" y="109"/>
                  </a:lnTo>
                  <a:lnTo>
                    <a:pt x="0" y="86"/>
                  </a:lnTo>
                  <a:lnTo>
                    <a:pt x="126" y="0"/>
                  </a:lnTo>
                  <a:lnTo>
                    <a:pt x="142" y="2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1" name="Google Shape;2151;p14"/>
            <p:cNvSpPr/>
            <p:nvPr/>
          </p:nvSpPr>
          <p:spPr>
            <a:xfrm>
              <a:off x="6679369" y="1753897"/>
              <a:ext cx="79772" cy="297656"/>
            </a:xfrm>
            <a:custGeom>
              <a:rect b="b" l="l" r="r" t="t"/>
              <a:pathLst>
                <a:path extrusionOk="0" h="250" w="67">
                  <a:moveTo>
                    <a:pt x="67" y="0"/>
                  </a:moveTo>
                  <a:lnTo>
                    <a:pt x="19" y="250"/>
                  </a:lnTo>
                  <a:lnTo>
                    <a:pt x="0" y="204"/>
                  </a:lnTo>
                  <a:lnTo>
                    <a:pt x="40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2" name="Google Shape;2152;p14"/>
            <p:cNvSpPr/>
            <p:nvPr/>
          </p:nvSpPr>
          <p:spPr>
            <a:xfrm>
              <a:off x="6705563" y="1706272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" y="98"/>
                  </a:moveTo>
                  <a:cubicBezTo>
                    <a:pt x="0" y="153"/>
                    <a:pt x="43" y="198"/>
                    <a:pt x="98" y="199"/>
                  </a:cubicBezTo>
                  <a:cubicBezTo>
                    <a:pt x="153" y="200"/>
                    <a:pt x="198" y="156"/>
                    <a:pt x="199" y="102"/>
                  </a:cubicBezTo>
                  <a:cubicBezTo>
                    <a:pt x="200" y="47"/>
                    <a:pt x="156" y="2"/>
                    <a:pt x="102" y="1"/>
                  </a:cubicBezTo>
                  <a:cubicBezTo>
                    <a:pt x="47" y="0"/>
                    <a:pt x="2" y="43"/>
                    <a:pt x="1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3" name="Google Shape;2153;p14"/>
            <p:cNvSpPr/>
            <p:nvPr/>
          </p:nvSpPr>
          <p:spPr>
            <a:xfrm>
              <a:off x="6712707" y="1713416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" y="78"/>
                  </a:moveTo>
                  <a:cubicBezTo>
                    <a:pt x="0" y="122"/>
                    <a:pt x="35" y="158"/>
                    <a:pt x="78" y="158"/>
                  </a:cubicBezTo>
                  <a:cubicBezTo>
                    <a:pt x="122" y="159"/>
                    <a:pt x="158" y="125"/>
                    <a:pt x="159" y="81"/>
                  </a:cubicBezTo>
                  <a:cubicBezTo>
                    <a:pt x="159" y="38"/>
                    <a:pt x="125" y="2"/>
                    <a:pt x="81" y="1"/>
                  </a:cubicBezTo>
                  <a:cubicBezTo>
                    <a:pt x="38" y="0"/>
                    <a:pt x="2" y="35"/>
                    <a:pt x="1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4" name="Google Shape;2154;p14"/>
            <p:cNvSpPr/>
            <p:nvPr/>
          </p:nvSpPr>
          <p:spPr>
            <a:xfrm>
              <a:off x="6724613" y="1726513"/>
              <a:ext cx="34400" cy="33317"/>
            </a:xfrm>
            <a:custGeom>
              <a:rect b="b" l="l" r="r" t="t"/>
              <a:pathLst>
                <a:path extrusionOk="0" h="91" w="91">
                  <a:moveTo>
                    <a:pt x="1" y="45"/>
                  </a:moveTo>
                  <a:cubicBezTo>
                    <a:pt x="0" y="70"/>
                    <a:pt x="20" y="90"/>
                    <a:pt x="45" y="91"/>
                  </a:cubicBezTo>
                  <a:cubicBezTo>
                    <a:pt x="70" y="91"/>
                    <a:pt x="90" y="72"/>
                    <a:pt x="91" y="47"/>
                  </a:cubicBezTo>
                  <a:cubicBezTo>
                    <a:pt x="91" y="22"/>
                    <a:pt x="71" y="1"/>
                    <a:pt x="47" y="1"/>
                  </a:cubicBezTo>
                  <a:cubicBezTo>
                    <a:pt x="22" y="0"/>
                    <a:pt x="1" y="20"/>
                    <a:pt x="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5" name="Google Shape;2155;p14"/>
            <p:cNvSpPr/>
            <p:nvPr/>
          </p:nvSpPr>
          <p:spPr>
            <a:xfrm>
              <a:off x="6734138" y="1734847"/>
              <a:ext cx="16704" cy="16704"/>
            </a:xfrm>
            <a:custGeom>
              <a:rect b="b" l="l" r="r" t="t"/>
              <a:pathLst>
                <a:path extrusionOk="0" h="46" w="46">
                  <a:moveTo>
                    <a:pt x="0" y="22"/>
                  </a:moveTo>
                  <a:cubicBezTo>
                    <a:pt x="0" y="35"/>
                    <a:pt x="10" y="45"/>
                    <a:pt x="22" y="45"/>
                  </a:cubicBezTo>
                  <a:cubicBezTo>
                    <a:pt x="35" y="46"/>
                    <a:pt x="45" y="36"/>
                    <a:pt x="45" y="23"/>
                  </a:cubicBezTo>
                  <a:cubicBezTo>
                    <a:pt x="46" y="11"/>
                    <a:pt x="36" y="1"/>
                    <a:pt x="23" y="0"/>
                  </a:cubicBezTo>
                  <a:cubicBezTo>
                    <a:pt x="11" y="0"/>
                    <a:pt x="1" y="10"/>
                    <a:pt x="0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6" name="Google Shape;2156;p14"/>
            <p:cNvSpPr/>
            <p:nvPr/>
          </p:nvSpPr>
          <p:spPr>
            <a:xfrm>
              <a:off x="6762713" y="1638407"/>
              <a:ext cx="107156" cy="73819"/>
            </a:xfrm>
            <a:custGeom>
              <a:rect b="b" l="l" r="r" t="t"/>
              <a:pathLst>
                <a:path extrusionOk="0" h="62" w="90">
                  <a:moveTo>
                    <a:pt x="90" y="4"/>
                  </a:moveTo>
                  <a:lnTo>
                    <a:pt x="88" y="0"/>
                  </a:lnTo>
                  <a:lnTo>
                    <a:pt x="0" y="59"/>
                  </a:lnTo>
                  <a:lnTo>
                    <a:pt x="6" y="62"/>
                  </a:lnTo>
                  <a:lnTo>
                    <a:pt x="9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7" name="Google Shape;2157;p14"/>
            <p:cNvSpPr/>
            <p:nvPr/>
          </p:nvSpPr>
          <p:spPr>
            <a:xfrm>
              <a:off x="6684132" y="1776519"/>
              <a:ext cx="45244" cy="217884"/>
            </a:xfrm>
            <a:custGeom>
              <a:rect b="b" l="l" r="r" t="t"/>
              <a:pathLst>
                <a:path extrusionOk="0" h="183" w="38">
                  <a:moveTo>
                    <a:pt x="38" y="3"/>
                  </a:moveTo>
                  <a:lnTo>
                    <a:pt x="0" y="183"/>
                  </a:lnTo>
                  <a:lnTo>
                    <a:pt x="34" y="0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8" name="Google Shape;2158;p14"/>
            <p:cNvSpPr/>
            <p:nvPr/>
          </p:nvSpPr>
          <p:spPr>
            <a:xfrm>
              <a:off x="6867488" y="1306222"/>
              <a:ext cx="110728" cy="153591"/>
            </a:xfrm>
            <a:custGeom>
              <a:rect b="b" l="l" r="r" t="t"/>
              <a:pathLst>
                <a:path extrusionOk="0" h="129" w="93">
                  <a:moveTo>
                    <a:pt x="25" y="129"/>
                  </a:moveTo>
                  <a:lnTo>
                    <a:pt x="0" y="15"/>
                  </a:lnTo>
                  <a:lnTo>
                    <a:pt x="68" y="0"/>
                  </a:lnTo>
                  <a:lnTo>
                    <a:pt x="93" y="115"/>
                  </a:lnTo>
                  <a:lnTo>
                    <a:pt x="25" y="1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9" name="Google Shape;2159;p14"/>
            <p:cNvSpPr/>
            <p:nvPr/>
          </p:nvSpPr>
          <p:spPr>
            <a:xfrm>
              <a:off x="6830578" y="1406235"/>
              <a:ext cx="185255" cy="180496"/>
            </a:xfrm>
            <a:custGeom>
              <a:rect b="b" l="l" r="r" t="t"/>
              <a:pathLst>
                <a:path extrusionOk="0" h="493" w="506">
                  <a:moveTo>
                    <a:pt x="51" y="493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49" y="182"/>
                    <a:pt x="77" y="139"/>
                    <a:pt x="126" y="63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506" y="395"/>
                    <a:pt x="506" y="395"/>
                    <a:pt x="506" y="395"/>
                  </a:cubicBezTo>
                  <a:lnTo>
                    <a:pt x="51" y="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0" name="Google Shape;2160;p14"/>
            <p:cNvSpPr/>
            <p:nvPr/>
          </p:nvSpPr>
          <p:spPr>
            <a:xfrm>
              <a:off x="6894872" y="1416950"/>
              <a:ext cx="110728" cy="127397"/>
            </a:xfrm>
            <a:custGeom>
              <a:rect b="b" l="l" r="r" t="t"/>
              <a:pathLst>
                <a:path extrusionOk="0" h="107" w="93">
                  <a:moveTo>
                    <a:pt x="93" y="107"/>
                  </a:moveTo>
                  <a:lnTo>
                    <a:pt x="70" y="0"/>
                  </a:lnTo>
                  <a:lnTo>
                    <a:pt x="0" y="15"/>
                  </a:lnTo>
                  <a:lnTo>
                    <a:pt x="65" y="9"/>
                  </a:lnTo>
                  <a:lnTo>
                    <a:pt x="93" y="107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1" name="Google Shape;2161;p14"/>
            <p:cNvSpPr/>
            <p:nvPr/>
          </p:nvSpPr>
          <p:spPr>
            <a:xfrm>
              <a:off x="6838913" y="1437191"/>
              <a:ext cx="59531" cy="66675"/>
            </a:xfrm>
            <a:custGeom>
              <a:rect b="b" l="l" r="r" t="t"/>
              <a:pathLst>
                <a:path extrusionOk="0" h="56" w="50">
                  <a:moveTo>
                    <a:pt x="40" y="0"/>
                  </a:moveTo>
                  <a:lnTo>
                    <a:pt x="0" y="56"/>
                  </a:lnTo>
                  <a:lnTo>
                    <a:pt x="50" y="4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2" name="Google Shape;2162;p14"/>
            <p:cNvSpPr/>
            <p:nvPr/>
          </p:nvSpPr>
          <p:spPr>
            <a:xfrm>
              <a:off x="6904397" y="1453860"/>
              <a:ext cx="72554" cy="71393"/>
            </a:xfrm>
            <a:custGeom>
              <a:rect b="b" l="l" r="r" t="t"/>
              <a:pathLst>
                <a:path extrusionOk="0" h="195" w="195">
                  <a:moveTo>
                    <a:pt x="116" y="184"/>
                  </a:moveTo>
                  <a:cubicBezTo>
                    <a:pt x="68" y="195"/>
                    <a:pt x="21" y="164"/>
                    <a:pt x="10" y="116"/>
                  </a:cubicBezTo>
                  <a:cubicBezTo>
                    <a:pt x="0" y="68"/>
                    <a:pt x="31" y="21"/>
                    <a:pt x="79" y="10"/>
                  </a:cubicBezTo>
                  <a:cubicBezTo>
                    <a:pt x="127" y="0"/>
                    <a:pt x="174" y="31"/>
                    <a:pt x="184" y="79"/>
                  </a:cubicBezTo>
                  <a:cubicBezTo>
                    <a:pt x="195" y="127"/>
                    <a:pt x="164" y="174"/>
                    <a:pt x="116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3" name="Google Shape;2163;p14"/>
            <p:cNvSpPr/>
            <p:nvPr/>
          </p:nvSpPr>
          <p:spPr>
            <a:xfrm>
              <a:off x="6911541" y="1461004"/>
              <a:ext cx="58415" cy="57013"/>
            </a:xfrm>
            <a:custGeom>
              <a:rect b="b" l="l" r="r" t="t"/>
              <a:pathLst>
                <a:path extrusionOk="0" h="157" w="157">
                  <a:moveTo>
                    <a:pt x="94" y="149"/>
                  </a:moveTo>
                  <a:cubicBezTo>
                    <a:pt x="55" y="157"/>
                    <a:pt x="16" y="132"/>
                    <a:pt x="8" y="93"/>
                  </a:cubicBezTo>
                  <a:cubicBezTo>
                    <a:pt x="0" y="55"/>
                    <a:pt x="24" y="16"/>
                    <a:pt x="63" y="8"/>
                  </a:cubicBezTo>
                  <a:cubicBezTo>
                    <a:pt x="102" y="0"/>
                    <a:pt x="140" y="24"/>
                    <a:pt x="149" y="63"/>
                  </a:cubicBezTo>
                  <a:cubicBezTo>
                    <a:pt x="157" y="102"/>
                    <a:pt x="132" y="140"/>
                    <a:pt x="94" y="1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4" name="Google Shape;2164;p14"/>
            <p:cNvSpPr/>
            <p:nvPr/>
          </p:nvSpPr>
          <p:spPr>
            <a:xfrm>
              <a:off x="6923447" y="1472910"/>
              <a:ext cx="34603" cy="33218"/>
            </a:xfrm>
            <a:custGeom>
              <a:rect b="b" l="l" r="r" t="t"/>
              <a:pathLst>
                <a:path extrusionOk="0" h="93" w="93">
                  <a:moveTo>
                    <a:pt x="55" y="88"/>
                  </a:moveTo>
                  <a:cubicBezTo>
                    <a:pt x="32" y="93"/>
                    <a:pt x="10" y="78"/>
                    <a:pt x="5" y="55"/>
                  </a:cubicBezTo>
                  <a:cubicBezTo>
                    <a:pt x="0" y="32"/>
                    <a:pt x="15" y="10"/>
                    <a:pt x="37" y="5"/>
                  </a:cubicBezTo>
                  <a:cubicBezTo>
                    <a:pt x="60" y="0"/>
                    <a:pt x="83" y="15"/>
                    <a:pt x="88" y="37"/>
                  </a:cubicBezTo>
                  <a:cubicBezTo>
                    <a:pt x="93" y="60"/>
                    <a:pt x="78" y="83"/>
                    <a:pt x="55" y="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5" name="Google Shape;2165;p14"/>
            <p:cNvSpPr/>
            <p:nvPr/>
          </p:nvSpPr>
          <p:spPr>
            <a:xfrm>
              <a:off x="6886550" y="1552387"/>
              <a:ext cx="108325" cy="89325"/>
            </a:xfrm>
            <a:custGeom>
              <a:rect b="b" l="l" r="r" t="t"/>
              <a:pathLst>
                <a:path extrusionOk="0" h="62" w="91">
                  <a:moveTo>
                    <a:pt x="9" y="62"/>
                  </a:moveTo>
                  <a:lnTo>
                    <a:pt x="0" y="17"/>
                  </a:lnTo>
                  <a:lnTo>
                    <a:pt x="82" y="0"/>
                  </a:lnTo>
                  <a:lnTo>
                    <a:pt x="91" y="45"/>
                  </a:lnTo>
                  <a:lnTo>
                    <a:pt x="9" y="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6" name="Google Shape;2166;p14"/>
            <p:cNvSpPr/>
            <p:nvPr/>
          </p:nvSpPr>
          <p:spPr>
            <a:xfrm>
              <a:off x="6992503" y="1596735"/>
              <a:ext cx="184547" cy="64294"/>
            </a:xfrm>
            <a:custGeom>
              <a:rect b="b" l="l" r="r" t="t"/>
              <a:pathLst>
                <a:path extrusionOk="0" h="54" w="155">
                  <a:moveTo>
                    <a:pt x="0" y="27"/>
                  </a:moveTo>
                  <a:lnTo>
                    <a:pt x="150" y="54"/>
                  </a:lnTo>
                  <a:lnTo>
                    <a:pt x="155" y="27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7" name="Google Shape;2167;p14"/>
            <p:cNvSpPr/>
            <p:nvPr/>
          </p:nvSpPr>
          <p:spPr>
            <a:xfrm>
              <a:off x="7169907" y="1653885"/>
              <a:ext cx="173831" cy="260747"/>
            </a:xfrm>
            <a:custGeom>
              <a:rect b="b" l="l" r="r" t="t"/>
              <a:pathLst>
                <a:path extrusionOk="0" h="219" w="146">
                  <a:moveTo>
                    <a:pt x="0" y="11"/>
                  </a:moveTo>
                  <a:lnTo>
                    <a:pt x="146" y="219"/>
                  </a:lnTo>
                  <a:lnTo>
                    <a:pt x="144" y="169"/>
                  </a:lnTo>
                  <a:lnTo>
                    <a:pt x="25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8" name="Google Shape;2168;p14"/>
            <p:cNvSpPr/>
            <p:nvPr/>
          </p:nvSpPr>
          <p:spPr>
            <a:xfrm>
              <a:off x="7138950" y="1607450"/>
              <a:ext cx="83415" cy="83046"/>
            </a:xfrm>
            <a:custGeom>
              <a:rect b="b" l="l" r="r" t="t"/>
              <a:pathLst>
                <a:path extrusionOk="0" h="225" w="226">
                  <a:moveTo>
                    <a:pt x="202" y="70"/>
                  </a:moveTo>
                  <a:cubicBezTo>
                    <a:pt x="226" y="120"/>
                    <a:pt x="204" y="179"/>
                    <a:pt x="155" y="202"/>
                  </a:cubicBezTo>
                  <a:cubicBezTo>
                    <a:pt x="106" y="225"/>
                    <a:pt x="47" y="204"/>
                    <a:pt x="24" y="155"/>
                  </a:cubicBezTo>
                  <a:cubicBezTo>
                    <a:pt x="0" y="105"/>
                    <a:pt x="21" y="46"/>
                    <a:pt x="71" y="23"/>
                  </a:cubicBezTo>
                  <a:cubicBezTo>
                    <a:pt x="120" y="0"/>
                    <a:pt x="179" y="21"/>
                    <a:pt x="20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9" name="Google Shape;2169;p14"/>
            <p:cNvSpPr/>
            <p:nvPr/>
          </p:nvSpPr>
          <p:spPr>
            <a:xfrm>
              <a:off x="7147285" y="1615785"/>
              <a:ext cx="66437" cy="66437"/>
            </a:xfrm>
            <a:custGeom>
              <a:rect b="b" l="l" r="r" t="t"/>
              <a:pathLst>
                <a:path extrusionOk="0" h="180" w="180">
                  <a:moveTo>
                    <a:pt x="161" y="57"/>
                  </a:moveTo>
                  <a:cubicBezTo>
                    <a:pt x="180" y="96"/>
                    <a:pt x="163" y="143"/>
                    <a:pt x="124" y="161"/>
                  </a:cubicBezTo>
                  <a:cubicBezTo>
                    <a:pt x="84" y="180"/>
                    <a:pt x="38" y="163"/>
                    <a:pt x="19" y="124"/>
                  </a:cubicBezTo>
                  <a:cubicBezTo>
                    <a:pt x="0" y="84"/>
                    <a:pt x="17" y="38"/>
                    <a:pt x="57" y="19"/>
                  </a:cubicBezTo>
                  <a:cubicBezTo>
                    <a:pt x="96" y="0"/>
                    <a:pt x="143" y="17"/>
                    <a:pt x="161" y="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0" name="Google Shape;2170;p14"/>
            <p:cNvSpPr/>
            <p:nvPr/>
          </p:nvSpPr>
          <p:spPr>
            <a:xfrm>
              <a:off x="7161572" y="1630072"/>
              <a:ext cx="37951" cy="38017"/>
            </a:xfrm>
            <a:custGeom>
              <a:rect b="b" l="l" r="r" t="t"/>
              <a:pathLst>
                <a:path extrusionOk="0" h="103" w="102">
                  <a:moveTo>
                    <a:pt x="92" y="32"/>
                  </a:moveTo>
                  <a:cubicBezTo>
                    <a:pt x="102" y="55"/>
                    <a:pt x="93" y="82"/>
                    <a:pt x="70" y="92"/>
                  </a:cubicBezTo>
                  <a:cubicBezTo>
                    <a:pt x="48" y="103"/>
                    <a:pt x="21" y="93"/>
                    <a:pt x="10" y="71"/>
                  </a:cubicBezTo>
                  <a:cubicBezTo>
                    <a:pt x="0" y="48"/>
                    <a:pt x="9" y="21"/>
                    <a:pt x="32" y="11"/>
                  </a:cubicBezTo>
                  <a:cubicBezTo>
                    <a:pt x="54" y="0"/>
                    <a:pt x="81" y="10"/>
                    <a:pt x="92" y="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1" name="Google Shape;2171;p14"/>
            <p:cNvSpPr/>
            <p:nvPr/>
          </p:nvSpPr>
          <p:spPr>
            <a:xfrm>
              <a:off x="7171097" y="1639597"/>
              <a:ext cx="19038" cy="18976"/>
            </a:xfrm>
            <a:custGeom>
              <a:rect b="b" l="l" r="r" t="t"/>
              <a:pathLst>
                <a:path extrusionOk="0" h="51" w="52">
                  <a:moveTo>
                    <a:pt x="46" y="16"/>
                  </a:moveTo>
                  <a:cubicBezTo>
                    <a:pt x="52" y="27"/>
                    <a:pt x="47" y="41"/>
                    <a:pt x="36" y="46"/>
                  </a:cubicBezTo>
                  <a:cubicBezTo>
                    <a:pt x="24" y="51"/>
                    <a:pt x="11" y="46"/>
                    <a:pt x="6" y="35"/>
                  </a:cubicBezTo>
                  <a:cubicBezTo>
                    <a:pt x="0" y="24"/>
                    <a:pt x="5" y="10"/>
                    <a:pt x="16" y="5"/>
                  </a:cubicBezTo>
                  <a:cubicBezTo>
                    <a:pt x="28" y="0"/>
                    <a:pt x="41" y="5"/>
                    <a:pt x="46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2" name="Google Shape;2172;p14"/>
            <p:cNvSpPr/>
            <p:nvPr/>
          </p:nvSpPr>
          <p:spPr>
            <a:xfrm>
              <a:off x="6871060" y="1588400"/>
              <a:ext cx="77349" cy="78617"/>
            </a:xfrm>
            <a:custGeom>
              <a:rect b="b" l="l" r="r" t="t"/>
              <a:pathLst>
                <a:path extrusionOk="0" h="213" w="213">
                  <a:moveTo>
                    <a:pt x="204" y="89"/>
                  </a:moveTo>
                  <a:cubicBezTo>
                    <a:pt x="213" y="143"/>
                    <a:pt x="178" y="194"/>
                    <a:pt x="124" y="204"/>
                  </a:cubicBezTo>
                  <a:cubicBezTo>
                    <a:pt x="70" y="213"/>
                    <a:pt x="19" y="178"/>
                    <a:pt x="9" y="124"/>
                  </a:cubicBezTo>
                  <a:cubicBezTo>
                    <a:pt x="0" y="70"/>
                    <a:pt x="35" y="19"/>
                    <a:pt x="89" y="9"/>
                  </a:cubicBezTo>
                  <a:cubicBezTo>
                    <a:pt x="143" y="0"/>
                    <a:pt x="194" y="35"/>
                    <a:pt x="20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3" name="Google Shape;2173;p14"/>
            <p:cNvSpPr/>
            <p:nvPr/>
          </p:nvSpPr>
          <p:spPr>
            <a:xfrm>
              <a:off x="6878203" y="1596735"/>
              <a:ext cx="63115" cy="61734"/>
            </a:xfrm>
            <a:custGeom>
              <a:rect b="b" l="l" r="r" t="t"/>
              <a:pathLst>
                <a:path extrusionOk="0" h="170" w="171">
                  <a:moveTo>
                    <a:pt x="163" y="71"/>
                  </a:moveTo>
                  <a:cubicBezTo>
                    <a:pt x="171" y="114"/>
                    <a:pt x="142" y="155"/>
                    <a:pt x="99" y="163"/>
                  </a:cubicBezTo>
                  <a:cubicBezTo>
                    <a:pt x="57" y="170"/>
                    <a:pt x="16" y="142"/>
                    <a:pt x="8" y="99"/>
                  </a:cubicBezTo>
                  <a:cubicBezTo>
                    <a:pt x="0" y="56"/>
                    <a:pt x="29" y="15"/>
                    <a:pt x="72" y="8"/>
                  </a:cubicBezTo>
                  <a:cubicBezTo>
                    <a:pt x="115" y="0"/>
                    <a:pt x="156" y="29"/>
                    <a:pt x="163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4" name="Google Shape;2174;p14"/>
            <p:cNvSpPr/>
            <p:nvPr/>
          </p:nvSpPr>
          <p:spPr>
            <a:xfrm>
              <a:off x="6892491" y="1609832"/>
              <a:ext cx="35802" cy="35802"/>
            </a:xfrm>
            <a:custGeom>
              <a:rect b="b" l="l" r="r" t="t"/>
              <a:pathLst>
                <a:path extrusionOk="0" h="97" w="97">
                  <a:moveTo>
                    <a:pt x="93" y="41"/>
                  </a:moveTo>
                  <a:cubicBezTo>
                    <a:pt x="97" y="65"/>
                    <a:pt x="81" y="88"/>
                    <a:pt x="56" y="93"/>
                  </a:cubicBezTo>
                  <a:cubicBezTo>
                    <a:pt x="32" y="97"/>
                    <a:pt x="9" y="81"/>
                    <a:pt x="4" y="56"/>
                  </a:cubicBezTo>
                  <a:cubicBezTo>
                    <a:pt x="0" y="32"/>
                    <a:pt x="16" y="9"/>
                    <a:pt x="41" y="4"/>
                  </a:cubicBezTo>
                  <a:cubicBezTo>
                    <a:pt x="65" y="0"/>
                    <a:pt x="88" y="16"/>
                    <a:pt x="93" y="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5" name="Google Shape;2175;p14"/>
            <p:cNvSpPr/>
            <p:nvPr/>
          </p:nvSpPr>
          <p:spPr>
            <a:xfrm>
              <a:off x="6900825" y="1619357"/>
              <a:ext cx="17794" cy="17794"/>
            </a:xfrm>
            <a:custGeom>
              <a:rect b="b" l="l" r="r" t="t"/>
              <a:pathLst>
                <a:path extrusionOk="0" h="49" w="49">
                  <a:moveTo>
                    <a:pt x="47" y="21"/>
                  </a:moveTo>
                  <a:cubicBezTo>
                    <a:pt x="49" y="33"/>
                    <a:pt x="41" y="45"/>
                    <a:pt x="28" y="47"/>
                  </a:cubicBezTo>
                  <a:cubicBezTo>
                    <a:pt x="16" y="49"/>
                    <a:pt x="5" y="41"/>
                    <a:pt x="2" y="29"/>
                  </a:cubicBezTo>
                  <a:cubicBezTo>
                    <a:pt x="0" y="16"/>
                    <a:pt x="8" y="5"/>
                    <a:pt x="21" y="2"/>
                  </a:cubicBezTo>
                  <a:cubicBezTo>
                    <a:pt x="33" y="0"/>
                    <a:pt x="44" y="8"/>
                    <a:pt x="47" y="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6" name="Google Shape;2176;p14"/>
            <p:cNvSpPr/>
            <p:nvPr/>
          </p:nvSpPr>
          <p:spPr>
            <a:xfrm>
              <a:off x="6944878" y="1575304"/>
              <a:ext cx="74042" cy="74042"/>
            </a:xfrm>
            <a:custGeom>
              <a:rect b="b" l="l" r="r" t="t"/>
              <a:pathLst>
                <a:path extrusionOk="0" h="199" w="199">
                  <a:moveTo>
                    <a:pt x="198" y="98"/>
                  </a:moveTo>
                  <a:cubicBezTo>
                    <a:pt x="199" y="153"/>
                    <a:pt x="155" y="198"/>
                    <a:pt x="101" y="199"/>
                  </a:cubicBezTo>
                  <a:cubicBezTo>
                    <a:pt x="46" y="199"/>
                    <a:pt x="1" y="155"/>
                    <a:pt x="1" y="101"/>
                  </a:cubicBezTo>
                  <a:cubicBezTo>
                    <a:pt x="0" y="46"/>
                    <a:pt x="44" y="1"/>
                    <a:pt x="98" y="1"/>
                  </a:cubicBezTo>
                  <a:cubicBezTo>
                    <a:pt x="153" y="0"/>
                    <a:pt x="198" y="44"/>
                    <a:pt x="198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7" name="Google Shape;2177;p14"/>
            <p:cNvSpPr/>
            <p:nvPr/>
          </p:nvSpPr>
          <p:spPr>
            <a:xfrm>
              <a:off x="6952022" y="1583638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58" y="78"/>
                  </a:moveTo>
                  <a:cubicBezTo>
                    <a:pt x="159" y="122"/>
                    <a:pt x="124" y="158"/>
                    <a:pt x="80" y="158"/>
                  </a:cubicBezTo>
                  <a:cubicBezTo>
                    <a:pt x="37" y="159"/>
                    <a:pt x="1" y="124"/>
                    <a:pt x="1" y="80"/>
                  </a:cubicBezTo>
                  <a:cubicBezTo>
                    <a:pt x="0" y="37"/>
                    <a:pt x="35" y="1"/>
                    <a:pt x="79" y="1"/>
                  </a:cubicBezTo>
                  <a:cubicBezTo>
                    <a:pt x="122" y="0"/>
                    <a:pt x="158" y="35"/>
                    <a:pt x="158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8" name="Google Shape;2178;p14"/>
            <p:cNvSpPr/>
            <p:nvPr/>
          </p:nvSpPr>
          <p:spPr>
            <a:xfrm>
              <a:off x="6965119" y="1595544"/>
              <a:ext cx="33317" cy="33317"/>
            </a:xfrm>
            <a:custGeom>
              <a:rect b="b" l="l" r="r" t="t"/>
              <a:pathLst>
                <a:path extrusionOk="0" h="91" w="91">
                  <a:moveTo>
                    <a:pt x="91" y="45"/>
                  </a:moveTo>
                  <a:cubicBezTo>
                    <a:pt x="91" y="70"/>
                    <a:pt x="71" y="90"/>
                    <a:pt x="46" y="91"/>
                  </a:cubicBezTo>
                  <a:cubicBezTo>
                    <a:pt x="21" y="91"/>
                    <a:pt x="1" y="71"/>
                    <a:pt x="1" y="46"/>
                  </a:cubicBezTo>
                  <a:cubicBezTo>
                    <a:pt x="0" y="21"/>
                    <a:pt x="20" y="1"/>
                    <a:pt x="45" y="1"/>
                  </a:cubicBezTo>
                  <a:cubicBezTo>
                    <a:pt x="70" y="0"/>
                    <a:pt x="90" y="20"/>
                    <a:pt x="9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9" name="Google Shape;2179;p14"/>
            <p:cNvSpPr/>
            <p:nvPr/>
          </p:nvSpPr>
          <p:spPr>
            <a:xfrm>
              <a:off x="6973453" y="1603879"/>
              <a:ext cx="16609" cy="16609"/>
            </a:xfrm>
            <a:custGeom>
              <a:rect b="b" l="l" r="r" t="t"/>
              <a:pathLst>
                <a:path extrusionOk="0" h="45" w="45">
                  <a:moveTo>
                    <a:pt x="45" y="22"/>
                  </a:moveTo>
                  <a:cubicBezTo>
                    <a:pt x="45" y="35"/>
                    <a:pt x="35" y="45"/>
                    <a:pt x="23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1"/>
                    <a:pt x="10" y="0"/>
                    <a:pt x="22" y="0"/>
                  </a:cubicBezTo>
                  <a:cubicBezTo>
                    <a:pt x="35" y="0"/>
                    <a:pt x="45" y="10"/>
                    <a:pt x="45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0" name="Google Shape;2180;p14"/>
            <p:cNvSpPr/>
            <p:nvPr/>
          </p:nvSpPr>
          <p:spPr>
            <a:xfrm>
              <a:off x="7022269" y="1605069"/>
              <a:ext cx="125016" cy="27384"/>
            </a:xfrm>
            <a:custGeom>
              <a:rect b="b" l="l" r="r" t="t"/>
              <a:pathLst>
                <a:path extrusionOk="0" h="23" w="105">
                  <a:moveTo>
                    <a:pt x="0" y="4"/>
                  </a:moveTo>
                  <a:lnTo>
                    <a:pt x="1" y="0"/>
                  </a:lnTo>
                  <a:lnTo>
                    <a:pt x="105" y="18"/>
                  </a:lnTo>
                  <a:lnTo>
                    <a:pt x="100" y="2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1" name="Google Shape;2181;p14"/>
            <p:cNvSpPr/>
            <p:nvPr/>
          </p:nvSpPr>
          <p:spPr>
            <a:xfrm>
              <a:off x="7206816" y="1672935"/>
              <a:ext cx="129778" cy="182166"/>
            </a:xfrm>
            <a:custGeom>
              <a:rect b="b" l="l" r="r" t="t"/>
              <a:pathLst>
                <a:path extrusionOk="0" h="153" w="109">
                  <a:moveTo>
                    <a:pt x="0" y="4"/>
                  </a:moveTo>
                  <a:lnTo>
                    <a:pt x="109" y="153"/>
                  </a:lnTo>
                  <a:lnTo>
                    <a:pt x="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2" name="Google Shape;2182;p14"/>
            <p:cNvSpPr/>
            <p:nvPr/>
          </p:nvSpPr>
          <p:spPr>
            <a:xfrm>
              <a:off x="6928210" y="1314557"/>
              <a:ext cx="33338" cy="91678"/>
            </a:xfrm>
            <a:custGeom>
              <a:rect b="b" l="l" r="r" t="t"/>
              <a:pathLst>
                <a:path extrusionOk="0" h="77" w="28">
                  <a:moveTo>
                    <a:pt x="28" y="75"/>
                  </a:moveTo>
                  <a:lnTo>
                    <a:pt x="17" y="77"/>
                  </a:lnTo>
                  <a:lnTo>
                    <a:pt x="0" y="3"/>
                  </a:lnTo>
                  <a:lnTo>
                    <a:pt x="12" y="0"/>
                  </a:lnTo>
                  <a:lnTo>
                    <a:pt x="28" y="75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3" name="Google Shape;2183;p14"/>
            <p:cNvSpPr/>
            <p:nvPr/>
          </p:nvSpPr>
          <p:spPr>
            <a:xfrm>
              <a:off x="6540066" y="620422"/>
              <a:ext cx="490538" cy="272653"/>
            </a:xfrm>
            <a:custGeom>
              <a:rect b="b" l="l" r="r" t="t"/>
              <a:pathLst>
                <a:path extrusionOk="0" h="229" w="412">
                  <a:moveTo>
                    <a:pt x="35" y="0"/>
                  </a:moveTo>
                  <a:lnTo>
                    <a:pt x="412" y="128"/>
                  </a:lnTo>
                  <a:lnTo>
                    <a:pt x="377" y="229"/>
                  </a:lnTo>
                  <a:lnTo>
                    <a:pt x="0" y="10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4" name="Google Shape;2184;p14"/>
            <p:cNvSpPr/>
            <p:nvPr/>
          </p:nvSpPr>
          <p:spPr>
            <a:xfrm>
              <a:off x="6544828" y="675191"/>
              <a:ext cx="466725" cy="204788"/>
            </a:xfrm>
            <a:custGeom>
              <a:rect b="b" l="l" r="r" t="t"/>
              <a:pathLst>
                <a:path extrusionOk="0" h="172" w="392">
                  <a:moveTo>
                    <a:pt x="15" y="0"/>
                  </a:moveTo>
                  <a:lnTo>
                    <a:pt x="392" y="129"/>
                  </a:lnTo>
                  <a:lnTo>
                    <a:pt x="377" y="172"/>
                  </a:lnTo>
                  <a:lnTo>
                    <a:pt x="0" y="4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5" name="Google Shape;2185;p14"/>
            <p:cNvSpPr/>
            <p:nvPr/>
          </p:nvSpPr>
          <p:spPr>
            <a:xfrm>
              <a:off x="6582928" y="633519"/>
              <a:ext cx="430554" cy="155758"/>
            </a:xfrm>
            <a:custGeom>
              <a:rect b="b" l="l" r="r" t="t"/>
              <a:pathLst>
                <a:path extrusionOk="0" h="422" w="1176">
                  <a:moveTo>
                    <a:pt x="4" y="12"/>
                  </a:moveTo>
                  <a:cubicBezTo>
                    <a:pt x="8" y="0"/>
                    <a:pt x="238" y="70"/>
                    <a:pt x="517" y="168"/>
                  </a:cubicBezTo>
                  <a:cubicBezTo>
                    <a:pt x="796" y="265"/>
                    <a:pt x="1176" y="399"/>
                    <a:pt x="1172" y="410"/>
                  </a:cubicBezTo>
                  <a:cubicBezTo>
                    <a:pt x="1168" y="422"/>
                    <a:pt x="782" y="307"/>
                    <a:pt x="502" y="209"/>
                  </a:cubicBezTo>
                  <a:cubicBezTo>
                    <a:pt x="223" y="112"/>
                    <a:pt x="0" y="23"/>
                    <a:pt x="4" y="1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6" name="Google Shape;2186;p14"/>
            <p:cNvSpPr/>
            <p:nvPr/>
          </p:nvSpPr>
          <p:spPr>
            <a:xfrm>
              <a:off x="6835341" y="819257"/>
              <a:ext cx="233363" cy="486966"/>
            </a:xfrm>
            <a:custGeom>
              <a:rect b="b" l="l" r="r" t="t"/>
              <a:pathLst>
                <a:path extrusionOk="0" h="409" w="196">
                  <a:moveTo>
                    <a:pt x="104" y="409"/>
                  </a:moveTo>
                  <a:lnTo>
                    <a:pt x="196" y="24"/>
                  </a:lnTo>
                  <a:lnTo>
                    <a:pt x="92" y="0"/>
                  </a:lnTo>
                  <a:lnTo>
                    <a:pt x="0" y="385"/>
                  </a:lnTo>
                  <a:lnTo>
                    <a:pt x="104" y="4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7" name="Google Shape;2187;p14"/>
            <p:cNvSpPr/>
            <p:nvPr/>
          </p:nvSpPr>
          <p:spPr>
            <a:xfrm>
              <a:off x="6847247" y="822829"/>
              <a:ext cx="164306" cy="470297"/>
            </a:xfrm>
            <a:custGeom>
              <a:rect b="b" l="l" r="r" t="t"/>
              <a:pathLst>
                <a:path extrusionOk="0" h="395" w="138">
                  <a:moveTo>
                    <a:pt x="45" y="395"/>
                  </a:moveTo>
                  <a:lnTo>
                    <a:pt x="138" y="10"/>
                  </a:lnTo>
                  <a:lnTo>
                    <a:pt x="93" y="0"/>
                  </a:lnTo>
                  <a:lnTo>
                    <a:pt x="0" y="385"/>
                  </a:lnTo>
                  <a:lnTo>
                    <a:pt x="45" y="3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8" name="Google Shape;2188;p14"/>
            <p:cNvSpPr/>
            <p:nvPr/>
          </p:nvSpPr>
          <p:spPr>
            <a:xfrm>
              <a:off x="6940116" y="853785"/>
              <a:ext cx="113863" cy="440073"/>
            </a:xfrm>
            <a:custGeom>
              <a:rect b="b" l="l" r="r" t="t"/>
              <a:pathLst>
                <a:path extrusionOk="0" h="1202" w="311">
                  <a:moveTo>
                    <a:pt x="11" y="1199"/>
                  </a:moveTo>
                  <a:cubicBezTo>
                    <a:pt x="23" y="1202"/>
                    <a:pt x="86" y="970"/>
                    <a:pt x="151" y="682"/>
                  </a:cubicBezTo>
                  <a:cubicBezTo>
                    <a:pt x="216" y="393"/>
                    <a:pt x="311" y="6"/>
                    <a:pt x="299" y="3"/>
                  </a:cubicBezTo>
                  <a:cubicBezTo>
                    <a:pt x="287" y="0"/>
                    <a:pt x="174" y="384"/>
                    <a:pt x="108" y="672"/>
                  </a:cubicBezTo>
                  <a:cubicBezTo>
                    <a:pt x="43" y="961"/>
                    <a:pt x="0" y="1197"/>
                    <a:pt x="11" y="119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9" name="Google Shape;2189;p14"/>
            <p:cNvSpPr/>
            <p:nvPr/>
          </p:nvSpPr>
          <p:spPr>
            <a:xfrm>
              <a:off x="6415040" y="535728"/>
              <a:ext cx="291964" cy="274983"/>
            </a:xfrm>
            <a:custGeom>
              <a:rect b="b" l="l" r="r" t="t"/>
              <a:pathLst>
                <a:path extrusionOk="0" h="722" w="791">
                  <a:moveTo>
                    <a:pt x="399" y="722"/>
                  </a:moveTo>
                  <a:cubicBezTo>
                    <a:pt x="391" y="722"/>
                    <a:pt x="391" y="722"/>
                    <a:pt x="391" y="722"/>
                  </a:cubicBezTo>
                  <a:cubicBezTo>
                    <a:pt x="175" y="722"/>
                    <a:pt x="0" y="547"/>
                    <a:pt x="0" y="3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91" y="331"/>
                    <a:pt x="791" y="331"/>
                    <a:pt x="791" y="331"/>
                  </a:cubicBezTo>
                  <a:cubicBezTo>
                    <a:pt x="791" y="547"/>
                    <a:pt x="616" y="722"/>
                    <a:pt x="399" y="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0" name="Google Shape;2190;p14"/>
            <p:cNvSpPr/>
            <p:nvPr/>
          </p:nvSpPr>
          <p:spPr>
            <a:xfrm>
              <a:off x="6415050" y="544222"/>
              <a:ext cx="357300" cy="0"/>
            </a:xfrm>
            <a:prstGeom prst="rect">
              <a:avLst/>
            </a:prstGeom>
            <a:solidFill>
              <a:srgbClr val="C29D3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1" name="Google Shape;2191;p14"/>
            <p:cNvSpPr/>
            <p:nvPr/>
          </p:nvSpPr>
          <p:spPr>
            <a:xfrm>
              <a:off x="6507919" y="620422"/>
              <a:ext cx="0" cy="0"/>
            </a:xfrm>
            <a:prstGeom prst="ellipse">
              <a:avLst/>
            </a:prstGeom>
            <a:solidFill>
              <a:srgbClr val="F9C94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2" name="Google Shape;2192;p14"/>
            <p:cNvSpPr/>
            <p:nvPr/>
          </p:nvSpPr>
          <p:spPr>
            <a:xfrm>
              <a:off x="6535303" y="647807"/>
              <a:ext cx="0" cy="0"/>
            </a:xfrm>
            <a:prstGeom prst="ellipse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3" name="Google Shape;2193;p14"/>
            <p:cNvSpPr/>
            <p:nvPr/>
          </p:nvSpPr>
          <p:spPr>
            <a:xfrm>
              <a:off x="6575785" y="678763"/>
              <a:ext cx="122283" cy="125123"/>
            </a:xfrm>
            <a:custGeom>
              <a:rect b="b" l="l" r="r" t="t"/>
              <a:pathLst>
                <a:path extrusionOk="0" h="339" w="334">
                  <a:moveTo>
                    <a:pt x="0" y="339"/>
                  </a:moveTo>
                  <a:cubicBezTo>
                    <a:pt x="293" y="305"/>
                    <a:pt x="334" y="0"/>
                    <a:pt x="334" y="0"/>
                  </a:cubicBezTo>
                  <a:cubicBezTo>
                    <a:pt x="334" y="0"/>
                    <a:pt x="230" y="286"/>
                    <a:pt x="0" y="33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4" name="Google Shape;2194;p14"/>
            <p:cNvSpPr/>
            <p:nvPr/>
          </p:nvSpPr>
          <p:spPr>
            <a:xfrm>
              <a:off x="6247172" y="165603"/>
              <a:ext cx="652191" cy="377467"/>
            </a:xfrm>
            <a:custGeom>
              <a:rect b="b" l="l" r="r" t="t"/>
              <a:pathLst>
                <a:path extrusionOk="0" h="1031" w="1767">
                  <a:moveTo>
                    <a:pt x="1560" y="1031"/>
                  </a:moveTo>
                  <a:cubicBezTo>
                    <a:pt x="207" y="1031"/>
                    <a:pt x="207" y="1031"/>
                    <a:pt x="207" y="1031"/>
                  </a:cubicBezTo>
                  <a:cubicBezTo>
                    <a:pt x="126" y="950"/>
                    <a:pt x="81" y="905"/>
                    <a:pt x="0" y="824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81" y="126"/>
                    <a:pt x="126" y="81"/>
                    <a:pt x="207" y="0"/>
                  </a:cubicBezTo>
                  <a:cubicBezTo>
                    <a:pt x="1560" y="0"/>
                    <a:pt x="1560" y="0"/>
                    <a:pt x="1560" y="0"/>
                  </a:cubicBezTo>
                  <a:cubicBezTo>
                    <a:pt x="1641" y="81"/>
                    <a:pt x="1686" y="126"/>
                    <a:pt x="1767" y="207"/>
                  </a:cubicBezTo>
                  <a:cubicBezTo>
                    <a:pt x="1767" y="824"/>
                    <a:pt x="1767" y="824"/>
                    <a:pt x="1767" y="824"/>
                  </a:cubicBezTo>
                  <a:cubicBezTo>
                    <a:pt x="1686" y="905"/>
                    <a:pt x="1641" y="950"/>
                    <a:pt x="1560" y="10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5" name="Google Shape;2195;p14"/>
            <p:cNvSpPr/>
            <p:nvPr/>
          </p:nvSpPr>
          <p:spPr>
            <a:xfrm>
              <a:off x="6269794" y="182272"/>
              <a:ext cx="528544" cy="346713"/>
            </a:xfrm>
            <a:custGeom>
              <a:rect b="b" l="l" r="r" t="t"/>
              <a:pathLst>
                <a:path extrusionOk="0" h="947" w="1432">
                  <a:moveTo>
                    <a:pt x="1432" y="947"/>
                  </a:moveTo>
                  <a:cubicBezTo>
                    <a:pt x="191" y="947"/>
                    <a:pt x="191" y="947"/>
                    <a:pt x="191" y="947"/>
                  </a:cubicBezTo>
                  <a:cubicBezTo>
                    <a:pt x="116" y="873"/>
                    <a:pt x="74" y="831"/>
                    <a:pt x="0" y="75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74" y="116"/>
                    <a:pt x="116" y="74"/>
                    <a:pt x="191" y="0"/>
                  </a:cubicBezTo>
                  <a:lnTo>
                    <a:pt x="1432" y="9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6" name="Google Shape;2196;p14"/>
            <p:cNvSpPr/>
            <p:nvPr/>
          </p:nvSpPr>
          <p:spPr>
            <a:xfrm>
              <a:off x="6326944" y="265616"/>
              <a:ext cx="357300" cy="0"/>
            </a:xfrm>
            <a:prstGeom prst="rect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7" name="Google Shape;2197;p14"/>
            <p:cNvSpPr/>
            <p:nvPr/>
          </p:nvSpPr>
          <p:spPr>
            <a:xfrm>
              <a:off x="6336469" y="172747"/>
              <a:ext cx="542925" cy="279797"/>
            </a:xfrm>
            <a:custGeom>
              <a:rect b="b" l="l" r="r" t="t"/>
              <a:pathLst>
                <a:path extrusionOk="0" h="235" w="456">
                  <a:moveTo>
                    <a:pt x="0" y="0"/>
                  </a:moveTo>
                  <a:lnTo>
                    <a:pt x="402" y="8"/>
                  </a:lnTo>
                  <a:lnTo>
                    <a:pt x="456" y="62"/>
                  </a:lnTo>
                  <a:lnTo>
                    <a:pt x="456" y="235"/>
                  </a:lnTo>
                  <a:lnTo>
                    <a:pt x="439" y="76"/>
                  </a:lnTo>
                  <a:lnTo>
                    <a:pt x="39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8" name="Google Shape;2198;p14"/>
            <p:cNvSpPr/>
            <p:nvPr/>
          </p:nvSpPr>
          <p:spPr>
            <a:xfrm>
              <a:off x="6326944" y="265616"/>
              <a:ext cx="365522" cy="132159"/>
            </a:xfrm>
            <a:custGeom>
              <a:rect b="b" l="l" r="r" t="t"/>
              <a:pathLst>
                <a:path extrusionOk="0" h="111" w="307">
                  <a:moveTo>
                    <a:pt x="0" y="0"/>
                  </a:moveTo>
                  <a:lnTo>
                    <a:pt x="0" y="111"/>
                  </a:lnTo>
                  <a:lnTo>
                    <a:pt x="307" y="111"/>
                  </a:lnTo>
                  <a:lnTo>
                    <a:pt x="8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9" name="Google Shape;2199;p14"/>
            <p:cNvSpPr/>
            <p:nvPr/>
          </p:nvSpPr>
          <p:spPr>
            <a:xfrm>
              <a:off x="6919875" y="745438"/>
              <a:ext cx="181226" cy="179764"/>
            </a:xfrm>
            <a:custGeom>
              <a:rect b="b" l="l" r="r" t="t"/>
              <a:pathLst>
                <a:path extrusionOk="0" h="491" w="491">
                  <a:moveTo>
                    <a:pt x="484" y="259"/>
                  </a:moveTo>
                  <a:cubicBezTo>
                    <a:pt x="477" y="390"/>
                    <a:pt x="364" y="491"/>
                    <a:pt x="232" y="484"/>
                  </a:cubicBezTo>
                  <a:cubicBezTo>
                    <a:pt x="101" y="477"/>
                    <a:pt x="0" y="364"/>
                    <a:pt x="7" y="233"/>
                  </a:cubicBezTo>
                  <a:cubicBezTo>
                    <a:pt x="14" y="101"/>
                    <a:pt x="127" y="0"/>
                    <a:pt x="258" y="7"/>
                  </a:cubicBezTo>
                  <a:cubicBezTo>
                    <a:pt x="390" y="14"/>
                    <a:pt x="491" y="127"/>
                    <a:pt x="484" y="2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0" name="Google Shape;2200;p14"/>
            <p:cNvSpPr/>
            <p:nvPr/>
          </p:nvSpPr>
          <p:spPr>
            <a:xfrm>
              <a:off x="6938925" y="764488"/>
              <a:ext cx="144316" cy="143152"/>
            </a:xfrm>
            <a:custGeom>
              <a:rect b="b" l="l" r="r" t="t"/>
              <a:pathLst>
                <a:path extrusionOk="0" h="391" w="391">
                  <a:moveTo>
                    <a:pt x="385" y="206"/>
                  </a:moveTo>
                  <a:cubicBezTo>
                    <a:pt x="380" y="311"/>
                    <a:pt x="290" y="391"/>
                    <a:pt x="185" y="385"/>
                  </a:cubicBezTo>
                  <a:cubicBezTo>
                    <a:pt x="80" y="380"/>
                    <a:pt x="0" y="290"/>
                    <a:pt x="5" y="185"/>
                  </a:cubicBezTo>
                  <a:cubicBezTo>
                    <a:pt x="11" y="80"/>
                    <a:pt x="101" y="0"/>
                    <a:pt x="206" y="5"/>
                  </a:cubicBezTo>
                  <a:cubicBezTo>
                    <a:pt x="311" y="11"/>
                    <a:pt x="391" y="101"/>
                    <a:pt x="385" y="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1" name="Google Shape;2201;p14"/>
            <p:cNvSpPr/>
            <p:nvPr/>
          </p:nvSpPr>
          <p:spPr>
            <a:xfrm>
              <a:off x="6969882" y="794253"/>
              <a:ext cx="82308" cy="82308"/>
            </a:xfrm>
            <a:custGeom>
              <a:rect b="b" l="l" r="r" t="t"/>
              <a:pathLst>
                <a:path extrusionOk="0" h="223" w="223">
                  <a:moveTo>
                    <a:pt x="220" y="117"/>
                  </a:moveTo>
                  <a:cubicBezTo>
                    <a:pt x="217" y="177"/>
                    <a:pt x="166" y="223"/>
                    <a:pt x="106" y="220"/>
                  </a:cubicBezTo>
                  <a:cubicBezTo>
                    <a:pt x="46" y="217"/>
                    <a:pt x="0" y="166"/>
                    <a:pt x="3" y="106"/>
                  </a:cubicBezTo>
                  <a:cubicBezTo>
                    <a:pt x="6" y="46"/>
                    <a:pt x="57" y="0"/>
                    <a:pt x="117" y="3"/>
                  </a:cubicBezTo>
                  <a:cubicBezTo>
                    <a:pt x="177" y="6"/>
                    <a:pt x="223" y="58"/>
                    <a:pt x="220" y="1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2" name="Google Shape;2202;p14"/>
            <p:cNvSpPr/>
            <p:nvPr/>
          </p:nvSpPr>
          <p:spPr>
            <a:xfrm>
              <a:off x="6990122" y="814494"/>
              <a:ext cx="40639" cy="40639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3" name="Google Shape;2203;p14"/>
            <p:cNvSpPr/>
            <p:nvPr/>
          </p:nvSpPr>
          <p:spPr>
            <a:xfrm>
              <a:off x="6805575" y="1197875"/>
              <a:ext cx="191191" cy="190015"/>
            </a:xfrm>
            <a:custGeom>
              <a:rect b="b" l="l" r="r" t="t"/>
              <a:pathLst>
                <a:path extrusionOk="0" h="519" w="518">
                  <a:moveTo>
                    <a:pt x="493" y="304"/>
                  </a:moveTo>
                  <a:cubicBezTo>
                    <a:pt x="469" y="434"/>
                    <a:pt x="343" y="519"/>
                    <a:pt x="214" y="494"/>
                  </a:cubicBezTo>
                  <a:cubicBezTo>
                    <a:pt x="84" y="469"/>
                    <a:pt x="0" y="344"/>
                    <a:pt x="24" y="214"/>
                  </a:cubicBezTo>
                  <a:cubicBezTo>
                    <a:pt x="49" y="85"/>
                    <a:pt x="175" y="0"/>
                    <a:pt x="304" y="25"/>
                  </a:cubicBezTo>
                  <a:cubicBezTo>
                    <a:pt x="434" y="50"/>
                    <a:pt x="518" y="175"/>
                    <a:pt x="493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4" name="Google Shape;2204;p14"/>
            <p:cNvSpPr/>
            <p:nvPr/>
          </p:nvSpPr>
          <p:spPr>
            <a:xfrm>
              <a:off x="6824625" y="1218116"/>
              <a:ext cx="152436" cy="151573"/>
            </a:xfrm>
            <a:custGeom>
              <a:rect b="b" l="l" r="r" t="t"/>
              <a:pathLst>
                <a:path extrusionOk="0" h="414" w="413">
                  <a:moveTo>
                    <a:pt x="393" y="243"/>
                  </a:moveTo>
                  <a:cubicBezTo>
                    <a:pt x="374" y="346"/>
                    <a:pt x="274" y="414"/>
                    <a:pt x="171" y="394"/>
                  </a:cubicBezTo>
                  <a:cubicBezTo>
                    <a:pt x="67" y="374"/>
                    <a:pt x="0" y="274"/>
                    <a:pt x="20" y="171"/>
                  </a:cubicBezTo>
                  <a:cubicBezTo>
                    <a:pt x="40" y="68"/>
                    <a:pt x="139" y="0"/>
                    <a:pt x="243" y="20"/>
                  </a:cubicBezTo>
                  <a:cubicBezTo>
                    <a:pt x="346" y="40"/>
                    <a:pt x="413" y="140"/>
                    <a:pt x="393" y="2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5" name="Google Shape;2205;p14"/>
            <p:cNvSpPr/>
            <p:nvPr/>
          </p:nvSpPr>
          <p:spPr>
            <a:xfrm>
              <a:off x="6856772" y="1250263"/>
              <a:ext cx="87106" cy="85701"/>
            </a:xfrm>
            <a:custGeom>
              <a:rect b="b" l="l" r="r" t="t"/>
              <a:pathLst>
                <a:path extrusionOk="0" h="236" w="236">
                  <a:moveTo>
                    <a:pt x="225" y="139"/>
                  </a:moveTo>
                  <a:cubicBezTo>
                    <a:pt x="213" y="198"/>
                    <a:pt x="156" y="236"/>
                    <a:pt x="97" y="225"/>
                  </a:cubicBezTo>
                  <a:cubicBezTo>
                    <a:pt x="38" y="214"/>
                    <a:pt x="0" y="157"/>
                    <a:pt x="11" y="98"/>
                  </a:cubicBezTo>
                  <a:cubicBezTo>
                    <a:pt x="23" y="39"/>
                    <a:pt x="80" y="0"/>
                    <a:pt x="138" y="11"/>
                  </a:cubicBezTo>
                  <a:cubicBezTo>
                    <a:pt x="197" y="23"/>
                    <a:pt x="236" y="80"/>
                    <a:pt x="225" y="1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6" name="Google Shape;2206;p14"/>
            <p:cNvSpPr/>
            <p:nvPr/>
          </p:nvSpPr>
          <p:spPr>
            <a:xfrm>
              <a:off x="6879394" y="1271694"/>
              <a:ext cx="42851" cy="42851"/>
            </a:xfrm>
            <a:custGeom>
              <a:rect b="b" l="l" r="r" t="t"/>
              <a:pathLst>
                <a:path extrusionOk="0" h="118" w="118">
                  <a:moveTo>
                    <a:pt x="112" y="69"/>
                  </a:moveTo>
                  <a:cubicBezTo>
                    <a:pt x="107" y="99"/>
                    <a:pt x="78" y="118"/>
                    <a:pt x="49" y="113"/>
                  </a:cubicBezTo>
                  <a:cubicBezTo>
                    <a:pt x="19" y="107"/>
                    <a:pt x="0" y="78"/>
                    <a:pt x="6" y="49"/>
                  </a:cubicBezTo>
                  <a:cubicBezTo>
                    <a:pt x="11" y="19"/>
                    <a:pt x="40" y="0"/>
                    <a:pt x="69" y="6"/>
                  </a:cubicBezTo>
                  <a:cubicBezTo>
                    <a:pt x="99" y="11"/>
                    <a:pt x="118" y="40"/>
                    <a:pt x="112" y="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7" name="Google Shape;2207;p14"/>
            <p:cNvSpPr/>
            <p:nvPr/>
          </p:nvSpPr>
          <p:spPr>
            <a:xfrm>
              <a:off x="6718660" y="1827716"/>
              <a:ext cx="569119" cy="145256"/>
            </a:xfrm>
            <a:custGeom>
              <a:rect b="b" l="l" r="r" t="t"/>
              <a:pathLst>
                <a:path extrusionOk="0" h="122" w="478">
                  <a:moveTo>
                    <a:pt x="474" y="0"/>
                  </a:moveTo>
                  <a:lnTo>
                    <a:pt x="0" y="101"/>
                  </a:lnTo>
                  <a:lnTo>
                    <a:pt x="5" y="122"/>
                  </a:lnTo>
                  <a:lnTo>
                    <a:pt x="478" y="20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8" name="Google Shape;2208;p14"/>
            <p:cNvSpPr/>
            <p:nvPr/>
          </p:nvSpPr>
          <p:spPr>
            <a:xfrm>
              <a:off x="6518028" y="635880"/>
              <a:ext cx="86000" cy="86053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209" name="Shape 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0" name="Google Shape;2210;p15"/>
          <p:cNvSpPr txBox="1"/>
          <p:nvPr>
            <p:ph type="title"/>
          </p:nvPr>
        </p:nvSpPr>
        <p:spPr>
          <a:xfrm>
            <a:off x="713225" y="3022150"/>
            <a:ext cx="4519500" cy="53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211" name="Google Shape;2211;p15"/>
          <p:cNvSpPr txBox="1"/>
          <p:nvPr>
            <p:ph idx="1" type="subTitle"/>
          </p:nvPr>
        </p:nvSpPr>
        <p:spPr>
          <a:xfrm>
            <a:off x="713225" y="1589450"/>
            <a:ext cx="5574900" cy="13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2212" name="Google Shape;2212;p15"/>
          <p:cNvGrpSpPr/>
          <p:nvPr/>
        </p:nvGrpSpPr>
        <p:grpSpPr>
          <a:xfrm>
            <a:off x="-225450" y="-20950"/>
            <a:ext cx="9716400" cy="5052675"/>
            <a:chOff x="-225450" y="-20950"/>
            <a:chExt cx="9716400" cy="5052675"/>
          </a:xfrm>
        </p:grpSpPr>
        <p:sp>
          <p:nvSpPr>
            <p:cNvPr id="2213" name="Google Shape;2213;p15"/>
            <p:cNvSpPr/>
            <p:nvPr/>
          </p:nvSpPr>
          <p:spPr>
            <a:xfrm>
              <a:off x="-76200" y="-20950"/>
              <a:ext cx="9386100" cy="238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4" name="Google Shape;2214;p15"/>
            <p:cNvSpPr/>
            <p:nvPr/>
          </p:nvSpPr>
          <p:spPr>
            <a:xfrm>
              <a:off x="-76193" y="121444"/>
              <a:ext cx="9386100" cy="9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5" name="Google Shape;2215;p15"/>
            <p:cNvSpPr/>
            <p:nvPr/>
          </p:nvSpPr>
          <p:spPr>
            <a:xfrm>
              <a:off x="-76193" y="28575"/>
              <a:ext cx="9386100" cy="4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6" name="Google Shape;2216;p15"/>
            <p:cNvSpPr/>
            <p:nvPr/>
          </p:nvSpPr>
          <p:spPr>
            <a:xfrm>
              <a:off x="-225450" y="453096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217" name="Google Shape;2217;p15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2218" name="Google Shape;2218;p15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219" name="Google Shape;2219;p15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220" name="Google Shape;2220;p15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1" name="Google Shape;2221;p15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2" name="Google Shape;2222;p15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3" name="Google Shape;2223;p15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4" name="Google Shape;2224;p15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5" name="Google Shape;2225;p15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6" name="Google Shape;2226;p15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7" name="Google Shape;2227;p15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8" name="Google Shape;2228;p15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9" name="Google Shape;2229;p15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0" name="Google Shape;2230;p15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1" name="Google Shape;2231;p15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2" name="Google Shape;2232;p15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3" name="Google Shape;2233;p15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4" name="Google Shape;2234;p15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5" name="Google Shape;2235;p15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6" name="Google Shape;2236;p15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7" name="Google Shape;2237;p15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8" name="Google Shape;2238;p15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9" name="Google Shape;2239;p15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0" name="Google Shape;2240;p15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1" name="Google Shape;2241;p15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2" name="Google Shape;2242;p15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3" name="Google Shape;2243;p15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4" name="Google Shape;2244;p15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5" name="Google Shape;2245;p15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6" name="Google Shape;2246;p15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7" name="Google Shape;2247;p15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8" name="Google Shape;2248;p15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9" name="Google Shape;2249;p15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0" name="Google Shape;2250;p15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1" name="Google Shape;2251;p15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2" name="Google Shape;2252;p15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3" name="Google Shape;2253;p15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4" name="Google Shape;2254;p15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5" name="Google Shape;2255;p15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6" name="Google Shape;2256;p15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7" name="Google Shape;2257;p15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8" name="Google Shape;2258;p15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9" name="Google Shape;2259;p15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0" name="Google Shape;2260;p15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1" name="Google Shape;2261;p15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2" name="Google Shape;2262;p15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3" name="Google Shape;2263;p15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4" name="Google Shape;2264;p15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5" name="Google Shape;2265;p15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6" name="Google Shape;2266;p15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7" name="Google Shape;2267;p15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8" name="Google Shape;2268;p15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9" name="Google Shape;2269;p15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0" name="Google Shape;2270;p15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1" name="Google Shape;2271;p15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2" name="Google Shape;2272;p15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3" name="Google Shape;2273;p15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4" name="Google Shape;2274;p15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5" name="Google Shape;2275;p15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6" name="Google Shape;2276;p15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7" name="Google Shape;2277;p15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8" name="Google Shape;2278;p15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9" name="Google Shape;2279;p15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0" name="Google Shape;2280;p15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1" name="Google Shape;2281;p15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2" name="Google Shape;2282;p15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3" name="Google Shape;2283;p15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4" name="Google Shape;2284;p15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5" name="Google Shape;2285;p15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6" name="Google Shape;2286;p15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7" name="Google Shape;2287;p15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8" name="Google Shape;2288;p15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9" name="Google Shape;2289;p15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0" name="Google Shape;2290;p15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1" name="Google Shape;2291;p15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2" name="Google Shape;2292;p15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3" name="Google Shape;2293;p15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4" name="Google Shape;2294;p15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5" name="Google Shape;2295;p15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6" name="Google Shape;2296;p15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7" name="Google Shape;2297;p15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8" name="Google Shape;2298;p15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9" name="Google Shape;2299;p15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0" name="Google Shape;2300;p15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1" name="Google Shape;2301;p15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2" name="Google Shape;2302;p15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3" name="Google Shape;2303;p15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4" name="Google Shape;2304;p15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5" name="Google Shape;2305;p15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6" name="Google Shape;2306;p15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7" name="Google Shape;2307;p15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8" name="Google Shape;2308;p15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9" name="Google Shape;2309;p15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0" name="Google Shape;2310;p15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1" name="Google Shape;2311;p15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2" name="Google Shape;2312;p15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3" name="Google Shape;2313;p15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4" name="Google Shape;2314;p15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5" name="Google Shape;2315;p15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6" name="Google Shape;2316;p15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7" name="Google Shape;2317;p15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8" name="Google Shape;2318;p15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9" name="Google Shape;2319;p15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0" name="Google Shape;2320;p15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1" name="Google Shape;2321;p15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2" name="Google Shape;2322;p15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2323;p15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2324;p15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2325;p15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2326;p15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7" name="Google Shape;2327;p15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8" name="Google Shape;2328;p15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9" name="Google Shape;2329;p15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0" name="Google Shape;2330;p15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1" name="Google Shape;2331;p15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2" name="Google Shape;2332;p15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3" name="Google Shape;2333;p15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4" name="Google Shape;2334;p15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5" name="Google Shape;2335;p15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6" name="Google Shape;2336;p15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7" name="Google Shape;2337;p15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8" name="Google Shape;2338;p15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9" name="Google Shape;2339;p15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2340;p15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1" name="Google Shape;2341;p15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2" name="Google Shape;2342;p15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3" name="Google Shape;2343;p15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4" name="Google Shape;2344;p15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5" name="Google Shape;2345;p15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6" name="Google Shape;2346;p15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7" name="Google Shape;2347;p15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8" name="Google Shape;2348;p15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9" name="Google Shape;2349;p15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0" name="Google Shape;2350;p15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1" name="Google Shape;2351;p15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2" name="Google Shape;2352;p15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3" name="Google Shape;2353;p15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4" name="Google Shape;2354;p15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5" name="Google Shape;2355;p15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6" name="Google Shape;2356;p15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7" name="Google Shape;2357;p15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8" name="Google Shape;2358;p15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9" name="Google Shape;2359;p15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0" name="Google Shape;2360;p15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1" name="Google Shape;2361;p15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2" name="Google Shape;2362;p15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3" name="Google Shape;2363;p15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4" name="Google Shape;2364;p15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5" name="Google Shape;2365;p15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6" name="Google Shape;2366;p15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7" name="Google Shape;2367;p15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2368" name="Shape 2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9" name="Google Shape;2369;p16"/>
          <p:cNvSpPr txBox="1"/>
          <p:nvPr>
            <p:ph type="title"/>
          </p:nvPr>
        </p:nvSpPr>
        <p:spPr>
          <a:xfrm>
            <a:off x="5966100" y="779000"/>
            <a:ext cx="24552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70" name="Google Shape;2370;p16"/>
          <p:cNvSpPr txBox="1"/>
          <p:nvPr>
            <p:ph idx="1" type="subTitle"/>
          </p:nvPr>
        </p:nvSpPr>
        <p:spPr>
          <a:xfrm>
            <a:off x="5966100" y="1810250"/>
            <a:ext cx="2455200" cy="83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371" name="Google Shape;2371;p16"/>
          <p:cNvSpPr/>
          <p:nvPr>
            <p:ph idx="2" type="pic"/>
          </p:nvPr>
        </p:nvSpPr>
        <p:spPr>
          <a:xfrm>
            <a:off x="722700" y="539500"/>
            <a:ext cx="2801100" cy="4064700"/>
          </a:xfrm>
          <a:prstGeom prst="rect">
            <a:avLst/>
          </a:prstGeom>
          <a:noFill/>
          <a:ln>
            <a:noFill/>
          </a:ln>
        </p:spPr>
      </p:sp>
      <p:sp>
        <p:nvSpPr>
          <p:cNvPr id="2372" name="Google Shape;2372;p16"/>
          <p:cNvSpPr/>
          <p:nvPr>
            <p:ph idx="3" type="pic"/>
          </p:nvPr>
        </p:nvSpPr>
        <p:spPr>
          <a:xfrm>
            <a:off x="3652500" y="539500"/>
            <a:ext cx="2304300" cy="2285700"/>
          </a:xfrm>
          <a:prstGeom prst="rect">
            <a:avLst/>
          </a:prstGeom>
          <a:noFill/>
          <a:ln>
            <a:noFill/>
          </a:ln>
        </p:spPr>
      </p:sp>
      <p:sp>
        <p:nvSpPr>
          <p:cNvPr id="2373" name="Google Shape;2373;p16"/>
          <p:cNvSpPr/>
          <p:nvPr>
            <p:ph idx="4" type="pic"/>
          </p:nvPr>
        </p:nvSpPr>
        <p:spPr>
          <a:xfrm>
            <a:off x="3652500" y="2953775"/>
            <a:ext cx="4740300" cy="16503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374" name="Google Shape;2374;p16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2375" name="Google Shape;2375;p16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376" name="Google Shape;2376;p16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2377" name="Google Shape;2377;p16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378" name="Google Shape;2378;p16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379" name="Google Shape;2379;p16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0" name="Google Shape;2380;p16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1" name="Google Shape;2381;p16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2" name="Google Shape;2382;p16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3" name="Google Shape;2383;p16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4" name="Google Shape;2384;p16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5" name="Google Shape;2385;p16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6" name="Google Shape;2386;p16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7" name="Google Shape;2387;p16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8" name="Google Shape;2388;p16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9" name="Google Shape;2389;p16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0" name="Google Shape;2390;p16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1" name="Google Shape;2391;p16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2" name="Google Shape;2392;p16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3" name="Google Shape;2393;p16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4" name="Google Shape;2394;p16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5" name="Google Shape;2395;p16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6" name="Google Shape;2396;p16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7" name="Google Shape;2397;p16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8" name="Google Shape;2398;p16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9" name="Google Shape;2399;p16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0" name="Google Shape;2400;p16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1" name="Google Shape;2401;p16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2" name="Google Shape;2402;p16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3" name="Google Shape;2403;p16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4" name="Google Shape;2404;p16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5" name="Google Shape;2405;p16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6" name="Google Shape;2406;p16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7" name="Google Shape;2407;p16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8" name="Google Shape;2408;p16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9" name="Google Shape;2409;p16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0" name="Google Shape;2410;p16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1" name="Google Shape;2411;p16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2" name="Google Shape;2412;p16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3" name="Google Shape;2413;p16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4" name="Google Shape;2414;p16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5" name="Google Shape;2415;p16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6" name="Google Shape;2416;p16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7" name="Google Shape;2417;p16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8" name="Google Shape;2418;p16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9" name="Google Shape;2419;p16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0" name="Google Shape;2420;p16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1" name="Google Shape;2421;p16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2" name="Google Shape;2422;p16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3" name="Google Shape;2423;p16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4" name="Google Shape;2424;p16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5" name="Google Shape;2425;p16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6" name="Google Shape;2426;p16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7" name="Google Shape;2427;p16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8" name="Google Shape;2428;p16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9" name="Google Shape;2429;p16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0" name="Google Shape;2430;p16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1" name="Google Shape;2431;p16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2" name="Google Shape;2432;p16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3" name="Google Shape;2433;p16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4" name="Google Shape;2434;p16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5" name="Google Shape;2435;p16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6" name="Google Shape;2436;p16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7" name="Google Shape;2437;p16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8" name="Google Shape;2438;p16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9" name="Google Shape;2439;p16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0" name="Google Shape;2440;p16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1" name="Google Shape;2441;p16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2" name="Google Shape;2442;p16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3" name="Google Shape;2443;p16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4" name="Google Shape;2444;p16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5" name="Google Shape;2445;p16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6" name="Google Shape;2446;p16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7" name="Google Shape;2447;p16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8" name="Google Shape;2448;p16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9" name="Google Shape;2449;p16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0" name="Google Shape;2450;p16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1" name="Google Shape;2451;p16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2" name="Google Shape;2452;p16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3" name="Google Shape;2453;p16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4" name="Google Shape;2454;p16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5" name="Google Shape;2455;p16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6" name="Google Shape;2456;p16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7" name="Google Shape;2457;p16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8" name="Google Shape;2458;p16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9" name="Google Shape;2459;p16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0" name="Google Shape;2460;p16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1" name="Google Shape;2461;p16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2" name="Google Shape;2462;p16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3" name="Google Shape;2463;p16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4" name="Google Shape;2464;p16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5" name="Google Shape;2465;p16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6" name="Google Shape;2466;p16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7" name="Google Shape;2467;p16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8" name="Google Shape;2468;p16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9" name="Google Shape;2469;p16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0" name="Google Shape;2470;p16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1" name="Google Shape;2471;p16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2" name="Google Shape;2472;p16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3" name="Google Shape;2473;p16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4" name="Google Shape;2474;p16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5" name="Google Shape;2475;p16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6" name="Google Shape;2476;p16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7" name="Google Shape;2477;p16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8" name="Google Shape;2478;p16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9" name="Google Shape;2479;p16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0" name="Google Shape;2480;p16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1" name="Google Shape;2481;p16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2" name="Google Shape;2482;p16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3" name="Google Shape;2483;p16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4" name="Google Shape;2484;p16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5" name="Google Shape;2485;p16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6" name="Google Shape;2486;p16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7" name="Google Shape;2487;p16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8" name="Google Shape;2488;p16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9" name="Google Shape;2489;p16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0" name="Google Shape;2490;p16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1" name="Google Shape;2491;p16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2" name="Google Shape;2492;p16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3" name="Google Shape;2493;p16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4" name="Google Shape;2494;p16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5" name="Google Shape;2495;p16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6" name="Google Shape;2496;p16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7" name="Google Shape;2497;p16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8" name="Google Shape;2498;p16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9" name="Google Shape;2499;p16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0" name="Google Shape;2500;p16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1" name="Google Shape;2501;p16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2" name="Google Shape;2502;p16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3" name="Google Shape;2503;p16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4" name="Google Shape;2504;p16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5" name="Google Shape;2505;p16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6" name="Google Shape;2506;p16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7" name="Google Shape;2507;p16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8" name="Google Shape;2508;p16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9" name="Google Shape;2509;p16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0" name="Google Shape;2510;p16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1" name="Google Shape;2511;p16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2" name="Google Shape;2512;p16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3" name="Google Shape;2513;p16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4" name="Google Shape;2514;p16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5" name="Google Shape;2515;p16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6" name="Google Shape;2516;p16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7" name="Google Shape;2517;p16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8" name="Google Shape;2518;p16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9" name="Google Shape;2519;p16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0" name="Google Shape;2520;p16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1" name="Google Shape;2521;p16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2" name="Google Shape;2522;p16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3" name="Google Shape;2523;p16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4" name="Google Shape;2524;p16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5" name="Google Shape;2525;p16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6" name="Google Shape;2526;p16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527" name="Google Shape;2527;p16"/>
          <p:cNvGrpSpPr/>
          <p:nvPr/>
        </p:nvGrpSpPr>
        <p:grpSpPr>
          <a:xfrm>
            <a:off x="8508217" y="167192"/>
            <a:ext cx="1881577" cy="2479470"/>
            <a:chOff x="202394" y="211928"/>
            <a:chExt cx="1685699" cy="2221349"/>
          </a:xfrm>
        </p:grpSpPr>
        <p:sp>
          <p:nvSpPr>
            <p:cNvPr id="2528" name="Google Shape;2528;p16"/>
            <p:cNvSpPr/>
            <p:nvPr/>
          </p:nvSpPr>
          <p:spPr>
            <a:xfrm>
              <a:off x="1706197" y="2107997"/>
              <a:ext cx="83344" cy="53578"/>
            </a:xfrm>
            <a:custGeom>
              <a:rect b="b" l="l" r="r" t="t"/>
              <a:pathLst>
                <a:path extrusionOk="0" h="45" w="70">
                  <a:moveTo>
                    <a:pt x="70" y="28"/>
                  </a:moveTo>
                  <a:lnTo>
                    <a:pt x="63" y="45"/>
                  </a:lnTo>
                  <a:lnTo>
                    <a:pt x="0" y="17"/>
                  </a:lnTo>
                  <a:lnTo>
                    <a:pt x="7" y="0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9" name="Google Shape;2529;p16"/>
            <p:cNvSpPr/>
            <p:nvPr/>
          </p:nvSpPr>
          <p:spPr>
            <a:xfrm>
              <a:off x="1482310" y="2184797"/>
              <a:ext cx="53578" cy="84534"/>
            </a:xfrm>
            <a:custGeom>
              <a:rect b="b" l="l" r="r" t="t"/>
              <a:pathLst>
                <a:path extrusionOk="0" h="71" w="45">
                  <a:moveTo>
                    <a:pt x="28" y="0"/>
                  </a:moveTo>
                  <a:lnTo>
                    <a:pt x="45" y="8"/>
                  </a:lnTo>
                  <a:lnTo>
                    <a:pt x="17" y="71"/>
                  </a:lnTo>
                  <a:lnTo>
                    <a:pt x="0" y="6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0" name="Google Shape;2530;p16"/>
            <p:cNvSpPr/>
            <p:nvPr/>
          </p:nvSpPr>
          <p:spPr>
            <a:xfrm rot="-1376346">
              <a:off x="1467026" y="1876659"/>
              <a:ext cx="86978" cy="9962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31" name="Google Shape;2531;p16"/>
            <p:cNvSpPr/>
            <p:nvPr/>
          </p:nvSpPr>
          <p:spPr>
            <a:xfrm>
              <a:off x="1490650" y="2170507"/>
              <a:ext cx="169069" cy="170259"/>
            </a:xfrm>
            <a:custGeom>
              <a:rect b="b" l="l" r="r" t="t"/>
              <a:pathLst>
                <a:path extrusionOk="0" h="143" w="142">
                  <a:moveTo>
                    <a:pt x="44" y="0"/>
                  </a:moveTo>
                  <a:lnTo>
                    <a:pt x="142" y="43"/>
                  </a:lnTo>
                  <a:lnTo>
                    <a:pt x="98" y="143"/>
                  </a:lnTo>
                  <a:lnTo>
                    <a:pt x="0" y="99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2" name="Google Shape;2532;p16"/>
            <p:cNvSpPr/>
            <p:nvPr/>
          </p:nvSpPr>
          <p:spPr>
            <a:xfrm>
              <a:off x="1632335" y="2115738"/>
              <a:ext cx="171450" cy="169069"/>
            </a:xfrm>
            <a:custGeom>
              <a:rect b="b" l="l" r="r" t="t"/>
              <a:pathLst>
                <a:path extrusionOk="0" h="142" w="144">
                  <a:moveTo>
                    <a:pt x="144" y="44"/>
                  </a:moveTo>
                  <a:lnTo>
                    <a:pt x="100" y="142"/>
                  </a:lnTo>
                  <a:lnTo>
                    <a:pt x="0" y="98"/>
                  </a:lnTo>
                  <a:lnTo>
                    <a:pt x="44" y="0"/>
                  </a:lnTo>
                  <a:lnTo>
                    <a:pt x="144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3" name="Google Shape;2533;p16"/>
            <p:cNvSpPr/>
            <p:nvPr/>
          </p:nvSpPr>
          <p:spPr>
            <a:xfrm>
              <a:off x="1726394" y="2231229"/>
              <a:ext cx="67866" cy="70247"/>
            </a:xfrm>
            <a:custGeom>
              <a:rect b="b" l="l" r="r" t="t"/>
              <a:pathLst>
                <a:path extrusionOk="0" h="59" w="57">
                  <a:moveTo>
                    <a:pt x="57" y="17"/>
                  </a:moveTo>
                  <a:lnTo>
                    <a:pt x="38" y="59"/>
                  </a:lnTo>
                  <a:lnTo>
                    <a:pt x="0" y="42"/>
                  </a:lnTo>
                  <a:lnTo>
                    <a:pt x="18" y="0"/>
                  </a:lnTo>
                  <a:lnTo>
                    <a:pt x="57" y="1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4" name="Google Shape;2534;p16"/>
            <p:cNvSpPr/>
            <p:nvPr/>
          </p:nvSpPr>
          <p:spPr>
            <a:xfrm>
              <a:off x="1747825" y="2209797"/>
              <a:ext cx="55959" cy="41672"/>
            </a:xfrm>
            <a:custGeom>
              <a:rect b="b" l="l" r="r" t="t"/>
              <a:pathLst>
                <a:path extrusionOk="0" h="35" w="47">
                  <a:moveTo>
                    <a:pt x="47" y="17"/>
                  </a:moveTo>
                  <a:lnTo>
                    <a:pt x="39" y="35"/>
                  </a:lnTo>
                  <a:lnTo>
                    <a:pt x="0" y="18"/>
                  </a:lnTo>
                  <a:lnTo>
                    <a:pt x="8" y="0"/>
                  </a:lnTo>
                  <a:lnTo>
                    <a:pt x="47" y="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5" name="Google Shape;2535;p16"/>
            <p:cNvSpPr/>
            <p:nvPr/>
          </p:nvSpPr>
          <p:spPr>
            <a:xfrm>
              <a:off x="1554944" y="2297904"/>
              <a:ext cx="69056" cy="67866"/>
            </a:xfrm>
            <a:custGeom>
              <a:rect b="b" l="l" r="r" t="t"/>
              <a:pathLst>
                <a:path extrusionOk="0" h="57" w="58">
                  <a:moveTo>
                    <a:pt x="0" y="39"/>
                  </a:moveTo>
                  <a:lnTo>
                    <a:pt x="41" y="57"/>
                  </a:lnTo>
                  <a:lnTo>
                    <a:pt x="58" y="19"/>
                  </a:lnTo>
                  <a:lnTo>
                    <a:pt x="17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6" name="Google Shape;2536;p16"/>
            <p:cNvSpPr/>
            <p:nvPr/>
          </p:nvSpPr>
          <p:spPr>
            <a:xfrm>
              <a:off x="1532322" y="2288379"/>
              <a:ext cx="42863" cy="55959"/>
            </a:xfrm>
            <a:custGeom>
              <a:rect b="b" l="l" r="r" t="t"/>
              <a:pathLst>
                <a:path extrusionOk="0" h="47" w="36">
                  <a:moveTo>
                    <a:pt x="0" y="39"/>
                  </a:moveTo>
                  <a:lnTo>
                    <a:pt x="19" y="47"/>
                  </a:lnTo>
                  <a:lnTo>
                    <a:pt x="36" y="8"/>
                  </a:lnTo>
                  <a:lnTo>
                    <a:pt x="18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7" name="Google Shape;2537;p16"/>
            <p:cNvSpPr/>
            <p:nvPr/>
          </p:nvSpPr>
          <p:spPr>
            <a:xfrm>
              <a:off x="1639478" y="2333622"/>
              <a:ext cx="134365" cy="99656"/>
            </a:xfrm>
            <a:custGeom>
              <a:rect b="b" l="l" r="r" t="t"/>
              <a:pathLst>
                <a:path extrusionOk="0" h="270" w="367">
                  <a:moveTo>
                    <a:pt x="343" y="165"/>
                  </a:moveTo>
                  <a:cubicBezTo>
                    <a:pt x="89" y="264"/>
                    <a:pt x="89" y="264"/>
                    <a:pt x="89" y="264"/>
                  </a:cubicBezTo>
                  <a:cubicBezTo>
                    <a:pt x="73" y="270"/>
                    <a:pt x="55" y="262"/>
                    <a:pt x="49" y="24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7" y="141"/>
                    <a:pt x="359" y="159"/>
                    <a:pt x="343" y="1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8" name="Google Shape;2538;p16"/>
            <p:cNvSpPr/>
            <p:nvPr/>
          </p:nvSpPr>
          <p:spPr>
            <a:xfrm>
              <a:off x="1534703" y="2164554"/>
              <a:ext cx="245817" cy="240650"/>
            </a:xfrm>
            <a:custGeom>
              <a:rect b="b" l="l" r="r" t="t"/>
              <a:pathLst>
                <a:path extrusionOk="0" h="652" w="666">
                  <a:moveTo>
                    <a:pt x="625" y="515"/>
                  </a:moveTo>
                  <a:cubicBezTo>
                    <a:pt x="299" y="642"/>
                    <a:pt x="299" y="642"/>
                    <a:pt x="299" y="642"/>
                  </a:cubicBezTo>
                  <a:cubicBezTo>
                    <a:pt x="273" y="652"/>
                    <a:pt x="243" y="642"/>
                    <a:pt x="228" y="617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0" y="246"/>
                    <a:pt x="14" y="204"/>
                    <a:pt x="48" y="191"/>
                  </a:cubicBezTo>
                  <a:cubicBezTo>
                    <a:pt x="506" y="13"/>
                    <a:pt x="506" y="13"/>
                    <a:pt x="506" y="13"/>
                  </a:cubicBezTo>
                  <a:cubicBezTo>
                    <a:pt x="540" y="0"/>
                    <a:pt x="578" y="21"/>
                    <a:pt x="585" y="57"/>
                  </a:cubicBezTo>
                  <a:cubicBezTo>
                    <a:pt x="661" y="449"/>
                    <a:pt x="661" y="449"/>
                    <a:pt x="661" y="449"/>
                  </a:cubicBezTo>
                  <a:cubicBezTo>
                    <a:pt x="666" y="477"/>
                    <a:pt x="651" y="505"/>
                    <a:pt x="625" y="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9" name="Google Shape;2539;p16"/>
            <p:cNvSpPr/>
            <p:nvPr/>
          </p:nvSpPr>
          <p:spPr>
            <a:xfrm>
              <a:off x="1700200" y="217884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7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1" y="77"/>
                  </a:cubicBezTo>
                  <a:cubicBezTo>
                    <a:pt x="0" y="50"/>
                    <a:pt x="14" y="21"/>
                    <a:pt x="40" y="10"/>
                  </a:cubicBezTo>
                  <a:cubicBezTo>
                    <a:pt x="67" y="0"/>
                    <a:pt x="96" y="13"/>
                    <a:pt x="107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0" name="Google Shape;2540;p16"/>
            <p:cNvSpPr/>
            <p:nvPr/>
          </p:nvSpPr>
          <p:spPr>
            <a:xfrm>
              <a:off x="1740681" y="2319335"/>
              <a:ext cx="28504" cy="28504"/>
            </a:xfrm>
            <a:custGeom>
              <a:rect b="b" l="l" r="r" t="t"/>
              <a:pathLst>
                <a:path extrusionOk="0" h="76" w="76">
                  <a:moveTo>
                    <a:pt x="69" y="26"/>
                  </a:moveTo>
                  <a:cubicBezTo>
                    <a:pt x="76" y="43"/>
                    <a:pt x="67" y="63"/>
                    <a:pt x="50" y="70"/>
                  </a:cubicBezTo>
                  <a:cubicBezTo>
                    <a:pt x="32" y="76"/>
                    <a:pt x="13" y="68"/>
                    <a:pt x="6" y="50"/>
                  </a:cubicBezTo>
                  <a:cubicBezTo>
                    <a:pt x="0" y="33"/>
                    <a:pt x="8" y="14"/>
                    <a:pt x="25" y="7"/>
                  </a:cubicBezTo>
                  <a:cubicBezTo>
                    <a:pt x="43" y="0"/>
                    <a:pt x="62" y="9"/>
                    <a:pt x="69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1" name="Google Shape;2541;p16"/>
            <p:cNvSpPr/>
            <p:nvPr/>
          </p:nvSpPr>
          <p:spPr>
            <a:xfrm>
              <a:off x="1625191" y="2364579"/>
              <a:ext cx="28649" cy="27373"/>
            </a:xfrm>
            <a:custGeom>
              <a:rect b="b" l="l" r="r" t="t"/>
              <a:pathLst>
                <a:path extrusionOk="0" h="76" w="77">
                  <a:moveTo>
                    <a:pt x="70" y="26"/>
                  </a:moveTo>
                  <a:cubicBezTo>
                    <a:pt x="77" y="43"/>
                    <a:pt x="68" y="63"/>
                    <a:pt x="51" y="70"/>
                  </a:cubicBezTo>
                  <a:cubicBezTo>
                    <a:pt x="33" y="76"/>
                    <a:pt x="14" y="68"/>
                    <a:pt x="7" y="51"/>
                  </a:cubicBezTo>
                  <a:cubicBezTo>
                    <a:pt x="0" y="33"/>
                    <a:pt x="9" y="14"/>
                    <a:pt x="26" y="7"/>
                  </a:cubicBezTo>
                  <a:cubicBezTo>
                    <a:pt x="44" y="0"/>
                    <a:pt x="63" y="9"/>
                    <a:pt x="7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2" name="Google Shape;2542;p16"/>
            <p:cNvSpPr/>
            <p:nvPr/>
          </p:nvSpPr>
          <p:spPr>
            <a:xfrm>
              <a:off x="1550181" y="223599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6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0" y="77"/>
                  </a:cubicBezTo>
                  <a:cubicBezTo>
                    <a:pt x="0" y="50"/>
                    <a:pt x="13" y="21"/>
                    <a:pt x="40" y="10"/>
                  </a:cubicBezTo>
                  <a:cubicBezTo>
                    <a:pt x="66" y="0"/>
                    <a:pt x="96" y="13"/>
                    <a:pt x="10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3" name="Google Shape;2543;p16"/>
            <p:cNvSpPr/>
            <p:nvPr/>
          </p:nvSpPr>
          <p:spPr>
            <a:xfrm>
              <a:off x="1572803" y="2152647"/>
              <a:ext cx="120325" cy="71604"/>
            </a:xfrm>
            <a:custGeom>
              <a:rect b="b" l="l" r="r" t="t"/>
              <a:pathLst>
                <a:path extrusionOk="0" h="194" w="326">
                  <a:moveTo>
                    <a:pt x="47" y="86"/>
                  </a:moveTo>
                  <a:cubicBezTo>
                    <a:pt x="236" y="12"/>
                    <a:pt x="236" y="12"/>
                    <a:pt x="236" y="12"/>
                  </a:cubicBezTo>
                  <a:cubicBezTo>
                    <a:pt x="267" y="0"/>
                    <a:pt x="302" y="16"/>
                    <a:pt x="314" y="47"/>
                  </a:cubicBezTo>
                  <a:cubicBezTo>
                    <a:pt x="326" y="76"/>
                    <a:pt x="326" y="76"/>
                    <a:pt x="326" y="76"/>
                  </a:cubicBezTo>
                  <a:cubicBezTo>
                    <a:pt x="24" y="194"/>
                    <a:pt x="24" y="194"/>
                    <a:pt x="24" y="19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0" y="133"/>
                    <a:pt x="16" y="98"/>
                    <a:pt x="47" y="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4" name="Google Shape;2544;p16"/>
            <p:cNvSpPr/>
            <p:nvPr/>
          </p:nvSpPr>
          <p:spPr>
            <a:xfrm>
              <a:off x="1610903" y="2181222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158" y="169"/>
                  </a:moveTo>
                  <a:cubicBezTo>
                    <a:pt x="80" y="200"/>
                    <a:pt x="80" y="200"/>
                    <a:pt x="80" y="200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0" y="70"/>
                    <a:pt x="11" y="44"/>
                    <a:pt x="35" y="3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158" y="1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5" name="Google Shape;2545;p16"/>
            <p:cNvSpPr/>
            <p:nvPr/>
          </p:nvSpPr>
          <p:spPr>
            <a:xfrm>
              <a:off x="1665672" y="2184794"/>
              <a:ext cx="63338" cy="71235"/>
            </a:xfrm>
            <a:custGeom>
              <a:rect b="b" l="l" r="r" t="t"/>
              <a:pathLst>
                <a:path extrusionOk="0" h="193" w="173">
                  <a:moveTo>
                    <a:pt x="77" y="193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35" y="10"/>
                    <a:pt x="62" y="0"/>
                    <a:pt x="85" y="10"/>
                  </a:cubicBezTo>
                  <a:cubicBezTo>
                    <a:pt x="173" y="49"/>
                    <a:pt x="173" y="49"/>
                    <a:pt x="173" y="49"/>
                  </a:cubicBezTo>
                  <a:lnTo>
                    <a:pt x="77" y="19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6" name="Google Shape;2546;p16"/>
            <p:cNvSpPr/>
            <p:nvPr/>
          </p:nvSpPr>
          <p:spPr>
            <a:xfrm>
              <a:off x="1691866" y="2224085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31" y="158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30" y="0"/>
                    <a:pt x="156" y="11"/>
                    <a:pt x="165" y="35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31" y="15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7" name="Google Shape;2547;p16"/>
            <p:cNvSpPr/>
            <p:nvPr/>
          </p:nvSpPr>
          <p:spPr>
            <a:xfrm>
              <a:off x="1690675" y="2278854"/>
              <a:ext cx="71235" cy="63338"/>
            </a:xfrm>
            <a:custGeom>
              <a:rect b="b" l="l" r="r" t="t"/>
              <a:pathLst>
                <a:path extrusionOk="0" h="173" w="193">
                  <a:moveTo>
                    <a:pt x="0" y="7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82" y="35"/>
                    <a:pt x="193" y="62"/>
                    <a:pt x="183" y="85"/>
                  </a:cubicBezTo>
                  <a:cubicBezTo>
                    <a:pt x="144" y="173"/>
                    <a:pt x="144" y="173"/>
                    <a:pt x="144" y="173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8" name="Google Shape;2548;p16"/>
            <p:cNvSpPr/>
            <p:nvPr/>
          </p:nvSpPr>
          <p:spPr>
            <a:xfrm>
              <a:off x="1664481" y="2305047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0" y="31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8" y="130"/>
                    <a:pt x="146" y="156"/>
                    <a:pt x="123" y="165"/>
                  </a:cubicBezTo>
                  <a:cubicBezTo>
                    <a:pt x="33" y="200"/>
                    <a:pt x="33" y="200"/>
                    <a:pt x="33" y="20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9" name="Google Shape;2549;p16"/>
            <p:cNvSpPr/>
            <p:nvPr/>
          </p:nvSpPr>
          <p:spPr>
            <a:xfrm>
              <a:off x="1603760" y="2303857"/>
              <a:ext cx="64508" cy="71235"/>
            </a:xfrm>
            <a:custGeom>
              <a:rect b="b" l="l" r="r" t="t"/>
              <a:pathLst>
                <a:path extrusionOk="0" h="193" w="172">
                  <a:moveTo>
                    <a:pt x="96" y="0"/>
                  </a:moveTo>
                  <a:cubicBezTo>
                    <a:pt x="172" y="34"/>
                    <a:pt x="172" y="34"/>
                    <a:pt x="172" y="34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37" y="182"/>
                    <a:pt x="111" y="193"/>
                    <a:pt x="88" y="183"/>
                  </a:cubicBezTo>
                  <a:cubicBezTo>
                    <a:pt x="0" y="144"/>
                    <a:pt x="0" y="144"/>
                    <a:pt x="0" y="144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0" name="Google Shape;2550;p16"/>
            <p:cNvSpPr/>
            <p:nvPr/>
          </p:nvSpPr>
          <p:spPr>
            <a:xfrm>
              <a:off x="1568041" y="2277663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169" y="0"/>
                  </a:moveTo>
                  <a:cubicBezTo>
                    <a:pt x="200" y="78"/>
                    <a:pt x="200" y="78"/>
                    <a:pt x="200" y="7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70" y="158"/>
                    <a:pt x="44" y="146"/>
                    <a:pt x="34" y="1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1" name="Google Shape;2551;p16"/>
            <p:cNvSpPr/>
            <p:nvPr/>
          </p:nvSpPr>
          <p:spPr>
            <a:xfrm>
              <a:off x="1571613" y="2218132"/>
              <a:ext cx="71235" cy="62972"/>
            </a:xfrm>
            <a:custGeom>
              <a:rect b="b" l="l" r="r" t="t"/>
              <a:pathLst>
                <a:path extrusionOk="0" h="172" w="193">
                  <a:moveTo>
                    <a:pt x="193" y="96"/>
                  </a:moveTo>
                  <a:cubicBezTo>
                    <a:pt x="159" y="172"/>
                    <a:pt x="159" y="172"/>
                    <a:pt x="159" y="172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10" y="137"/>
                    <a:pt x="0" y="111"/>
                    <a:pt x="10" y="88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193" y="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2" name="Google Shape;2552;p16"/>
            <p:cNvSpPr/>
            <p:nvPr/>
          </p:nvSpPr>
          <p:spPr>
            <a:xfrm>
              <a:off x="1614475" y="2227657"/>
              <a:ext cx="104454" cy="103245"/>
            </a:xfrm>
            <a:custGeom>
              <a:rect b="b" l="l" r="r" t="t"/>
              <a:pathLst>
                <a:path extrusionOk="0" h="282" w="283">
                  <a:moveTo>
                    <a:pt x="258" y="96"/>
                  </a:moveTo>
                  <a:cubicBezTo>
                    <a:pt x="283" y="160"/>
                    <a:pt x="251" y="232"/>
                    <a:pt x="187" y="257"/>
                  </a:cubicBezTo>
                  <a:cubicBezTo>
                    <a:pt x="123" y="282"/>
                    <a:pt x="50" y="250"/>
                    <a:pt x="25" y="186"/>
                  </a:cubicBezTo>
                  <a:cubicBezTo>
                    <a:pt x="0" y="122"/>
                    <a:pt x="32" y="50"/>
                    <a:pt x="96" y="25"/>
                  </a:cubicBezTo>
                  <a:cubicBezTo>
                    <a:pt x="160" y="0"/>
                    <a:pt x="233" y="32"/>
                    <a:pt x="258" y="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3" name="Google Shape;2553;p16"/>
            <p:cNvSpPr/>
            <p:nvPr/>
          </p:nvSpPr>
          <p:spPr>
            <a:xfrm>
              <a:off x="1624000" y="2237182"/>
              <a:ext cx="85999" cy="85671"/>
            </a:xfrm>
            <a:custGeom>
              <a:rect b="b" l="l" r="r" t="t"/>
              <a:pathLst>
                <a:path extrusionOk="0" h="234" w="233">
                  <a:moveTo>
                    <a:pt x="213" y="80"/>
                  </a:moveTo>
                  <a:cubicBezTo>
                    <a:pt x="233" y="133"/>
                    <a:pt x="207" y="193"/>
                    <a:pt x="154" y="213"/>
                  </a:cubicBezTo>
                  <a:cubicBezTo>
                    <a:pt x="101" y="234"/>
                    <a:pt x="41" y="208"/>
                    <a:pt x="20" y="154"/>
                  </a:cubicBezTo>
                  <a:cubicBezTo>
                    <a:pt x="0" y="101"/>
                    <a:pt x="26" y="42"/>
                    <a:pt x="79" y="21"/>
                  </a:cubicBezTo>
                  <a:cubicBezTo>
                    <a:pt x="132" y="0"/>
                    <a:pt x="192" y="27"/>
                    <a:pt x="21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4" name="Google Shape;2554;p16"/>
            <p:cNvSpPr/>
            <p:nvPr/>
          </p:nvSpPr>
          <p:spPr>
            <a:xfrm>
              <a:off x="1652575" y="2265757"/>
              <a:ext cx="28557" cy="28557"/>
            </a:xfrm>
            <a:custGeom>
              <a:rect b="b" l="l" r="r" t="t"/>
              <a:pathLst>
                <a:path extrusionOk="0" h="78" w="78">
                  <a:moveTo>
                    <a:pt x="72" y="26"/>
                  </a:moveTo>
                  <a:cubicBezTo>
                    <a:pt x="78" y="44"/>
                    <a:pt x="70" y="64"/>
                    <a:pt x="52" y="71"/>
                  </a:cubicBezTo>
                  <a:cubicBezTo>
                    <a:pt x="34" y="78"/>
                    <a:pt x="14" y="69"/>
                    <a:pt x="7" y="51"/>
                  </a:cubicBezTo>
                  <a:cubicBezTo>
                    <a:pt x="0" y="34"/>
                    <a:pt x="9" y="14"/>
                    <a:pt x="27" y="7"/>
                  </a:cubicBezTo>
                  <a:cubicBezTo>
                    <a:pt x="45" y="0"/>
                    <a:pt x="65" y="9"/>
                    <a:pt x="72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5" name="Google Shape;2555;p16"/>
            <p:cNvSpPr/>
            <p:nvPr/>
          </p:nvSpPr>
          <p:spPr>
            <a:xfrm>
              <a:off x="1376350" y="1587100"/>
              <a:ext cx="129778" cy="160734"/>
            </a:xfrm>
            <a:custGeom>
              <a:rect b="b" l="l" r="r" t="t"/>
              <a:pathLst>
                <a:path extrusionOk="0" h="135" w="109">
                  <a:moveTo>
                    <a:pt x="44" y="135"/>
                  </a:moveTo>
                  <a:lnTo>
                    <a:pt x="0" y="27"/>
                  </a:lnTo>
                  <a:lnTo>
                    <a:pt x="65" y="0"/>
                  </a:lnTo>
                  <a:lnTo>
                    <a:pt x="109" y="109"/>
                  </a:lnTo>
                  <a:lnTo>
                    <a:pt x="4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6" name="Google Shape;2556;p16"/>
            <p:cNvSpPr/>
            <p:nvPr/>
          </p:nvSpPr>
          <p:spPr>
            <a:xfrm>
              <a:off x="1370397" y="1678779"/>
              <a:ext cx="213447" cy="255184"/>
            </a:xfrm>
            <a:custGeom>
              <a:rect b="b" l="l" r="r" t="t"/>
              <a:pathLst>
                <a:path extrusionOk="0" h="697" w="583">
                  <a:moveTo>
                    <a:pt x="150" y="69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36" y="244"/>
                    <a:pt x="56" y="197"/>
                    <a:pt x="91" y="114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583" y="522"/>
                    <a:pt x="583" y="522"/>
                    <a:pt x="583" y="522"/>
                  </a:cubicBezTo>
                  <a:lnTo>
                    <a:pt x="150" y="69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7" name="Google Shape;2557;p16"/>
            <p:cNvSpPr/>
            <p:nvPr/>
          </p:nvSpPr>
          <p:spPr>
            <a:xfrm>
              <a:off x="1429928" y="1691875"/>
              <a:ext cx="142875" cy="232172"/>
            </a:xfrm>
            <a:custGeom>
              <a:rect b="b" l="l" r="r" t="t"/>
              <a:pathLst>
                <a:path extrusionOk="0" h="195" w="120">
                  <a:moveTo>
                    <a:pt x="61" y="0"/>
                  </a:moveTo>
                  <a:lnTo>
                    <a:pt x="120" y="146"/>
                  </a:lnTo>
                  <a:lnTo>
                    <a:pt x="0" y="195"/>
                  </a:lnTo>
                  <a:lnTo>
                    <a:pt x="111" y="14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8" name="Google Shape;2558;p16"/>
            <p:cNvSpPr/>
            <p:nvPr/>
          </p:nvSpPr>
          <p:spPr>
            <a:xfrm>
              <a:off x="1379922" y="1726404"/>
              <a:ext cx="55959" cy="75009"/>
            </a:xfrm>
            <a:custGeom>
              <a:rect b="b" l="l" r="r" t="t"/>
              <a:pathLst>
                <a:path extrusionOk="0" h="63" w="47">
                  <a:moveTo>
                    <a:pt x="29" y="0"/>
                  </a:moveTo>
                  <a:lnTo>
                    <a:pt x="0" y="63"/>
                  </a:lnTo>
                  <a:lnTo>
                    <a:pt x="47" y="4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9" name="Google Shape;2559;p16"/>
            <p:cNvSpPr/>
            <p:nvPr/>
          </p:nvSpPr>
          <p:spPr>
            <a:xfrm>
              <a:off x="1451360" y="1759741"/>
              <a:ext cx="73956" cy="73956"/>
            </a:xfrm>
            <a:custGeom>
              <a:rect b="b" l="l" r="r" t="t"/>
              <a:pathLst>
                <a:path extrusionOk="0" h="202" w="202">
                  <a:moveTo>
                    <a:pt x="135" y="183"/>
                  </a:moveTo>
                  <a:cubicBezTo>
                    <a:pt x="89" y="202"/>
                    <a:pt x="37" y="180"/>
                    <a:pt x="19" y="134"/>
                  </a:cubicBezTo>
                  <a:cubicBezTo>
                    <a:pt x="0" y="89"/>
                    <a:pt x="22" y="37"/>
                    <a:pt x="68" y="18"/>
                  </a:cubicBezTo>
                  <a:cubicBezTo>
                    <a:pt x="113" y="0"/>
                    <a:pt x="165" y="22"/>
                    <a:pt x="184" y="67"/>
                  </a:cubicBezTo>
                  <a:cubicBezTo>
                    <a:pt x="202" y="113"/>
                    <a:pt x="180" y="165"/>
                    <a:pt x="135" y="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0" name="Google Shape;2560;p16"/>
            <p:cNvSpPr/>
            <p:nvPr/>
          </p:nvSpPr>
          <p:spPr>
            <a:xfrm>
              <a:off x="1458503" y="1766885"/>
              <a:ext cx="59555" cy="59555"/>
            </a:xfrm>
            <a:custGeom>
              <a:rect b="b" l="l" r="r" t="t"/>
              <a:pathLst>
                <a:path extrusionOk="0" h="164" w="164">
                  <a:moveTo>
                    <a:pt x="109" y="149"/>
                  </a:moveTo>
                  <a:cubicBezTo>
                    <a:pt x="72" y="164"/>
                    <a:pt x="30" y="146"/>
                    <a:pt x="15" y="109"/>
                  </a:cubicBezTo>
                  <a:cubicBezTo>
                    <a:pt x="0" y="72"/>
                    <a:pt x="18" y="30"/>
                    <a:pt x="55" y="15"/>
                  </a:cubicBezTo>
                  <a:cubicBezTo>
                    <a:pt x="92" y="0"/>
                    <a:pt x="134" y="18"/>
                    <a:pt x="149" y="55"/>
                  </a:cubicBezTo>
                  <a:cubicBezTo>
                    <a:pt x="164" y="92"/>
                    <a:pt x="146" y="134"/>
                    <a:pt x="10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1" name="Google Shape;2561;p16"/>
            <p:cNvSpPr/>
            <p:nvPr/>
          </p:nvSpPr>
          <p:spPr>
            <a:xfrm>
              <a:off x="1470410" y="1778791"/>
              <a:ext cx="35719" cy="35719"/>
            </a:xfrm>
            <a:custGeom>
              <a:rect b="b" l="l" r="r" t="t"/>
              <a:pathLst>
                <a:path extrusionOk="0" h="96" w="96">
                  <a:moveTo>
                    <a:pt x="64" y="87"/>
                  </a:moveTo>
                  <a:cubicBezTo>
                    <a:pt x="42" y="96"/>
                    <a:pt x="18" y="85"/>
                    <a:pt x="9" y="64"/>
                  </a:cubicBezTo>
                  <a:cubicBezTo>
                    <a:pt x="0" y="42"/>
                    <a:pt x="11" y="17"/>
                    <a:pt x="32" y="8"/>
                  </a:cubicBezTo>
                  <a:cubicBezTo>
                    <a:pt x="54" y="0"/>
                    <a:pt x="79" y="10"/>
                    <a:pt x="87" y="32"/>
                  </a:cubicBezTo>
                  <a:cubicBezTo>
                    <a:pt x="96" y="54"/>
                    <a:pt x="86" y="78"/>
                    <a:pt x="64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2" name="Google Shape;2562;p16"/>
            <p:cNvSpPr/>
            <p:nvPr/>
          </p:nvSpPr>
          <p:spPr>
            <a:xfrm>
              <a:off x="1445406" y="1947860"/>
              <a:ext cx="227409" cy="144066"/>
            </a:xfrm>
            <a:custGeom>
              <a:rect b="b" l="l" r="r" t="t"/>
              <a:pathLst>
                <a:path extrusionOk="0" h="121" w="191">
                  <a:moveTo>
                    <a:pt x="21" y="121"/>
                  </a:moveTo>
                  <a:lnTo>
                    <a:pt x="191" y="53"/>
                  </a:lnTo>
                  <a:lnTo>
                    <a:pt x="169" y="0"/>
                  </a:lnTo>
                  <a:lnTo>
                    <a:pt x="0" y="68"/>
                  </a:lnTo>
                  <a:lnTo>
                    <a:pt x="21" y="12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3" name="Google Shape;2563;p16"/>
            <p:cNvSpPr/>
            <p:nvPr/>
          </p:nvSpPr>
          <p:spPr>
            <a:xfrm>
              <a:off x="1551372" y="1977625"/>
              <a:ext cx="42863" cy="69056"/>
            </a:xfrm>
            <a:custGeom>
              <a:rect b="b" l="l" r="r" t="t"/>
              <a:pathLst>
                <a:path extrusionOk="0" h="58" w="36">
                  <a:moveTo>
                    <a:pt x="36" y="52"/>
                  </a:moveTo>
                  <a:lnTo>
                    <a:pt x="21" y="58"/>
                  </a:lnTo>
                  <a:lnTo>
                    <a:pt x="0" y="7"/>
                  </a:lnTo>
                  <a:lnTo>
                    <a:pt x="15" y="0"/>
                  </a:lnTo>
                  <a:lnTo>
                    <a:pt x="36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4" name="Google Shape;2564;p16"/>
            <p:cNvSpPr/>
            <p:nvPr/>
          </p:nvSpPr>
          <p:spPr>
            <a:xfrm>
              <a:off x="1434691" y="1903807"/>
              <a:ext cx="211931" cy="125016"/>
            </a:xfrm>
            <a:custGeom>
              <a:rect b="b" l="l" r="r" t="t"/>
              <a:pathLst>
                <a:path extrusionOk="0" h="105" w="178">
                  <a:moveTo>
                    <a:pt x="9" y="105"/>
                  </a:moveTo>
                  <a:lnTo>
                    <a:pt x="178" y="37"/>
                  </a:lnTo>
                  <a:lnTo>
                    <a:pt x="154" y="0"/>
                  </a:lnTo>
                  <a:lnTo>
                    <a:pt x="0" y="62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5" name="Google Shape;2565;p16"/>
            <p:cNvSpPr/>
            <p:nvPr/>
          </p:nvSpPr>
          <p:spPr>
            <a:xfrm>
              <a:off x="1438263" y="1916904"/>
              <a:ext cx="208359" cy="111919"/>
            </a:xfrm>
            <a:custGeom>
              <a:rect b="b" l="l" r="r" t="t"/>
              <a:pathLst>
                <a:path extrusionOk="0" h="94" w="175">
                  <a:moveTo>
                    <a:pt x="6" y="94"/>
                  </a:moveTo>
                  <a:lnTo>
                    <a:pt x="175" y="26"/>
                  </a:lnTo>
                  <a:lnTo>
                    <a:pt x="158" y="0"/>
                  </a:lnTo>
                  <a:lnTo>
                    <a:pt x="0" y="64"/>
                  </a:lnTo>
                  <a:lnTo>
                    <a:pt x="6" y="94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6" name="Google Shape;2566;p16"/>
            <p:cNvSpPr/>
            <p:nvPr/>
          </p:nvSpPr>
          <p:spPr>
            <a:xfrm>
              <a:off x="1316819" y="2062160"/>
              <a:ext cx="128588" cy="141684"/>
            </a:xfrm>
            <a:custGeom>
              <a:rect b="b" l="l" r="r" t="t"/>
              <a:pathLst>
                <a:path extrusionOk="0" h="119" w="108">
                  <a:moveTo>
                    <a:pt x="80" y="0"/>
                  </a:moveTo>
                  <a:lnTo>
                    <a:pt x="0" y="94"/>
                  </a:lnTo>
                  <a:lnTo>
                    <a:pt x="28" y="119"/>
                  </a:lnTo>
                  <a:lnTo>
                    <a:pt x="108" y="2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7" name="Google Shape;2567;p16"/>
            <p:cNvSpPr/>
            <p:nvPr/>
          </p:nvSpPr>
          <p:spPr>
            <a:xfrm>
              <a:off x="1318010" y="2065732"/>
              <a:ext cx="105966" cy="122634"/>
            </a:xfrm>
            <a:custGeom>
              <a:rect b="b" l="l" r="r" t="t"/>
              <a:pathLst>
                <a:path extrusionOk="0" h="103" w="89">
                  <a:moveTo>
                    <a:pt x="80" y="0"/>
                  </a:moveTo>
                  <a:lnTo>
                    <a:pt x="0" y="95"/>
                  </a:lnTo>
                  <a:lnTo>
                    <a:pt x="9" y="103"/>
                  </a:lnTo>
                  <a:lnTo>
                    <a:pt x="89" y="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8" name="Google Shape;2568;p16"/>
            <p:cNvSpPr/>
            <p:nvPr/>
          </p:nvSpPr>
          <p:spPr>
            <a:xfrm>
              <a:off x="1346585" y="2085972"/>
              <a:ext cx="93012" cy="108216"/>
            </a:xfrm>
            <a:custGeom>
              <a:rect b="b" l="l" r="r" t="t"/>
              <a:pathLst>
                <a:path extrusionOk="0" h="298" w="252">
                  <a:moveTo>
                    <a:pt x="249" y="3"/>
                  </a:moveTo>
                  <a:cubicBezTo>
                    <a:pt x="246" y="0"/>
                    <a:pt x="188" y="63"/>
                    <a:pt x="120" y="144"/>
                  </a:cubicBezTo>
                  <a:cubicBezTo>
                    <a:pt x="52" y="225"/>
                    <a:pt x="0" y="293"/>
                    <a:pt x="3" y="296"/>
                  </a:cubicBezTo>
                  <a:cubicBezTo>
                    <a:pt x="6" y="298"/>
                    <a:pt x="64" y="235"/>
                    <a:pt x="132" y="154"/>
                  </a:cubicBezTo>
                  <a:cubicBezTo>
                    <a:pt x="200" y="73"/>
                    <a:pt x="252" y="6"/>
                    <a:pt x="249" y="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9" name="Google Shape;2569;p16"/>
            <p:cNvSpPr/>
            <p:nvPr/>
          </p:nvSpPr>
          <p:spPr>
            <a:xfrm>
              <a:off x="1545419" y="2016916"/>
              <a:ext cx="76403" cy="115896"/>
            </a:xfrm>
            <a:custGeom>
              <a:rect b="b" l="l" r="r" t="t"/>
              <a:pathLst>
                <a:path extrusionOk="0" h="314" w="207">
                  <a:moveTo>
                    <a:pt x="207" y="274"/>
                  </a:moveTo>
                  <a:cubicBezTo>
                    <a:pt x="112" y="40"/>
                    <a:pt x="112" y="40"/>
                    <a:pt x="112" y="40"/>
                  </a:cubicBezTo>
                  <a:cubicBezTo>
                    <a:pt x="100" y="13"/>
                    <a:pt x="69" y="0"/>
                    <a:pt x="42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14" y="22"/>
                    <a:pt x="0" y="54"/>
                    <a:pt x="12" y="81"/>
                  </a:cubicBezTo>
                  <a:cubicBezTo>
                    <a:pt x="107" y="314"/>
                    <a:pt x="107" y="314"/>
                    <a:pt x="107" y="314"/>
                  </a:cubicBezTo>
                  <a:lnTo>
                    <a:pt x="207" y="2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0" name="Google Shape;2570;p16"/>
            <p:cNvSpPr/>
            <p:nvPr/>
          </p:nvSpPr>
          <p:spPr>
            <a:xfrm>
              <a:off x="1550181" y="2019297"/>
              <a:ext cx="51143" cy="110728"/>
            </a:xfrm>
            <a:custGeom>
              <a:rect b="b" l="l" r="r" t="t"/>
              <a:pathLst>
                <a:path extrusionOk="0" h="300" w="142">
                  <a:moveTo>
                    <a:pt x="142" y="287"/>
                  </a:moveTo>
                  <a:cubicBezTo>
                    <a:pt x="142" y="287"/>
                    <a:pt x="24" y="0"/>
                    <a:pt x="26" y="5"/>
                  </a:cubicBezTo>
                  <a:cubicBezTo>
                    <a:pt x="6" y="13"/>
                    <a:pt x="0" y="31"/>
                    <a:pt x="0" y="31"/>
                  </a:cubicBezTo>
                  <a:cubicBezTo>
                    <a:pt x="110" y="300"/>
                    <a:pt x="110" y="300"/>
                    <a:pt x="110" y="300"/>
                  </a:cubicBezTo>
                  <a:lnTo>
                    <a:pt x="142" y="2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1" name="Google Shape;2571;p16"/>
            <p:cNvSpPr/>
            <p:nvPr/>
          </p:nvSpPr>
          <p:spPr>
            <a:xfrm>
              <a:off x="1575185" y="2028822"/>
              <a:ext cx="39439" cy="88969"/>
            </a:xfrm>
            <a:custGeom>
              <a:rect b="b" l="l" r="r" t="t"/>
              <a:pathLst>
                <a:path extrusionOk="0" h="245" w="106">
                  <a:moveTo>
                    <a:pt x="102" y="244"/>
                  </a:moveTo>
                  <a:cubicBezTo>
                    <a:pt x="106" y="242"/>
                    <a:pt x="87" y="187"/>
                    <a:pt x="59" y="120"/>
                  </a:cubicBezTo>
                  <a:cubicBezTo>
                    <a:pt x="32" y="53"/>
                    <a:pt x="7" y="0"/>
                    <a:pt x="3" y="2"/>
                  </a:cubicBezTo>
                  <a:cubicBezTo>
                    <a:pt x="0" y="3"/>
                    <a:pt x="19" y="58"/>
                    <a:pt x="47" y="125"/>
                  </a:cubicBezTo>
                  <a:cubicBezTo>
                    <a:pt x="74" y="192"/>
                    <a:pt x="99" y="245"/>
                    <a:pt x="102" y="24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2" name="Google Shape;2572;p16"/>
            <p:cNvSpPr/>
            <p:nvPr/>
          </p:nvSpPr>
          <p:spPr>
            <a:xfrm>
              <a:off x="1588281" y="2125263"/>
              <a:ext cx="71438" cy="127397"/>
            </a:xfrm>
            <a:custGeom>
              <a:rect b="b" l="l" r="r" t="t"/>
              <a:pathLst>
                <a:path extrusionOk="0" h="107" w="60">
                  <a:moveTo>
                    <a:pt x="60" y="104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50" y="107"/>
                  </a:lnTo>
                  <a:lnTo>
                    <a:pt x="60" y="1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3" name="Google Shape;2573;p16"/>
            <p:cNvSpPr/>
            <p:nvPr/>
          </p:nvSpPr>
          <p:spPr>
            <a:xfrm>
              <a:off x="1594235" y="2134788"/>
              <a:ext cx="59531" cy="117872"/>
            </a:xfrm>
            <a:custGeom>
              <a:rect b="b" l="l" r="r" t="t"/>
              <a:pathLst>
                <a:path extrusionOk="0" h="99" w="50">
                  <a:moveTo>
                    <a:pt x="50" y="98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47" y="99"/>
                  </a:lnTo>
                  <a:lnTo>
                    <a:pt x="50" y="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4" name="Google Shape;2574;p16"/>
            <p:cNvSpPr/>
            <p:nvPr/>
          </p:nvSpPr>
          <p:spPr>
            <a:xfrm>
              <a:off x="1619238" y="2138360"/>
              <a:ext cx="38017" cy="110934"/>
            </a:xfrm>
            <a:custGeom>
              <a:rect b="b" l="l" r="r" t="t"/>
              <a:pathLst>
                <a:path extrusionOk="0" h="303" w="103">
                  <a:moveTo>
                    <a:pt x="102" y="302"/>
                  </a:moveTo>
                  <a:cubicBezTo>
                    <a:pt x="103" y="302"/>
                    <a:pt x="96" y="276"/>
                    <a:pt x="81" y="229"/>
                  </a:cubicBezTo>
                  <a:cubicBezTo>
                    <a:pt x="54" y="143"/>
                    <a:pt x="6" y="0"/>
                    <a:pt x="3" y="1"/>
                  </a:cubicBezTo>
                  <a:cubicBezTo>
                    <a:pt x="0" y="3"/>
                    <a:pt x="46" y="147"/>
                    <a:pt x="75" y="231"/>
                  </a:cubicBezTo>
                  <a:cubicBezTo>
                    <a:pt x="91" y="278"/>
                    <a:pt x="101" y="303"/>
                    <a:pt x="102" y="30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5" name="Google Shape;2575;p16"/>
            <p:cNvSpPr/>
            <p:nvPr/>
          </p:nvSpPr>
          <p:spPr>
            <a:xfrm>
              <a:off x="1320391" y="2174079"/>
              <a:ext cx="184547" cy="142875"/>
            </a:xfrm>
            <a:custGeom>
              <a:rect b="b" l="l" r="r" t="t"/>
              <a:pathLst>
                <a:path extrusionOk="0" h="120" w="155">
                  <a:moveTo>
                    <a:pt x="155" y="106"/>
                  </a:moveTo>
                  <a:lnTo>
                    <a:pt x="22" y="0"/>
                  </a:lnTo>
                  <a:lnTo>
                    <a:pt x="0" y="30"/>
                  </a:lnTo>
                  <a:lnTo>
                    <a:pt x="146" y="120"/>
                  </a:lnTo>
                  <a:lnTo>
                    <a:pt x="155" y="1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6" name="Google Shape;2576;p16"/>
            <p:cNvSpPr/>
            <p:nvPr/>
          </p:nvSpPr>
          <p:spPr>
            <a:xfrm>
              <a:off x="1325153" y="2193129"/>
              <a:ext cx="173831" cy="120253"/>
            </a:xfrm>
            <a:custGeom>
              <a:rect b="b" l="l" r="r" t="t"/>
              <a:pathLst>
                <a:path extrusionOk="0" h="101" w="146">
                  <a:moveTo>
                    <a:pt x="146" y="97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43" y="101"/>
                  </a:lnTo>
                  <a:lnTo>
                    <a:pt x="146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7" name="Google Shape;2577;p16"/>
            <p:cNvSpPr/>
            <p:nvPr/>
          </p:nvSpPr>
          <p:spPr>
            <a:xfrm>
              <a:off x="1347775" y="2187175"/>
              <a:ext cx="153544" cy="115115"/>
            </a:xfrm>
            <a:custGeom>
              <a:rect b="b" l="l" r="r" t="t"/>
              <a:pathLst>
                <a:path extrusionOk="0" h="317" w="416">
                  <a:moveTo>
                    <a:pt x="415" y="315"/>
                  </a:moveTo>
                  <a:cubicBezTo>
                    <a:pt x="416" y="314"/>
                    <a:pt x="370" y="277"/>
                    <a:pt x="290" y="215"/>
                  </a:cubicBezTo>
                  <a:cubicBezTo>
                    <a:pt x="168" y="121"/>
                    <a:pt x="5" y="0"/>
                    <a:pt x="3" y="3"/>
                  </a:cubicBezTo>
                  <a:cubicBezTo>
                    <a:pt x="0" y="7"/>
                    <a:pt x="161" y="131"/>
                    <a:pt x="285" y="223"/>
                  </a:cubicBezTo>
                  <a:cubicBezTo>
                    <a:pt x="366" y="283"/>
                    <a:pt x="414" y="317"/>
                    <a:pt x="415" y="31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8" name="Google Shape;2578;p16"/>
            <p:cNvSpPr/>
            <p:nvPr/>
          </p:nvSpPr>
          <p:spPr>
            <a:xfrm>
              <a:off x="1802594" y="1974054"/>
              <a:ext cx="61913" cy="211931"/>
            </a:xfrm>
            <a:custGeom>
              <a:rect b="b" l="l" r="r" t="t"/>
              <a:pathLst>
                <a:path extrusionOk="0" h="178" w="52">
                  <a:moveTo>
                    <a:pt x="0" y="175"/>
                  </a:moveTo>
                  <a:lnTo>
                    <a:pt x="13" y="0"/>
                  </a:lnTo>
                  <a:lnTo>
                    <a:pt x="52" y="6"/>
                  </a:lnTo>
                  <a:lnTo>
                    <a:pt x="16" y="17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9" name="Google Shape;2579;p16"/>
            <p:cNvSpPr/>
            <p:nvPr/>
          </p:nvSpPr>
          <p:spPr>
            <a:xfrm>
              <a:off x="1804975" y="1977625"/>
              <a:ext cx="29766" cy="207169"/>
            </a:xfrm>
            <a:custGeom>
              <a:rect b="b" l="l" r="r" t="t"/>
              <a:pathLst>
                <a:path extrusionOk="0" h="174" w="25">
                  <a:moveTo>
                    <a:pt x="0" y="173"/>
                  </a:moveTo>
                  <a:lnTo>
                    <a:pt x="12" y="0"/>
                  </a:lnTo>
                  <a:lnTo>
                    <a:pt x="25" y="2"/>
                  </a:lnTo>
                  <a:lnTo>
                    <a:pt x="5" y="174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0" name="Google Shape;2580;p16"/>
            <p:cNvSpPr/>
            <p:nvPr/>
          </p:nvSpPr>
          <p:spPr>
            <a:xfrm>
              <a:off x="1818072" y="1991913"/>
              <a:ext cx="35802" cy="192212"/>
            </a:xfrm>
            <a:custGeom>
              <a:rect b="b" l="l" r="r" t="t"/>
              <a:pathLst>
                <a:path extrusionOk="0" h="525" w="97">
                  <a:moveTo>
                    <a:pt x="2" y="525"/>
                  </a:moveTo>
                  <a:cubicBezTo>
                    <a:pt x="0" y="524"/>
                    <a:pt x="8" y="464"/>
                    <a:pt x="25" y="362"/>
                  </a:cubicBezTo>
                  <a:cubicBezTo>
                    <a:pt x="51" y="205"/>
                    <a:pt x="89" y="0"/>
                    <a:pt x="93" y="1"/>
                  </a:cubicBezTo>
                  <a:cubicBezTo>
                    <a:pt x="97" y="2"/>
                    <a:pt x="63" y="208"/>
                    <a:pt x="35" y="364"/>
                  </a:cubicBezTo>
                  <a:cubicBezTo>
                    <a:pt x="16" y="466"/>
                    <a:pt x="4" y="525"/>
                    <a:pt x="2" y="52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1" name="Google Shape;2581;p16"/>
            <p:cNvSpPr/>
            <p:nvPr/>
          </p:nvSpPr>
          <p:spPr>
            <a:xfrm>
              <a:off x="1687103" y="1943097"/>
              <a:ext cx="153591" cy="54769"/>
            </a:xfrm>
            <a:custGeom>
              <a:rect b="b" l="l" r="r" t="t"/>
              <a:pathLst>
                <a:path extrusionOk="0" h="46" w="129">
                  <a:moveTo>
                    <a:pt x="2" y="0"/>
                  </a:moveTo>
                  <a:lnTo>
                    <a:pt x="129" y="7"/>
                  </a:lnTo>
                  <a:lnTo>
                    <a:pt x="128" y="46"/>
                  </a:lnTo>
                  <a:lnTo>
                    <a:pt x="0" y="3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2" name="Google Shape;2582;p16"/>
            <p:cNvSpPr/>
            <p:nvPr/>
          </p:nvSpPr>
          <p:spPr>
            <a:xfrm>
              <a:off x="1687103" y="1968100"/>
              <a:ext cx="152400" cy="22622"/>
            </a:xfrm>
            <a:custGeom>
              <a:rect b="b" l="l" r="r" t="t"/>
              <a:pathLst>
                <a:path extrusionOk="0" h="19" w="128">
                  <a:moveTo>
                    <a:pt x="1" y="0"/>
                  </a:moveTo>
                  <a:lnTo>
                    <a:pt x="128" y="7"/>
                  </a:lnTo>
                  <a:lnTo>
                    <a:pt x="128" y="19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3" name="Google Shape;2583;p16"/>
            <p:cNvSpPr/>
            <p:nvPr/>
          </p:nvSpPr>
          <p:spPr>
            <a:xfrm>
              <a:off x="1693056" y="1952622"/>
              <a:ext cx="144250" cy="10704"/>
            </a:xfrm>
            <a:custGeom>
              <a:rect b="b" l="l" r="r" t="t"/>
              <a:pathLst>
                <a:path extrusionOk="0" h="29" w="394">
                  <a:moveTo>
                    <a:pt x="0" y="4"/>
                  </a:moveTo>
                  <a:cubicBezTo>
                    <a:pt x="0" y="0"/>
                    <a:pt x="89" y="1"/>
                    <a:pt x="197" y="6"/>
                  </a:cubicBezTo>
                  <a:cubicBezTo>
                    <a:pt x="306" y="12"/>
                    <a:pt x="394" y="20"/>
                    <a:pt x="393" y="25"/>
                  </a:cubicBezTo>
                  <a:cubicBezTo>
                    <a:pt x="393" y="29"/>
                    <a:pt x="305" y="28"/>
                    <a:pt x="196" y="22"/>
                  </a:cubicBezTo>
                  <a:cubicBezTo>
                    <a:pt x="88" y="17"/>
                    <a:pt x="0" y="8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4" name="Google Shape;2584;p16"/>
            <p:cNvSpPr/>
            <p:nvPr/>
          </p:nvSpPr>
          <p:spPr>
            <a:xfrm>
              <a:off x="1393019" y="2028822"/>
              <a:ext cx="77617" cy="80912"/>
            </a:xfrm>
            <a:custGeom>
              <a:rect b="b" l="l" r="r" t="t"/>
              <a:pathLst>
                <a:path extrusionOk="0" h="221" w="212">
                  <a:moveTo>
                    <a:pt x="19" y="149"/>
                  </a:moveTo>
                  <a:cubicBezTo>
                    <a:pt x="20" y="151"/>
                    <a:pt x="20" y="151"/>
                    <a:pt x="20" y="151"/>
                  </a:cubicBezTo>
                  <a:cubicBezTo>
                    <a:pt x="39" y="198"/>
                    <a:pt x="93" y="221"/>
                    <a:pt x="140" y="202"/>
                  </a:cubicBezTo>
                  <a:cubicBezTo>
                    <a:pt x="212" y="173"/>
                    <a:pt x="212" y="173"/>
                    <a:pt x="212" y="17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23" y="49"/>
                    <a:pt x="0" y="102"/>
                    <a:pt x="1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5" name="Google Shape;2585;p16"/>
            <p:cNvSpPr/>
            <p:nvPr/>
          </p:nvSpPr>
          <p:spPr>
            <a:xfrm>
              <a:off x="1445406" y="2028822"/>
              <a:ext cx="25003" cy="70247"/>
            </a:xfrm>
            <a:custGeom>
              <a:rect b="b" l="l" r="r" t="t"/>
              <a:pathLst>
                <a:path extrusionOk="0" h="59" w="21">
                  <a:moveTo>
                    <a:pt x="8" y="59"/>
                  </a:moveTo>
                  <a:lnTo>
                    <a:pt x="21" y="53"/>
                  </a:lnTo>
                  <a:lnTo>
                    <a:pt x="0" y="0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6" name="Google Shape;2586;p16"/>
            <p:cNvSpPr/>
            <p:nvPr/>
          </p:nvSpPr>
          <p:spPr>
            <a:xfrm>
              <a:off x="1414450" y="2057397"/>
              <a:ext cx="29766" cy="28575"/>
            </a:xfrm>
            <a:custGeom>
              <a:rect b="b" l="l" r="r" t="t"/>
              <a:pathLst>
                <a:path extrusionOk="0" h="80" w="80">
                  <a:moveTo>
                    <a:pt x="27" y="8"/>
                  </a:moveTo>
                  <a:cubicBezTo>
                    <a:pt x="45" y="0"/>
                    <a:pt x="65" y="9"/>
                    <a:pt x="73" y="27"/>
                  </a:cubicBezTo>
                  <a:cubicBezTo>
                    <a:pt x="80" y="45"/>
                    <a:pt x="71" y="65"/>
                    <a:pt x="53" y="73"/>
                  </a:cubicBezTo>
                  <a:cubicBezTo>
                    <a:pt x="35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7" name="Google Shape;2587;p16"/>
            <p:cNvSpPr/>
            <p:nvPr/>
          </p:nvSpPr>
          <p:spPr>
            <a:xfrm>
              <a:off x="1421594" y="2064541"/>
              <a:ext cx="15478" cy="14288"/>
            </a:xfrm>
            <a:custGeom>
              <a:rect b="b" l="l" r="r" t="t"/>
              <a:pathLst>
                <a:path extrusionOk="0" h="40" w="40">
                  <a:moveTo>
                    <a:pt x="14" y="4"/>
                  </a:moveTo>
                  <a:cubicBezTo>
                    <a:pt x="23" y="0"/>
                    <a:pt x="33" y="4"/>
                    <a:pt x="36" y="13"/>
                  </a:cubicBezTo>
                  <a:cubicBezTo>
                    <a:pt x="40" y="22"/>
                    <a:pt x="36" y="33"/>
                    <a:pt x="27" y="36"/>
                  </a:cubicBez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7"/>
                    <a:pt x="14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8" name="Google Shape;2588;p16"/>
            <p:cNvSpPr/>
            <p:nvPr/>
          </p:nvSpPr>
          <p:spPr>
            <a:xfrm>
              <a:off x="1646622" y="1928810"/>
              <a:ext cx="78879" cy="82227"/>
            </a:xfrm>
            <a:custGeom>
              <a:rect b="b" l="l" r="r" t="t"/>
              <a:pathLst>
                <a:path extrusionOk="0" h="221" w="212">
                  <a:moveTo>
                    <a:pt x="193" y="72"/>
                  </a:moveTo>
                  <a:cubicBezTo>
                    <a:pt x="193" y="70"/>
                    <a:pt x="193" y="70"/>
                    <a:pt x="193" y="70"/>
                  </a:cubicBezTo>
                  <a:cubicBezTo>
                    <a:pt x="173" y="23"/>
                    <a:pt x="120" y="0"/>
                    <a:pt x="73" y="1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90" y="173"/>
                    <a:pt x="212" y="119"/>
                    <a:pt x="193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9" name="Google Shape;2589;p16"/>
            <p:cNvSpPr/>
            <p:nvPr/>
          </p:nvSpPr>
          <p:spPr>
            <a:xfrm>
              <a:off x="1646622" y="1940716"/>
              <a:ext cx="26194" cy="70247"/>
            </a:xfrm>
            <a:custGeom>
              <a:rect b="b" l="l" r="r" t="t"/>
              <a:pathLst>
                <a:path extrusionOk="0" h="59" w="22">
                  <a:moveTo>
                    <a:pt x="14" y="0"/>
                  </a:moveTo>
                  <a:lnTo>
                    <a:pt x="0" y="6"/>
                  </a:lnTo>
                  <a:lnTo>
                    <a:pt x="22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0" name="Google Shape;2590;p16"/>
            <p:cNvSpPr/>
            <p:nvPr/>
          </p:nvSpPr>
          <p:spPr>
            <a:xfrm>
              <a:off x="1674006" y="1952622"/>
              <a:ext cx="29766" cy="29766"/>
            </a:xfrm>
            <a:custGeom>
              <a:rect b="b" l="l" r="r" t="t"/>
              <a:pathLst>
                <a:path extrusionOk="0" h="80" w="80">
                  <a:moveTo>
                    <a:pt x="54" y="73"/>
                  </a:moveTo>
                  <a:cubicBezTo>
                    <a:pt x="36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ubicBezTo>
                    <a:pt x="45" y="0"/>
                    <a:pt x="66" y="9"/>
                    <a:pt x="73" y="27"/>
                  </a:cubicBezTo>
                  <a:cubicBezTo>
                    <a:pt x="80" y="45"/>
                    <a:pt x="72" y="65"/>
                    <a:pt x="54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1" name="Google Shape;2591;p16"/>
            <p:cNvSpPr/>
            <p:nvPr/>
          </p:nvSpPr>
          <p:spPr>
            <a:xfrm>
              <a:off x="1681150" y="1959766"/>
              <a:ext cx="14288" cy="15478"/>
            </a:xfrm>
            <a:custGeom>
              <a:rect b="b" l="l" r="r" t="t"/>
              <a:pathLst>
                <a:path extrusionOk="0" h="40" w="40">
                  <a:moveTo>
                    <a:pt x="27" y="36"/>
                  </a:move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8"/>
                    <a:pt x="14" y="4"/>
                  </a:cubicBezTo>
                  <a:cubicBezTo>
                    <a:pt x="23" y="0"/>
                    <a:pt x="33" y="5"/>
                    <a:pt x="37" y="14"/>
                  </a:cubicBezTo>
                  <a:cubicBezTo>
                    <a:pt x="40" y="23"/>
                    <a:pt x="36" y="33"/>
                    <a:pt x="27" y="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2" name="Google Shape;2592;p16"/>
            <p:cNvSpPr/>
            <p:nvPr/>
          </p:nvSpPr>
          <p:spPr>
            <a:xfrm>
              <a:off x="1289435" y="2145503"/>
              <a:ext cx="90785" cy="89333"/>
            </a:xfrm>
            <a:custGeom>
              <a:rect b="b" l="l" r="r" t="t"/>
              <a:pathLst>
                <a:path extrusionOk="0" h="244" w="244">
                  <a:moveTo>
                    <a:pt x="230" y="97"/>
                  </a:moveTo>
                  <a:cubicBezTo>
                    <a:pt x="216" y="37"/>
                    <a:pt x="156" y="0"/>
                    <a:pt x="97" y="14"/>
                  </a:cubicBezTo>
                  <a:cubicBezTo>
                    <a:pt x="37" y="28"/>
                    <a:pt x="0" y="88"/>
                    <a:pt x="14" y="147"/>
                  </a:cubicBezTo>
                  <a:cubicBezTo>
                    <a:pt x="28" y="207"/>
                    <a:pt x="88" y="244"/>
                    <a:pt x="147" y="230"/>
                  </a:cubicBezTo>
                  <a:cubicBezTo>
                    <a:pt x="207" y="216"/>
                    <a:pt x="244" y="157"/>
                    <a:pt x="230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3" name="Google Shape;2593;p16"/>
            <p:cNvSpPr/>
            <p:nvPr/>
          </p:nvSpPr>
          <p:spPr>
            <a:xfrm>
              <a:off x="1298960" y="2155029"/>
              <a:ext cx="71604" cy="70449"/>
            </a:xfrm>
            <a:custGeom>
              <a:rect b="b" l="l" r="r" t="t"/>
              <a:pathLst>
                <a:path extrusionOk="0" h="194" w="194">
                  <a:moveTo>
                    <a:pt x="183" y="77"/>
                  </a:moveTo>
                  <a:cubicBezTo>
                    <a:pt x="172" y="30"/>
                    <a:pt x="124" y="0"/>
                    <a:pt x="77" y="11"/>
                  </a:cubicBezTo>
                  <a:cubicBezTo>
                    <a:pt x="29" y="23"/>
                    <a:pt x="0" y="70"/>
                    <a:pt x="11" y="117"/>
                  </a:cubicBezTo>
                  <a:cubicBezTo>
                    <a:pt x="22" y="165"/>
                    <a:pt x="69" y="194"/>
                    <a:pt x="117" y="183"/>
                  </a:cubicBezTo>
                  <a:cubicBezTo>
                    <a:pt x="164" y="172"/>
                    <a:pt x="194" y="125"/>
                    <a:pt x="183" y="7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4" name="Google Shape;2594;p16"/>
            <p:cNvSpPr/>
            <p:nvPr/>
          </p:nvSpPr>
          <p:spPr>
            <a:xfrm>
              <a:off x="1314438" y="2170507"/>
              <a:ext cx="40600" cy="40639"/>
            </a:xfrm>
            <a:custGeom>
              <a:rect b="b" l="l" r="r" t="t"/>
              <a:pathLst>
                <a:path extrusionOk="0" h="111" w="110">
                  <a:moveTo>
                    <a:pt x="104" y="44"/>
                  </a:moveTo>
                  <a:cubicBezTo>
                    <a:pt x="98" y="17"/>
                    <a:pt x="71" y="0"/>
                    <a:pt x="43" y="6"/>
                  </a:cubicBezTo>
                  <a:cubicBezTo>
                    <a:pt x="16" y="12"/>
                    <a:pt x="0" y="40"/>
                    <a:pt x="6" y="67"/>
                  </a:cubicBezTo>
                  <a:cubicBezTo>
                    <a:pt x="12" y="94"/>
                    <a:pt x="39" y="111"/>
                    <a:pt x="66" y="104"/>
                  </a:cubicBezTo>
                  <a:cubicBezTo>
                    <a:pt x="94" y="98"/>
                    <a:pt x="110" y="71"/>
                    <a:pt x="10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5" name="Google Shape;2595;p16"/>
            <p:cNvSpPr/>
            <p:nvPr/>
          </p:nvSpPr>
          <p:spPr>
            <a:xfrm>
              <a:off x="1323963" y="2180032"/>
              <a:ext cx="21503" cy="20169"/>
            </a:xfrm>
            <a:custGeom>
              <a:rect b="b" l="l" r="r" t="t"/>
              <a:pathLst>
                <a:path extrusionOk="0" h="56" w="56">
                  <a:moveTo>
                    <a:pt x="52" y="22"/>
                  </a:moveTo>
                  <a:cubicBezTo>
                    <a:pt x="49" y="9"/>
                    <a:pt x="36" y="0"/>
                    <a:pt x="22" y="4"/>
                  </a:cubicBezTo>
                  <a:cubicBezTo>
                    <a:pt x="9" y="7"/>
                    <a:pt x="0" y="20"/>
                    <a:pt x="3" y="34"/>
                  </a:cubicBezTo>
                  <a:cubicBezTo>
                    <a:pt x="7" y="47"/>
                    <a:pt x="20" y="56"/>
                    <a:pt x="34" y="53"/>
                  </a:cubicBezTo>
                  <a:cubicBezTo>
                    <a:pt x="47" y="50"/>
                    <a:pt x="56" y="36"/>
                    <a:pt x="52" y="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6" name="Google Shape;2596;p16"/>
            <p:cNvSpPr/>
            <p:nvPr/>
          </p:nvSpPr>
          <p:spPr>
            <a:xfrm>
              <a:off x="1795450" y="1928810"/>
              <a:ext cx="92643" cy="92643"/>
            </a:xfrm>
            <a:custGeom>
              <a:rect b="b" l="l" r="r" t="t"/>
              <a:pathLst>
                <a:path extrusionOk="0" h="251" w="251">
                  <a:moveTo>
                    <a:pt x="205" y="44"/>
                  </a:moveTo>
                  <a:cubicBezTo>
                    <a:pt x="160" y="0"/>
                    <a:pt x="87" y="1"/>
                    <a:pt x="44" y="46"/>
                  </a:cubicBezTo>
                  <a:cubicBezTo>
                    <a:pt x="0" y="92"/>
                    <a:pt x="1" y="164"/>
                    <a:pt x="46" y="207"/>
                  </a:cubicBezTo>
                  <a:cubicBezTo>
                    <a:pt x="92" y="251"/>
                    <a:pt x="164" y="250"/>
                    <a:pt x="208" y="205"/>
                  </a:cubicBezTo>
                  <a:cubicBezTo>
                    <a:pt x="251" y="159"/>
                    <a:pt x="250" y="87"/>
                    <a:pt x="205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7" name="Google Shape;2597;p16"/>
            <p:cNvSpPr/>
            <p:nvPr/>
          </p:nvSpPr>
          <p:spPr>
            <a:xfrm>
              <a:off x="1804975" y="1938335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63" y="35"/>
                  </a:moveTo>
                  <a:cubicBezTo>
                    <a:pt x="127" y="0"/>
                    <a:pt x="70" y="1"/>
                    <a:pt x="35" y="37"/>
                  </a:cubicBezTo>
                  <a:cubicBezTo>
                    <a:pt x="0" y="73"/>
                    <a:pt x="1" y="130"/>
                    <a:pt x="37" y="165"/>
                  </a:cubicBezTo>
                  <a:cubicBezTo>
                    <a:pt x="73" y="200"/>
                    <a:pt x="130" y="199"/>
                    <a:pt x="165" y="163"/>
                  </a:cubicBezTo>
                  <a:cubicBezTo>
                    <a:pt x="200" y="127"/>
                    <a:pt x="199" y="70"/>
                    <a:pt x="163" y="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8" name="Google Shape;2598;p16"/>
            <p:cNvSpPr/>
            <p:nvPr/>
          </p:nvSpPr>
          <p:spPr>
            <a:xfrm>
              <a:off x="1820453" y="1953813"/>
              <a:ext cx="42788" cy="42788"/>
            </a:xfrm>
            <a:custGeom>
              <a:rect b="b" l="l" r="r" t="t"/>
              <a:pathLst>
                <a:path extrusionOk="0" h="115" w="115">
                  <a:moveTo>
                    <a:pt x="94" y="20"/>
                  </a:moveTo>
                  <a:cubicBezTo>
                    <a:pt x="73" y="0"/>
                    <a:pt x="40" y="1"/>
                    <a:pt x="20" y="21"/>
                  </a:cubicBezTo>
                  <a:cubicBezTo>
                    <a:pt x="0" y="42"/>
                    <a:pt x="1" y="75"/>
                    <a:pt x="22" y="95"/>
                  </a:cubicBezTo>
                  <a:cubicBezTo>
                    <a:pt x="42" y="115"/>
                    <a:pt x="75" y="114"/>
                    <a:pt x="95" y="94"/>
                  </a:cubicBezTo>
                  <a:cubicBezTo>
                    <a:pt x="115" y="73"/>
                    <a:pt x="114" y="40"/>
                    <a:pt x="94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9" name="Google Shape;2599;p16"/>
            <p:cNvSpPr/>
            <p:nvPr/>
          </p:nvSpPr>
          <p:spPr>
            <a:xfrm>
              <a:off x="1831169" y="1964528"/>
              <a:ext cx="21378" cy="21378"/>
            </a:xfrm>
            <a:custGeom>
              <a:rect b="b" l="l" r="r" t="t"/>
              <a:pathLst>
                <a:path extrusionOk="0" h="57" w="57">
                  <a:moveTo>
                    <a:pt x="47" y="10"/>
                  </a:moveTo>
                  <a:cubicBezTo>
                    <a:pt x="36" y="0"/>
                    <a:pt x="20" y="0"/>
                    <a:pt x="10" y="10"/>
                  </a:cubicBezTo>
                  <a:cubicBezTo>
                    <a:pt x="0" y="21"/>
                    <a:pt x="0" y="37"/>
                    <a:pt x="11" y="47"/>
                  </a:cubicBezTo>
                  <a:cubicBezTo>
                    <a:pt x="21" y="57"/>
                    <a:pt x="37" y="57"/>
                    <a:pt x="47" y="47"/>
                  </a:cubicBezTo>
                  <a:cubicBezTo>
                    <a:pt x="57" y="36"/>
                    <a:pt x="57" y="20"/>
                    <a:pt x="47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0" name="Google Shape;2600;p16"/>
            <p:cNvSpPr/>
            <p:nvPr/>
          </p:nvSpPr>
          <p:spPr>
            <a:xfrm>
              <a:off x="1558516" y="2094307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7"/>
                  </a:moveTo>
                  <a:lnTo>
                    <a:pt x="23" y="64"/>
                  </a:lnTo>
                  <a:lnTo>
                    <a:pt x="0" y="8"/>
                  </a:lnTo>
                  <a:lnTo>
                    <a:pt x="19" y="0"/>
                  </a:lnTo>
                  <a:lnTo>
                    <a:pt x="42" y="5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1" name="Google Shape;2601;p16"/>
            <p:cNvSpPr/>
            <p:nvPr/>
          </p:nvSpPr>
          <p:spPr>
            <a:xfrm>
              <a:off x="1558516" y="2099069"/>
              <a:ext cx="38100" cy="71438"/>
            </a:xfrm>
            <a:custGeom>
              <a:rect b="b" l="l" r="r" t="t"/>
              <a:pathLst>
                <a:path extrusionOk="0" h="60" w="32">
                  <a:moveTo>
                    <a:pt x="32" y="57"/>
                  </a:moveTo>
                  <a:lnTo>
                    <a:pt x="23" y="60"/>
                  </a:lnTo>
                  <a:lnTo>
                    <a:pt x="0" y="4"/>
                  </a:lnTo>
                  <a:lnTo>
                    <a:pt x="9" y="0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2" name="Google Shape;2602;p16"/>
            <p:cNvSpPr/>
            <p:nvPr/>
          </p:nvSpPr>
          <p:spPr>
            <a:xfrm>
              <a:off x="1595425" y="2080019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6"/>
                  </a:moveTo>
                  <a:lnTo>
                    <a:pt x="23" y="64"/>
                  </a:lnTo>
                  <a:lnTo>
                    <a:pt x="0" y="7"/>
                  </a:lnTo>
                  <a:lnTo>
                    <a:pt x="19" y="0"/>
                  </a:lnTo>
                  <a:lnTo>
                    <a:pt x="42" y="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3" name="Google Shape;2603;p16"/>
            <p:cNvSpPr/>
            <p:nvPr/>
          </p:nvSpPr>
          <p:spPr>
            <a:xfrm>
              <a:off x="1595425" y="2084782"/>
              <a:ext cx="39291" cy="71438"/>
            </a:xfrm>
            <a:custGeom>
              <a:rect b="b" l="l" r="r" t="t"/>
              <a:pathLst>
                <a:path extrusionOk="0" h="60" w="33">
                  <a:moveTo>
                    <a:pt x="33" y="56"/>
                  </a:moveTo>
                  <a:lnTo>
                    <a:pt x="23" y="60"/>
                  </a:lnTo>
                  <a:lnTo>
                    <a:pt x="0" y="3"/>
                  </a:lnTo>
                  <a:lnTo>
                    <a:pt x="10" y="0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4" name="Google Shape;2604;p16"/>
            <p:cNvSpPr/>
            <p:nvPr/>
          </p:nvSpPr>
          <p:spPr>
            <a:xfrm>
              <a:off x="1587091" y="2103832"/>
              <a:ext cx="28575" cy="39291"/>
            </a:xfrm>
            <a:custGeom>
              <a:rect b="b" l="l" r="r" t="t"/>
              <a:pathLst>
                <a:path extrusionOk="0" h="33" w="24">
                  <a:moveTo>
                    <a:pt x="24" y="28"/>
                  </a:moveTo>
                  <a:lnTo>
                    <a:pt x="12" y="33"/>
                  </a:lnTo>
                  <a:lnTo>
                    <a:pt x="0" y="5"/>
                  </a:lnTo>
                  <a:lnTo>
                    <a:pt x="12" y="0"/>
                  </a:lnTo>
                  <a:lnTo>
                    <a:pt x="2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5" name="Google Shape;2605;p16"/>
            <p:cNvSpPr/>
            <p:nvPr/>
          </p:nvSpPr>
          <p:spPr>
            <a:xfrm>
              <a:off x="566725" y="1115613"/>
              <a:ext cx="450056" cy="707231"/>
            </a:xfrm>
            <a:custGeom>
              <a:rect b="b" l="l" r="r" t="t"/>
              <a:pathLst>
                <a:path extrusionOk="0" h="594" w="378">
                  <a:moveTo>
                    <a:pt x="279" y="594"/>
                  </a:moveTo>
                  <a:lnTo>
                    <a:pt x="0" y="49"/>
                  </a:lnTo>
                  <a:lnTo>
                    <a:pt x="99" y="0"/>
                  </a:lnTo>
                  <a:lnTo>
                    <a:pt x="378" y="546"/>
                  </a:lnTo>
                  <a:lnTo>
                    <a:pt x="279" y="5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6" name="Google Shape;2606;p16"/>
            <p:cNvSpPr/>
            <p:nvPr/>
          </p:nvSpPr>
          <p:spPr>
            <a:xfrm>
              <a:off x="581013" y="1145379"/>
              <a:ext cx="383381" cy="675084"/>
            </a:xfrm>
            <a:custGeom>
              <a:rect b="b" l="l" r="r" t="t"/>
              <a:pathLst>
                <a:path extrusionOk="0" h="567" w="322">
                  <a:moveTo>
                    <a:pt x="279" y="567"/>
                  </a:moveTo>
                  <a:lnTo>
                    <a:pt x="0" y="21"/>
                  </a:lnTo>
                  <a:lnTo>
                    <a:pt x="43" y="0"/>
                  </a:lnTo>
                  <a:lnTo>
                    <a:pt x="322" y="546"/>
                  </a:lnTo>
                  <a:lnTo>
                    <a:pt x="279" y="5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7" name="Google Shape;2607;p16"/>
            <p:cNvSpPr/>
            <p:nvPr/>
          </p:nvSpPr>
          <p:spPr>
            <a:xfrm>
              <a:off x="672691" y="1131091"/>
              <a:ext cx="324065" cy="617274"/>
            </a:xfrm>
            <a:custGeom>
              <a:rect b="b" l="l" r="r" t="t"/>
              <a:pathLst>
                <a:path extrusionOk="0" h="1686" w="878">
                  <a:moveTo>
                    <a:pt x="867" y="1680"/>
                  </a:moveTo>
                  <a:cubicBezTo>
                    <a:pt x="856" y="1686"/>
                    <a:pt x="784" y="1597"/>
                    <a:pt x="530" y="1084"/>
                  </a:cubicBezTo>
                  <a:cubicBezTo>
                    <a:pt x="276" y="571"/>
                    <a:pt x="0" y="11"/>
                    <a:pt x="11" y="6"/>
                  </a:cubicBezTo>
                  <a:cubicBezTo>
                    <a:pt x="22" y="0"/>
                    <a:pt x="317" y="551"/>
                    <a:pt x="571" y="1064"/>
                  </a:cubicBezTo>
                  <a:cubicBezTo>
                    <a:pt x="824" y="1576"/>
                    <a:pt x="878" y="1675"/>
                    <a:pt x="867" y="168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8" name="Google Shape;2608;p16"/>
            <p:cNvSpPr/>
            <p:nvPr/>
          </p:nvSpPr>
          <p:spPr>
            <a:xfrm>
              <a:off x="1028688" y="1588291"/>
              <a:ext cx="344091" cy="214313"/>
            </a:xfrm>
            <a:custGeom>
              <a:rect b="b" l="l" r="r" t="t"/>
              <a:pathLst>
                <a:path extrusionOk="0" h="180" w="289">
                  <a:moveTo>
                    <a:pt x="0" y="101"/>
                  </a:moveTo>
                  <a:lnTo>
                    <a:pt x="257" y="0"/>
                  </a:lnTo>
                  <a:lnTo>
                    <a:pt x="289" y="79"/>
                  </a:lnTo>
                  <a:lnTo>
                    <a:pt x="33" y="18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9" name="Google Shape;2609;p16"/>
            <p:cNvSpPr/>
            <p:nvPr/>
          </p:nvSpPr>
          <p:spPr>
            <a:xfrm>
              <a:off x="1048928" y="1639488"/>
              <a:ext cx="317897" cy="150019"/>
            </a:xfrm>
            <a:custGeom>
              <a:rect b="b" l="l" r="r" t="t"/>
              <a:pathLst>
                <a:path extrusionOk="0" h="126" w="267">
                  <a:moveTo>
                    <a:pt x="0" y="100"/>
                  </a:moveTo>
                  <a:lnTo>
                    <a:pt x="256" y="0"/>
                  </a:lnTo>
                  <a:lnTo>
                    <a:pt x="267" y="24"/>
                  </a:lnTo>
                  <a:lnTo>
                    <a:pt x="10" y="126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0" name="Google Shape;2610;p16"/>
            <p:cNvSpPr/>
            <p:nvPr/>
          </p:nvSpPr>
          <p:spPr>
            <a:xfrm>
              <a:off x="1004875" y="1609722"/>
              <a:ext cx="325911" cy="140994"/>
            </a:xfrm>
            <a:custGeom>
              <a:rect b="b" l="l" r="r" t="t"/>
              <a:pathLst>
                <a:path extrusionOk="0" h="382" w="883">
                  <a:moveTo>
                    <a:pt x="125" y="306"/>
                  </a:moveTo>
                  <a:cubicBezTo>
                    <a:pt x="122" y="297"/>
                    <a:pt x="0" y="349"/>
                    <a:pt x="412" y="180"/>
                  </a:cubicBezTo>
                  <a:cubicBezTo>
                    <a:pt x="825" y="12"/>
                    <a:pt x="875" y="0"/>
                    <a:pt x="879" y="9"/>
                  </a:cubicBezTo>
                  <a:cubicBezTo>
                    <a:pt x="883" y="18"/>
                    <a:pt x="838" y="44"/>
                    <a:pt x="426" y="213"/>
                  </a:cubicBezTo>
                  <a:cubicBezTo>
                    <a:pt x="13" y="382"/>
                    <a:pt x="129" y="315"/>
                    <a:pt x="125" y="306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1" name="Google Shape;2611;p16"/>
            <p:cNvSpPr/>
            <p:nvPr/>
          </p:nvSpPr>
          <p:spPr>
            <a:xfrm>
              <a:off x="425041" y="909635"/>
              <a:ext cx="386986" cy="386986"/>
            </a:xfrm>
            <a:custGeom>
              <a:rect b="b" l="l" r="r" t="t"/>
              <a:pathLst>
                <a:path extrusionOk="0" h="1057" w="1057">
                  <a:moveTo>
                    <a:pt x="832" y="890"/>
                  </a:moveTo>
                  <a:cubicBezTo>
                    <a:pt x="632" y="1057"/>
                    <a:pt x="335" y="1031"/>
                    <a:pt x="168" y="831"/>
                  </a:cubicBezTo>
                  <a:cubicBezTo>
                    <a:pt x="0" y="632"/>
                    <a:pt x="27" y="334"/>
                    <a:pt x="226" y="167"/>
                  </a:cubicBezTo>
                  <a:cubicBezTo>
                    <a:pt x="425" y="0"/>
                    <a:pt x="723" y="26"/>
                    <a:pt x="890" y="226"/>
                  </a:cubicBezTo>
                  <a:cubicBezTo>
                    <a:pt x="1057" y="425"/>
                    <a:pt x="1031" y="722"/>
                    <a:pt x="832" y="89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2" name="Google Shape;2612;p16"/>
            <p:cNvSpPr/>
            <p:nvPr/>
          </p:nvSpPr>
          <p:spPr>
            <a:xfrm>
              <a:off x="665547" y="1091800"/>
              <a:ext cx="122909" cy="173540"/>
            </a:xfrm>
            <a:custGeom>
              <a:rect b="b" l="l" r="r" t="t"/>
              <a:pathLst>
                <a:path extrusionOk="0" h="474" w="333">
                  <a:moveTo>
                    <a:pt x="330" y="0"/>
                  </a:moveTo>
                  <a:cubicBezTo>
                    <a:pt x="333" y="379"/>
                    <a:pt x="0" y="474"/>
                    <a:pt x="0" y="474"/>
                  </a:cubicBezTo>
                  <a:cubicBezTo>
                    <a:pt x="0" y="474"/>
                    <a:pt x="307" y="349"/>
                    <a:pt x="330" y="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3" name="Google Shape;2613;p16"/>
            <p:cNvSpPr/>
            <p:nvPr/>
          </p:nvSpPr>
          <p:spPr>
            <a:xfrm>
              <a:off x="463141" y="950116"/>
              <a:ext cx="310778" cy="310778"/>
            </a:xfrm>
            <a:custGeom>
              <a:rect b="b" l="l" r="r" t="t"/>
              <a:pathLst>
                <a:path extrusionOk="0" h="842" w="842">
                  <a:moveTo>
                    <a:pt x="662" y="708"/>
                  </a:moveTo>
                  <a:cubicBezTo>
                    <a:pt x="503" y="842"/>
                    <a:pt x="267" y="821"/>
                    <a:pt x="133" y="662"/>
                  </a:cubicBezTo>
                  <a:cubicBezTo>
                    <a:pt x="0" y="503"/>
                    <a:pt x="21" y="266"/>
                    <a:pt x="180" y="133"/>
                  </a:cubicBezTo>
                  <a:cubicBezTo>
                    <a:pt x="339" y="0"/>
                    <a:pt x="576" y="20"/>
                    <a:pt x="709" y="179"/>
                  </a:cubicBezTo>
                  <a:cubicBezTo>
                    <a:pt x="842" y="338"/>
                    <a:pt x="821" y="575"/>
                    <a:pt x="662" y="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4" name="Google Shape;2614;p16"/>
            <p:cNvSpPr/>
            <p:nvPr/>
          </p:nvSpPr>
          <p:spPr>
            <a:xfrm>
              <a:off x="410753" y="821529"/>
              <a:ext cx="425197" cy="388288"/>
            </a:xfrm>
            <a:custGeom>
              <a:rect b="b" l="l" r="r" t="t"/>
              <a:pathLst>
                <a:path extrusionOk="0" h="1052" w="1152">
                  <a:moveTo>
                    <a:pt x="579" y="1051"/>
                  </a:moveTo>
                  <a:cubicBezTo>
                    <a:pt x="568" y="1051"/>
                    <a:pt x="568" y="1051"/>
                    <a:pt x="568" y="1051"/>
                  </a:cubicBezTo>
                  <a:cubicBezTo>
                    <a:pt x="254" y="1050"/>
                    <a:pt x="0" y="795"/>
                    <a:pt x="1" y="48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52" y="4"/>
                    <a:pt x="1152" y="4"/>
                    <a:pt x="1152" y="4"/>
                  </a:cubicBezTo>
                  <a:cubicBezTo>
                    <a:pt x="1150" y="485"/>
                    <a:pt x="1150" y="485"/>
                    <a:pt x="1150" y="485"/>
                  </a:cubicBezTo>
                  <a:cubicBezTo>
                    <a:pt x="1149" y="799"/>
                    <a:pt x="893" y="1052"/>
                    <a:pt x="579" y="10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5" name="Google Shape;2615;p16"/>
            <p:cNvSpPr/>
            <p:nvPr/>
          </p:nvSpPr>
          <p:spPr>
            <a:xfrm>
              <a:off x="410753" y="821529"/>
              <a:ext cx="423863" cy="177403"/>
            </a:xfrm>
            <a:custGeom>
              <a:rect b="b" l="l" r="r" t="t"/>
              <a:pathLst>
                <a:path extrusionOk="0" h="149" w="356">
                  <a:moveTo>
                    <a:pt x="0" y="149"/>
                  </a:moveTo>
                  <a:lnTo>
                    <a:pt x="1" y="0"/>
                  </a:lnTo>
                  <a:lnTo>
                    <a:pt x="356" y="2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1E405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6" name="Google Shape;2616;p16"/>
            <p:cNvSpPr/>
            <p:nvPr/>
          </p:nvSpPr>
          <p:spPr>
            <a:xfrm>
              <a:off x="544103" y="932257"/>
              <a:ext cx="160556" cy="160556"/>
            </a:xfrm>
            <a:custGeom>
              <a:rect b="b" l="l" r="r" t="t"/>
              <a:pathLst>
                <a:path extrusionOk="0" h="435" w="435">
                  <a:moveTo>
                    <a:pt x="435" y="218"/>
                  </a:moveTo>
                  <a:cubicBezTo>
                    <a:pt x="435" y="98"/>
                    <a:pt x="338" y="1"/>
                    <a:pt x="218" y="0"/>
                  </a:cubicBezTo>
                  <a:cubicBezTo>
                    <a:pt x="99" y="0"/>
                    <a:pt x="1" y="97"/>
                    <a:pt x="1" y="217"/>
                  </a:cubicBezTo>
                  <a:cubicBezTo>
                    <a:pt x="0" y="336"/>
                    <a:pt x="97" y="434"/>
                    <a:pt x="217" y="434"/>
                  </a:cubicBezTo>
                  <a:cubicBezTo>
                    <a:pt x="337" y="435"/>
                    <a:pt x="434" y="338"/>
                    <a:pt x="435" y="2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7" name="Google Shape;2617;p16"/>
            <p:cNvSpPr/>
            <p:nvPr/>
          </p:nvSpPr>
          <p:spPr>
            <a:xfrm>
              <a:off x="584584" y="972738"/>
              <a:ext cx="80094" cy="80094"/>
            </a:xfrm>
            <a:custGeom>
              <a:rect b="b" l="l" r="r" t="t"/>
              <a:pathLst>
                <a:path extrusionOk="0" h="217" w="217">
                  <a:moveTo>
                    <a:pt x="217" y="109"/>
                  </a:moveTo>
                  <a:cubicBezTo>
                    <a:pt x="217" y="49"/>
                    <a:pt x="169" y="0"/>
                    <a:pt x="109" y="0"/>
                  </a:cubicBezTo>
                  <a:cubicBezTo>
                    <a:pt x="49" y="0"/>
                    <a:pt x="0" y="48"/>
                    <a:pt x="0" y="108"/>
                  </a:cubicBezTo>
                  <a:cubicBezTo>
                    <a:pt x="0" y="168"/>
                    <a:pt x="48" y="217"/>
                    <a:pt x="108" y="217"/>
                  </a:cubicBezTo>
                  <a:cubicBezTo>
                    <a:pt x="168" y="217"/>
                    <a:pt x="217" y="169"/>
                    <a:pt x="217" y="1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8" name="Google Shape;2618;p16"/>
            <p:cNvSpPr/>
            <p:nvPr/>
          </p:nvSpPr>
          <p:spPr>
            <a:xfrm>
              <a:off x="642925" y="1017982"/>
              <a:ext cx="180118" cy="181226"/>
            </a:xfrm>
            <a:custGeom>
              <a:rect b="b" l="l" r="r" t="t"/>
              <a:pathLst>
                <a:path extrusionOk="0" h="491" w="488">
                  <a:moveTo>
                    <a:pt x="0" y="491"/>
                  </a:moveTo>
                  <a:cubicBezTo>
                    <a:pt x="426" y="444"/>
                    <a:pt x="488" y="0"/>
                    <a:pt x="488" y="0"/>
                  </a:cubicBezTo>
                  <a:cubicBezTo>
                    <a:pt x="488" y="0"/>
                    <a:pt x="335" y="415"/>
                    <a:pt x="0" y="49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9" name="Google Shape;2619;p16"/>
            <p:cNvSpPr/>
            <p:nvPr/>
          </p:nvSpPr>
          <p:spPr>
            <a:xfrm>
              <a:off x="798897" y="1645441"/>
              <a:ext cx="290847" cy="288501"/>
            </a:xfrm>
            <a:custGeom>
              <a:rect b="b" l="l" r="r" t="t"/>
              <a:pathLst>
                <a:path extrusionOk="0" h="788" w="788">
                  <a:moveTo>
                    <a:pt x="743" y="312"/>
                  </a:moveTo>
                  <a:cubicBezTo>
                    <a:pt x="788" y="504"/>
                    <a:pt x="669" y="697"/>
                    <a:pt x="476" y="743"/>
                  </a:cubicBezTo>
                  <a:cubicBezTo>
                    <a:pt x="283" y="788"/>
                    <a:pt x="90" y="668"/>
                    <a:pt x="45" y="476"/>
                  </a:cubicBezTo>
                  <a:cubicBezTo>
                    <a:pt x="0" y="283"/>
                    <a:pt x="119" y="90"/>
                    <a:pt x="312" y="45"/>
                  </a:cubicBezTo>
                  <a:cubicBezTo>
                    <a:pt x="505" y="0"/>
                    <a:pt x="698" y="119"/>
                    <a:pt x="743" y="3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0" name="Google Shape;2620;p16"/>
            <p:cNvSpPr/>
            <p:nvPr/>
          </p:nvSpPr>
          <p:spPr>
            <a:xfrm>
              <a:off x="828663" y="1675207"/>
              <a:ext cx="231423" cy="231792"/>
            </a:xfrm>
            <a:custGeom>
              <a:rect b="b" l="l" r="r" t="t"/>
              <a:pathLst>
                <a:path extrusionOk="0" h="628" w="627">
                  <a:moveTo>
                    <a:pt x="591" y="249"/>
                  </a:moveTo>
                  <a:cubicBezTo>
                    <a:pt x="627" y="402"/>
                    <a:pt x="532" y="556"/>
                    <a:pt x="379" y="592"/>
                  </a:cubicBezTo>
                  <a:cubicBezTo>
                    <a:pt x="225" y="628"/>
                    <a:pt x="72" y="533"/>
                    <a:pt x="36" y="380"/>
                  </a:cubicBezTo>
                  <a:cubicBezTo>
                    <a:pt x="0" y="226"/>
                    <a:pt x="95" y="72"/>
                    <a:pt x="248" y="36"/>
                  </a:cubicBezTo>
                  <a:cubicBezTo>
                    <a:pt x="402" y="0"/>
                    <a:pt x="555" y="96"/>
                    <a:pt x="591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1" name="Google Shape;2621;p16"/>
            <p:cNvSpPr/>
            <p:nvPr/>
          </p:nvSpPr>
          <p:spPr>
            <a:xfrm>
              <a:off x="878669" y="1724022"/>
              <a:ext cx="132136" cy="132505"/>
            </a:xfrm>
            <a:custGeom>
              <a:rect b="b" l="l" r="r" t="t"/>
              <a:pathLst>
                <a:path extrusionOk="0" h="359" w="358">
                  <a:moveTo>
                    <a:pt x="338" y="142"/>
                  </a:moveTo>
                  <a:cubicBezTo>
                    <a:pt x="358" y="230"/>
                    <a:pt x="304" y="318"/>
                    <a:pt x="216" y="339"/>
                  </a:cubicBezTo>
                  <a:cubicBezTo>
                    <a:pt x="129" y="359"/>
                    <a:pt x="41" y="305"/>
                    <a:pt x="20" y="217"/>
                  </a:cubicBezTo>
                  <a:cubicBezTo>
                    <a:pt x="0" y="129"/>
                    <a:pt x="54" y="42"/>
                    <a:pt x="142" y="21"/>
                  </a:cubicBezTo>
                  <a:cubicBezTo>
                    <a:pt x="229" y="0"/>
                    <a:pt x="317" y="55"/>
                    <a:pt x="338" y="1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2" name="Google Shape;2622;p16"/>
            <p:cNvSpPr/>
            <p:nvPr/>
          </p:nvSpPr>
          <p:spPr>
            <a:xfrm>
              <a:off x="910816" y="1757360"/>
              <a:ext cx="66675" cy="65484"/>
            </a:xfrm>
            <a:custGeom>
              <a:rect b="b" l="l" r="r" t="t"/>
              <a:pathLst>
                <a:path extrusionOk="0" h="179" w="180">
                  <a:moveTo>
                    <a:pt x="169" y="71"/>
                  </a:moveTo>
                  <a:cubicBezTo>
                    <a:pt x="180" y="115"/>
                    <a:pt x="152" y="159"/>
                    <a:pt x="109" y="169"/>
                  </a:cubicBezTo>
                  <a:cubicBezTo>
                    <a:pt x="65" y="179"/>
                    <a:pt x="21" y="152"/>
                    <a:pt x="11" y="108"/>
                  </a:cubicBezTo>
                  <a:cubicBezTo>
                    <a:pt x="0" y="65"/>
                    <a:pt x="28" y="21"/>
                    <a:pt x="71" y="10"/>
                  </a:cubicBezTo>
                  <a:cubicBezTo>
                    <a:pt x="115" y="0"/>
                    <a:pt x="159" y="27"/>
                    <a:pt x="169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3" name="Google Shape;2623;p16"/>
            <p:cNvSpPr/>
            <p:nvPr/>
          </p:nvSpPr>
          <p:spPr>
            <a:xfrm>
              <a:off x="928675" y="1653775"/>
              <a:ext cx="138113" cy="91678"/>
            </a:xfrm>
            <a:custGeom>
              <a:rect b="b" l="l" r="r" t="t"/>
              <a:pathLst>
                <a:path extrusionOk="0" h="249" w="375">
                  <a:moveTo>
                    <a:pt x="0" y="20"/>
                  </a:moveTo>
                  <a:cubicBezTo>
                    <a:pt x="288" y="0"/>
                    <a:pt x="375" y="249"/>
                    <a:pt x="375" y="249"/>
                  </a:cubicBezTo>
                  <a:cubicBezTo>
                    <a:pt x="375" y="249"/>
                    <a:pt x="266" y="22"/>
                    <a:pt x="0" y="2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4" name="Google Shape;2624;p16"/>
            <p:cNvSpPr/>
            <p:nvPr/>
          </p:nvSpPr>
          <p:spPr>
            <a:xfrm>
              <a:off x="1318010" y="1512091"/>
              <a:ext cx="196453" cy="196453"/>
            </a:xfrm>
            <a:custGeom>
              <a:rect b="b" l="l" r="r" t="t"/>
              <a:pathLst>
                <a:path extrusionOk="0" h="535" w="534">
                  <a:moveTo>
                    <a:pt x="514" y="231"/>
                  </a:moveTo>
                  <a:cubicBezTo>
                    <a:pt x="534" y="368"/>
                    <a:pt x="440" y="495"/>
                    <a:pt x="304" y="515"/>
                  </a:cubicBezTo>
                  <a:cubicBezTo>
                    <a:pt x="167" y="535"/>
                    <a:pt x="40" y="441"/>
                    <a:pt x="20" y="304"/>
                  </a:cubicBezTo>
                  <a:cubicBezTo>
                    <a:pt x="0" y="168"/>
                    <a:pt x="94" y="41"/>
                    <a:pt x="231" y="20"/>
                  </a:cubicBezTo>
                  <a:cubicBezTo>
                    <a:pt x="367" y="0"/>
                    <a:pt x="494" y="95"/>
                    <a:pt x="514" y="2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5" name="Google Shape;2625;p16"/>
            <p:cNvSpPr/>
            <p:nvPr/>
          </p:nvSpPr>
          <p:spPr>
            <a:xfrm>
              <a:off x="1338250" y="1532332"/>
              <a:ext cx="155971" cy="155971"/>
            </a:xfrm>
            <a:custGeom>
              <a:rect b="b" l="l" r="r" t="t"/>
              <a:pathLst>
                <a:path extrusionOk="0" h="426" w="426">
                  <a:moveTo>
                    <a:pt x="410" y="184"/>
                  </a:moveTo>
                  <a:cubicBezTo>
                    <a:pt x="426" y="293"/>
                    <a:pt x="351" y="394"/>
                    <a:pt x="242" y="410"/>
                  </a:cubicBezTo>
                  <a:cubicBezTo>
                    <a:pt x="134" y="426"/>
                    <a:pt x="33" y="351"/>
                    <a:pt x="17" y="243"/>
                  </a:cubicBezTo>
                  <a:cubicBezTo>
                    <a:pt x="0" y="134"/>
                    <a:pt x="76" y="33"/>
                    <a:pt x="184" y="17"/>
                  </a:cubicBezTo>
                  <a:cubicBezTo>
                    <a:pt x="293" y="0"/>
                    <a:pt x="394" y="76"/>
                    <a:pt x="410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6" name="Google Shape;2626;p16"/>
            <p:cNvSpPr/>
            <p:nvPr/>
          </p:nvSpPr>
          <p:spPr>
            <a:xfrm>
              <a:off x="1371588" y="1565669"/>
              <a:ext cx="89297" cy="89297"/>
            </a:xfrm>
            <a:custGeom>
              <a:rect b="b" l="l" r="r" t="t"/>
              <a:pathLst>
                <a:path extrusionOk="0" h="243" w="244">
                  <a:moveTo>
                    <a:pt x="235" y="105"/>
                  </a:moveTo>
                  <a:cubicBezTo>
                    <a:pt x="244" y="167"/>
                    <a:pt x="201" y="225"/>
                    <a:pt x="139" y="234"/>
                  </a:cubicBezTo>
                  <a:cubicBezTo>
                    <a:pt x="77" y="243"/>
                    <a:pt x="19" y="200"/>
                    <a:pt x="10" y="138"/>
                  </a:cubicBezTo>
                  <a:cubicBezTo>
                    <a:pt x="0" y="76"/>
                    <a:pt x="43" y="18"/>
                    <a:pt x="106" y="9"/>
                  </a:cubicBezTo>
                  <a:cubicBezTo>
                    <a:pt x="168" y="0"/>
                    <a:pt x="225" y="43"/>
                    <a:pt x="235" y="1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7" name="Google Shape;2627;p16"/>
            <p:cNvSpPr/>
            <p:nvPr/>
          </p:nvSpPr>
          <p:spPr>
            <a:xfrm>
              <a:off x="1394210" y="1588291"/>
              <a:ext cx="44053" cy="44053"/>
            </a:xfrm>
            <a:custGeom>
              <a:rect b="b" l="l" r="r" t="t"/>
              <a:pathLst>
                <a:path extrusionOk="0" h="121" w="122">
                  <a:moveTo>
                    <a:pt x="117" y="52"/>
                  </a:moveTo>
                  <a:cubicBezTo>
                    <a:pt x="122" y="83"/>
                    <a:pt x="101" y="112"/>
                    <a:pt x="69" y="117"/>
                  </a:cubicBezTo>
                  <a:cubicBezTo>
                    <a:pt x="38" y="121"/>
                    <a:pt x="9" y="100"/>
                    <a:pt x="5" y="69"/>
                  </a:cubicBezTo>
                  <a:cubicBezTo>
                    <a:pt x="0" y="38"/>
                    <a:pt x="22" y="9"/>
                    <a:pt x="53" y="4"/>
                  </a:cubicBezTo>
                  <a:cubicBezTo>
                    <a:pt x="84" y="0"/>
                    <a:pt x="113" y="21"/>
                    <a:pt x="117" y="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8" name="Google Shape;2628;p16"/>
            <p:cNvSpPr/>
            <p:nvPr/>
          </p:nvSpPr>
          <p:spPr>
            <a:xfrm>
              <a:off x="471475" y="553638"/>
              <a:ext cx="307200" cy="163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9" name="Google Shape;2629;p16"/>
            <p:cNvSpPr/>
            <p:nvPr/>
          </p:nvSpPr>
          <p:spPr>
            <a:xfrm>
              <a:off x="736984" y="559591"/>
              <a:ext cx="19200" cy="2049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0" name="Google Shape;2630;p16"/>
            <p:cNvSpPr/>
            <p:nvPr/>
          </p:nvSpPr>
          <p:spPr>
            <a:xfrm>
              <a:off x="486953" y="553638"/>
              <a:ext cx="138000" cy="16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1" name="Google Shape;2631;p16"/>
            <p:cNvSpPr/>
            <p:nvPr/>
          </p:nvSpPr>
          <p:spPr>
            <a:xfrm>
              <a:off x="346459" y="271460"/>
              <a:ext cx="557100" cy="38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2" name="Google Shape;2632;p16"/>
            <p:cNvSpPr/>
            <p:nvPr/>
          </p:nvSpPr>
          <p:spPr>
            <a:xfrm>
              <a:off x="783419" y="388141"/>
              <a:ext cx="172640" cy="229790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3" name="Google Shape;2633;p16"/>
            <p:cNvSpPr/>
            <p:nvPr/>
          </p:nvSpPr>
          <p:spPr>
            <a:xfrm>
              <a:off x="403609" y="309560"/>
              <a:ext cx="442800" cy="30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4" name="Google Shape;2634;p16"/>
            <p:cNvSpPr/>
            <p:nvPr/>
          </p:nvSpPr>
          <p:spPr>
            <a:xfrm>
              <a:off x="202394" y="211928"/>
              <a:ext cx="841770" cy="373857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5" name="Google Shape;2635;p16"/>
            <p:cNvSpPr/>
            <p:nvPr/>
          </p:nvSpPr>
          <p:spPr>
            <a:xfrm>
              <a:off x="202394" y="211928"/>
              <a:ext cx="841772" cy="66675"/>
            </a:xfrm>
            <a:custGeom>
              <a:rect b="b" l="l" r="r" t="t"/>
              <a:pathLst>
                <a:path extrusionOk="0" h="56" w="707">
                  <a:moveTo>
                    <a:pt x="693" y="56"/>
                  </a:moveTo>
                  <a:lnTo>
                    <a:pt x="13" y="56"/>
                  </a:lnTo>
                  <a:lnTo>
                    <a:pt x="0" y="0"/>
                  </a:lnTo>
                  <a:lnTo>
                    <a:pt x="707" y="0"/>
                  </a:lnTo>
                  <a:lnTo>
                    <a:pt x="693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6" name="Google Shape;2636;p16"/>
            <p:cNvSpPr/>
            <p:nvPr/>
          </p:nvSpPr>
          <p:spPr>
            <a:xfrm>
              <a:off x="423850" y="297654"/>
              <a:ext cx="576262" cy="280987"/>
            </a:xfrm>
            <a:custGeom>
              <a:rect b="b" l="l" r="r" t="t"/>
              <a:pathLst>
                <a:path extrusionOk="0" h="767" w="1563">
                  <a:moveTo>
                    <a:pt x="0" y="762"/>
                  </a:moveTo>
                  <a:cubicBezTo>
                    <a:pt x="0" y="762"/>
                    <a:pt x="1029" y="767"/>
                    <a:pt x="1096" y="762"/>
                  </a:cubicBezTo>
                  <a:cubicBezTo>
                    <a:pt x="1351" y="748"/>
                    <a:pt x="1423" y="615"/>
                    <a:pt x="1423" y="615"/>
                  </a:cubicBezTo>
                  <a:cubicBezTo>
                    <a:pt x="1563" y="0"/>
                    <a:pt x="1563" y="0"/>
                    <a:pt x="1563" y="0"/>
                  </a:cubicBezTo>
                  <a:cubicBezTo>
                    <a:pt x="1360" y="586"/>
                    <a:pt x="1360" y="586"/>
                    <a:pt x="1360" y="586"/>
                  </a:cubicBezTo>
                  <a:cubicBezTo>
                    <a:pt x="1360" y="586"/>
                    <a:pt x="1333" y="717"/>
                    <a:pt x="1060" y="732"/>
                  </a:cubicBezTo>
                  <a:cubicBezTo>
                    <a:pt x="997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7" name="Google Shape;2637;p16"/>
            <p:cNvSpPr/>
            <p:nvPr/>
          </p:nvSpPr>
          <p:spPr>
            <a:xfrm>
              <a:off x="238113" y="288129"/>
              <a:ext cx="72628" cy="240506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0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8" name="Google Shape;2638;p16"/>
            <p:cNvSpPr/>
            <p:nvPr/>
          </p:nvSpPr>
          <p:spPr>
            <a:xfrm>
              <a:off x="413134" y="717944"/>
              <a:ext cx="420300" cy="10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9" name="Google Shape;2639;p16"/>
            <p:cNvSpPr/>
            <p:nvPr/>
          </p:nvSpPr>
          <p:spPr>
            <a:xfrm>
              <a:off x="423850" y="731041"/>
              <a:ext cx="394097" cy="78581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_1_1">
    <p:spTree>
      <p:nvGrpSpPr>
        <p:cNvPr id="2640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1" name="Google Shape;2641;p17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2642" name="Google Shape;2642;p17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643" name="Google Shape;2643;p17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2644" name="Google Shape;2644;p17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645" name="Google Shape;2645;p17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646" name="Google Shape;2646;p17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7" name="Google Shape;2647;p17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8" name="Google Shape;2648;p17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9" name="Google Shape;2649;p17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0" name="Google Shape;2650;p17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1" name="Google Shape;2651;p17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2" name="Google Shape;2652;p17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3" name="Google Shape;2653;p17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4" name="Google Shape;2654;p17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5" name="Google Shape;2655;p17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6" name="Google Shape;2656;p17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7" name="Google Shape;2657;p17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8" name="Google Shape;2658;p17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9" name="Google Shape;2659;p17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0" name="Google Shape;2660;p17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1" name="Google Shape;2661;p17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2" name="Google Shape;2662;p17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3" name="Google Shape;2663;p17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4" name="Google Shape;2664;p17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5" name="Google Shape;2665;p17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6" name="Google Shape;2666;p17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7" name="Google Shape;2667;p17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8" name="Google Shape;2668;p17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9" name="Google Shape;2669;p17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0" name="Google Shape;2670;p17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1" name="Google Shape;2671;p17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2" name="Google Shape;2672;p17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3" name="Google Shape;2673;p17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4" name="Google Shape;2674;p17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5" name="Google Shape;2675;p17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6" name="Google Shape;2676;p17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7" name="Google Shape;2677;p17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8" name="Google Shape;2678;p17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9" name="Google Shape;2679;p17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0" name="Google Shape;2680;p17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1" name="Google Shape;2681;p17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2" name="Google Shape;2682;p17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3" name="Google Shape;2683;p17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4" name="Google Shape;2684;p17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5" name="Google Shape;2685;p17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6" name="Google Shape;2686;p17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7" name="Google Shape;2687;p17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8" name="Google Shape;2688;p17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9" name="Google Shape;2689;p17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0" name="Google Shape;2690;p17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1" name="Google Shape;2691;p17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2" name="Google Shape;2692;p17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3" name="Google Shape;2693;p17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4" name="Google Shape;2694;p17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5" name="Google Shape;2695;p17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6" name="Google Shape;2696;p17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7" name="Google Shape;2697;p17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8" name="Google Shape;2698;p17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9" name="Google Shape;2699;p17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0" name="Google Shape;2700;p17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1" name="Google Shape;2701;p17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2" name="Google Shape;2702;p17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3" name="Google Shape;2703;p17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4" name="Google Shape;2704;p17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5" name="Google Shape;2705;p17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6" name="Google Shape;2706;p17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7" name="Google Shape;2707;p17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8" name="Google Shape;2708;p17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9" name="Google Shape;2709;p17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0" name="Google Shape;2710;p17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1" name="Google Shape;2711;p17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2" name="Google Shape;2712;p17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3" name="Google Shape;2713;p17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4" name="Google Shape;2714;p17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5" name="Google Shape;2715;p17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6" name="Google Shape;2716;p17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7" name="Google Shape;2717;p17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8" name="Google Shape;2718;p17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9" name="Google Shape;2719;p17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0" name="Google Shape;2720;p17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1" name="Google Shape;2721;p17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2" name="Google Shape;2722;p17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3" name="Google Shape;2723;p17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4" name="Google Shape;2724;p17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5" name="Google Shape;2725;p17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6" name="Google Shape;2726;p17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7" name="Google Shape;2727;p17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8" name="Google Shape;2728;p17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9" name="Google Shape;2729;p17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0" name="Google Shape;2730;p17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1" name="Google Shape;2731;p17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2" name="Google Shape;2732;p17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3" name="Google Shape;2733;p17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4" name="Google Shape;2734;p17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5" name="Google Shape;2735;p17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6" name="Google Shape;2736;p17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7" name="Google Shape;2737;p17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8" name="Google Shape;2738;p17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9" name="Google Shape;2739;p17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0" name="Google Shape;2740;p17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1" name="Google Shape;2741;p17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2" name="Google Shape;2742;p17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3" name="Google Shape;2743;p17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4" name="Google Shape;2744;p17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5" name="Google Shape;2745;p17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6" name="Google Shape;2746;p17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7" name="Google Shape;2747;p17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8" name="Google Shape;2748;p17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9" name="Google Shape;2749;p17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0" name="Google Shape;2750;p17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1" name="Google Shape;2751;p17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2" name="Google Shape;2752;p17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3" name="Google Shape;2753;p17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4" name="Google Shape;2754;p17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5" name="Google Shape;2755;p17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6" name="Google Shape;2756;p17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7" name="Google Shape;2757;p17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8" name="Google Shape;2758;p17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9" name="Google Shape;2759;p17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0" name="Google Shape;2760;p17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1" name="Google Shape;2761;p17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2" name="Google Shape;2762;p17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3" name="Google Shape;2763;p17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4" name="Google Shape;2764;p17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5" name="Google Shape;2765;p17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6" name="Google Shape;2766;p17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7" name="Google Shape;2767;p17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8" name="Google Shape;2768;p17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9" name="Google Shape;2769;p17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0" name="Google Shape;2770;p17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1" name="Google Shape;2771;p17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2" name="Google Shape;2772;p17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3" name="Google Shape;2773;p17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4" name="Google Shape;2774;p17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5" name="Google Shape;2775;p17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6" name="Google Shape;2776;p17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7" name="Google Shape;2777;p17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8" name="Google Shape;2778;p17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9" name="Google Shape;2779;p17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0" name="Google Shape;2780;p17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1" name="Google Shape;2781;p17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2" name="Google Shape;2782;p17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3" name="Google Shape;2783;p17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4" name="Google Shape;2784;p17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5" name="Google Shape;2785;p17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6" name="Google Shape;2786;p17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7" name="Google Shape;2787;p17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8" name="Google Shape;2788;p17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9" name="Google Shape;2789;p17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0" name="Google Shape;2790;p17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1" name="Google Shape;2791;p17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2" name="Google Shape;2792;p17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3" name="Google Shape;2793;p17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794" name="Google Shape;2794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95" name="Google Shape;2795;p17"/>
          <p:cNvSpPr txBox="1"/>
          <p:nvPr>
            <p:ph idx="1" type="subTitle"/>
          </p:nvPr>
        </p:nvSpPr>
        <p:spPr>
          <a:xfrm>
            <a:off x="964188" y="1516450"/>
            <a:ext cx="3291600" cy="24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96" name="Google Shape;2796;p17"/>
          <p:cNvSpPr txBox="1"/>
          <p:nvPr>
            <p:ph idx="2" type="subTitle"/>
          </p:nvPr>
        </p:nvSpPr>
        <p:spPr>
          <a:xfrm>
            <a:off x="4888213" y="1516450"/>
            <a:ext cx="3291600" cy="24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2797" name="Google Shape;2797;p17"/>
          <p:cNvGrpSpPr/>
          <p:nvPr/>
        </p:nvGrpSpPr>
        <p:grpSpPr>
          <a:xfrm flipH="1">
            <a:off x="8504054" y="167193"/>
            <a:ext cx="1291535" cy="2221272"/>
            <a:chOff x="6247172" y="165604"/>
            <a:chExt cx="1096566" cy="1885950"/>
          </a:xfrm>
        </p:grpSpPr>
        <p:sp>
          <p:nvSpPr>
            <p:cNvPr id="2798" name="Google Shape;2798;p17"/>
            <p:cNvSpPr/>
            <p:nvPr/>
          </p:nvSpPr>
          <p:spPr>
            <a:xfrm>
              <a:off x="6736519" y="1620547"/>
              <a:ext cx="169069" cy="129778"/>
            </a:xfrm>
            <a:custGeom>
              <a:rect b="b" l="l" r="r" t="t"/>
              <a:pathLst>
                <a:path extrusionOk="0" h="109" w="142">
                  <a:moveTo>
                    <a:pt x="142" y="23"/>
                  </a:moveTo>
                  <a:lnTo>
                    <a:pt x="16" y="109"/>
                  </a:lnTo>
                  <a:lnTo>
                    <a:pt x="0" y="86"/>
                  </a:lnTo>
                  <a:lnTo>
                    <a:pt x="126" y="0"/>
                  </a:lnTo>
                  <a:lnTo>
                    <a:pt x="142" y="2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9" name="Google Shape;2799;p17"/>
            <p:cNvSpPr/>
            <p:nvPr/>
          </p:nvSpPr>
          <p:spPr>
            <a:xfrm>
              <a:off x="6679369" y="1753897"/>
              <a:ext cx="79772" cy="297656"/>
            </a:xfrm>
            <a:custGeom>
              <a:rect b="b" l="l" r="r" t="t"/>
              <a:pathLst>
                <a:path extrusionOk="0" h="250" w="67">
                  <a:moveTo>
                    <a:pt x="67" y="0"/>
                  </a:moveTo>
                  <a:lnTo>
                    <a:pt x="19" y="250"/>
                  </a:lnTo>
                  <a:lnTo>
                    <a:pt x="0" y="204"/>
                  </a:lnTo>
                  <a:lnTo>
                    <a:pt x="40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0" name="Google Shape;2800;p17"/>
            <p:cNvSpPr/>
            <p:nvPr/>
          </p:nvSpPr>
          <p:spPr>
            <a:xfrm>
              <a:off x="6705563" y="1706272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" y="98"/>
                  </a:moveTo>
                  <a:cubicBezTo>
                    <a:pt x="0" y="153"/>
                    <a:pt x="43" y="198"/>
                    <a:pt x="98" y="199"/>
                  </a:cubicBezTo>
                  <a:cubicBezTo>
                    <a:pt x="153" y="200"/>
                    <a:pt x="198" y="156"/>
                    <a:pt x="199" y="102"/>
                  </a:cubicBezTo>
                  <a:cubicBezTo>
                    <a:pt x="200" y="47"/>
                    <a:pt x="156" y="2"/>
                    <a:pt x="102" y="1"/>
                  </a:cubicBezTo>
                  <a:cubicBezTo>
                    <a:pt x="47" y="0"/>
                    <a:pt x="2" y="43"/>
                    <a:pt x="1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1" name="Google Shape;2801;p17"/>
            <p:cNvSpPr/>
            <p:nvPr/>
          </p:nvSpPr>
          <p:spPr>
            <a:xfrm>
              <a:off x="6712707" y="1713416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" y="78"/>
                  </a:moveTo>
                  <a:cubicBezTo>
                    <a:pt x="0" y="122"/>
                    <a:pt x="35" y="158"/>
                    <a:pt x="78" y="158"/>
                  </a:cubicBezTo>
                  <a:cubicBezTo>
                    <a:pt x="122" y="159"/>
                    <a:pt x="158" y="125"/>
                    <a:pt x="159" y="81"/>
                  </a:cubicBezTo>
                  <a:cubicBezTo>
                    <a:pt x="159" y="38"/>
                    <a:pt x="125" y="2"/>
                    <a:pt x="81" y="1"/>
                  </a:cubicBezTo>
                  <a:cubicBezTo>
                    <a:pt x="38" y="0"/>
                    <a:pt x="2" y="35"/>
                    <a:pt x="1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2" name="Google Shape;2802;p17"/>
            <p:cNvSpPr/>
            <p:nvPr/>
          </p:nvSpPr>
          <p:spPr>
            <a:xfrm>
              <a:off x="6724613" y="1726513"/>
              <a:ext cx="34400" cy="33317"/>
            </a:xfrm>
            <a:custGeom>
              <a:rect b="b" l="l" r="r" t="t"/>
              <a:pathLst>
                <a:path extrusionOk="0" h="91" w="91">
                  <a:moveTo>
                    <a:pt x="1" y="45"/>
                  </a:moveTo>
                  <a:cubicBezTo>
                    <a:pt x="0" y="70"/>
                    <a:pt x="20" y="90"/>
                    <a:pt x="45" y="91"/>
                  </a:cubicBezTo>
                  <a:cubicBezTo>
                    <a:pt x="70" y="91"/>
                    <a:pt x="90" y="72"/>
                    <a:pt x="91" y="47"/>
                  </a:cubicBezTo>
                  <a:cubicBezTo>
                    <a:pt x="91" y="22"/>
                    <a:pt x="71" y="1"/>
                    <a:pt x="47" y="1"/>
                  </a:cubicBezTo>
                  <a:cubicBezTo>
                    <a:pt x="22" y="0"/>
                    <a:pt x="1" y="20"/>
                    <a:pt x="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3" name="Google Shape;2803;p17"/>
            <p:cNvSpPr/>
            <p:nvPr/>
          </p:nvSpPr>
          <p:spPr>
            <a:xfrm>
              <a:off x="6734138" y="1734847"/>
              <a:ext cx="16704" cy="16704"/>
            </a:xfrm>
            <a:custGeom>
              <a:rect b="b" l="l" r="r" t="t"/>
              <a:pathLst>
                <a:path extrusionOk="0" h="46" w="46">
                  <a:moveTo>
                    <a:pt x="0" y="22"/>
                  </a:moveTo>
                  <a:cubicBezTo>
                    <a:pt x="0" y="35"/>
                    <a:pt x="10" y="45"/>
                    <a:pt x="22" y="45"/>
                  </a:cubicBezTo>
                  <a:cubicBezTo>
                    <a:pt x="35" y="46"/>
                    <a:pt x="45" y="36"/>
                    <a:pt x="45" y="23"/>
                  </a:cubicBezTo>
                  <a:cubicBezTo>
                    <a:pt x="46" y="11"/>
                    <a:pt x="36" y="1"/>
                    <a:pt x="23" y="0"/>
                  </a:cubicBezTo>
                  <a:cubicBezTo>
                    <a:pt x="11" y="0"/>
                    <a:pt x="1" y="10"/>
                    <a:pt x="0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4" name="Google Shape;2804;p17"/>
            <p:cNvSpPr/>
            <p:nvPr/>
          </p:nvSpPr>
          <p:spPr>
            <a:xfrm>
              <a:off x="6762713" y="1638407"/>
              <a:ext cx="107156" cy="73819"/>
            </a:xfrm>
            <a:custGeom>
              <a:rect b="b" l="l" r="r" t="t"/>
              <a:pathLst>
                <a:path extrusionOk="0" h="62" w="90">
                  <a:moveTo>
                    <a:pt x="90" y="4"/>
                  </a:moveTo>
                  <a:lnTo>
                    <a:pt x="88" y="0"/>
                  </a:lnTo>
                  <a:lnTo>
                    <a:pt x="0" y="59"/>
                  </a:lnTo>
                  <a:lnTo>
                    <a:pt x="6" y="62"/>
                  </a:lnTo>
                  <a:lnTo>
                    <a:pt x="9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5" name="Google Shape;2805;p17"/>
            <p:cNvSpPr/>
            <p:nvPr/>
          </p:nvSpPr>
          <p:spPr>
            <a:xfrm>
              <a:off x="6684132" y="1776519"/>
              <a:ext cx="45244" cy="217884"/>
            </a:xfrm>
            <a:custGeom>
              <a:rect b="b" l="l" r="r" t="t"/>
              <a:pathLst>
                <a:path extrusionOk="0" h="183" w="38">
                  <a:moveTo>
                    <a:pt x="38" y="3"/>
                  </a:moveTo>
                  <a:lnTo>
                    <a:pt x="0" y="183"/>
                  </a:lnTo>
                  <a:lnTo>
                    <a:pt x="34" y="0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6" name="Google Shape;2806;p17"/>
            <p:cNvSpPr/>
            <p:nvPr/>
          </p:nvSpPr>
          <p:spPr>
            <a:xfrm>
              <a:off x="6867488" y="1306222"/>
              <a:ext cx="110728" cy="153591"/>
            </a:xfrm>
            <a:custGeom>
              <a:rect b="b" l="l" r="r" t="t"/>
              <a:pathLst>
                <a:path extrusionOk="0" h="129" w="93">
                  <a:moveTo>
                    <a:pt x="25" y="129"/>
                  </a:moveTo>
                  <a:lnTo>
                    <a:pt x="0" y="15"/>
                  </a:lnTo>
                  <a:lnTo>
                    <a:pt x="68" y="0"/>
                  </a:lnTo>
                  <a:lnTo>
                    <a:pt x="93" y="115"/>
                  </a:lnTo>
                  <a:lnTo>
                    <a:pt x="25" y="1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7" name="Google Shape;2807;p17"/>
            <p:cNvSpPr/>
            <p:nvPr/>
          </p:nvSpPr>
          <p:spPr>
            <a:xfrm>
              <a:off x="6830578" y="1406235"/>
              <a:ext cx="185255" cy="180496"/>
            </a:xfrm>
            <a:custGeom>
              <a:rect b="b" l="l" r="r" t="t"/>
              <a:pathLst>
                <a:path extrusionOk="0" h="493" w="506">
                  <a:moveTo>
                    <a:pt x="51" y="493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49" y="182"/>
                    <a:pt x="77" y="139"/>
                    <a:pt x="126" y="63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506" y="395"/>
                    <a:pt x="506" y="395"/>
                    <a:pt x="506" y="395"/>
                  </a:cubicBezTo>
                  <a:lnTo>
                    <a:pt x="51" y="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8" name="Google Shape;2808;p17"/>
            <p:cNvSpPr/>
            <p:nvPr/>
          </p:nvSpPr>
          <p:spPr>
            <a:xfrm>
              <a:off x="6894872" y="1416950"/>
              <a:ext cx="110728" cy="127397"/>
            </a:xfrm>
            <a:custGeom>
              <a:rect b="b" l="l" r="r" t="t"/>
              <a:pathLst>
                <a:path extrusionOk="0" h="107" w="93">
                  <a:moveTo>
                    <a:pt x="93" y="107"/>
                  </a:moveTo>
                  <a:lnTo>
                    <a:pt x="70" y="0"/>
                  </a:lnTo>
                  <a:lnTo>
                    <a:pt x="0" y="15"/>
                  </a:lnTo>
                  <a:lnTo>
                    <a:pt x="65" y="9"/>
                  </a:lnTo>
                  <a:lnTo>
                    <a:pt x="93" y="107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9" name="Google Shape;2809;p17"/>
            <p:cNvSpPr/>
            <p:nvPr/>
          </p:nvSpPr>
          <p:spPr>
            <a:xfrm>
              <a:off x="6838913" y="1437191"/>
              <a:ext cx="59531" cy="66675"/>
            </a:xfrm>
            <a:custGeom>
              <a:rect b="b" l="l" r="r" t="t"/>
              <a:pathLst>
                <a:path extrusionOk="0" h="56" w="50">
                  <a:moveTo>
                    <a:pt x="40" y="0"/>
                  </a:moveTo>
                  <a:lnTo>
                    <a:pt x="0" y="56"/>
                  </a:lnTo>
                  <a:lnTo>
                    <a:pt x="50" y="4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0" name="Google Shape;2810;p17"/>
            <p:cNvSpPr/>
            <p:nvPr/>
          </p:nvSpPr>
          <p:spPr>
            <a:xfrm>
              <a:off x="6904397" y="1453860"/>
              <a:ext cx="72554" cy="71393"/>
            </a:xfrm>
            <a:custGeom>
              <a:rect b="b" l="l" r="r" t="t"/>
              <a:pathLst>
                <a:path extrusionOk="0" h="195" w="195">
                  <a:moveTo>
                    <a:pt x="116" y="184"/>
                  </a:moveTo>
                  <a:cubicBezTo>
                    <a:pt x="68" y="195"/>
                    <a:pt x="21" y="164"/>
                    <a:pt x="10" y="116"/>
                  </a:cubicBezTo>
                  <a:cubicBezTo>
                    <a:pt x="0" y="68"/>
                    <a:pt x="31" y="21"/>
                    <a:pt x="79" y="10"/>
                  </a:cubicBezTo>
                  <a:cubicBezTo>
                    <a:pt x="127" y="0"/>
                    <a:pt x="174" y="31"/>
                    <a:pt x="184" y="79"/>
                  </a:cubicBezTo>
                  <a:cubicBezTo>
                    <a:pt x="195" y="127"/>
                    <a:pt x="164" y="174"/>
                    <a:pt x="116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1" name="Google Shape;2811;p17"/>
            <p:cNvSpPr/>
            <p:nvPr/>
          </p:nvSpPr>
          <p:spPr>
            <a:xfrm>
              <a:off x="6911541" y="1461004"/>
              <a:ext cx="58415" cy="57013"/>
            </a:xfrm>
            <a:custGeom>
              <a:rect b="b" l="l" r="r" t="t"/>
              <a:pathLst>
                <a:path extrusionOk="0" h="157" w="157">
                  <a:moveTo>
                    <a:pt x="94" y="149"/>
                  </a:moveTo>
                  <a:cubicBezTo>
                    <a:pt x="55" y="157"/>
                    <a:pt x="16" y="132"/>
                    <a:pt x="8" y="93"/>
                  </a:cubicBezTo>
                  <a:cubicBezTo>
                    <a:pt x="0" y="55"/>
                    <a:pt x="24" y="16"/>
                    <a:pt x="63" y="8"/>
                  </a:cubicBezTo>
                  <a:cubicBezTo>
                    <a:pt x="102" y="0"/>
                    <a:pt x="140" y="24"/>
                    <a:pt x="149" y="63"/>
                  </a:cubicBezTo>
                  <a:cubicBezTo>
                    <a:pt x="157" y="102"/>
                    <a:pt x="132" y="140"/>
                    <a:pt x="94" y="1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2" name="Google Shape;2812;p17"/>
            <p:cNvSpPr/>
            <p:nvPr/>
          </p:nvSpPr>
          <p:spPr>
            <a:xfrm>
              <a:off x="6923447" y="1472910"/>
              <a:ext cx="34603" cy="33218"/>
            </a:xfrm>
            <a:custGeom>
              <a:rect b="b" l="l" r="r" t="t"/>
              <a:pathLst>
                <a:path extrusionOk="0" h="93" w="93">
                  <a:moveTo>
                    <a:pt x="55" y="88"/>
                  </a:moveTo>
                  <a:cubicBezTo>
                    <a:pt x="32" y="93"/>
                    <a:pt x="10" y="78"/>
                    <a:pt x="5" y="55"/>
                  </a:cubicBezTo>
                  <a:cubicBezTo>
                    <a:pt x="0" y="32"/>
                    <a:pt x="15" y="10"/>
                    <a:pt x="37" y="5"/>
                  </a:cubicBezTo>
                  <a:cubicBezTo>
                    <a:pt x="60" y="0"/>
                    <a:pt x="83" y="15"/>
                    <a:pt x="88" y="37"/>
                  </a:cubicBezTo>
                  <a:cubicBezTo>
                    <a:pt x="93" y="60"/>
                    <a:pt x="78" y="83"/>
                    <a:pt x="55" y="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3" name="Google Shape;2813;p17"/>
            <p:cNvSpPr/>
            <p:nvPr/>
          </p:nvSpPr>
          <p:spPr>
            <a:xfrm>
              <a:off x="6886550" y="1552387"/>
              <a:ext cx="108325" cy="89325"/>
            </a:xfrm>
            <a:custGeom>
              <a:rect b="b" l="l" r="r" t="t"/>
              <a:pathLst>
                <a:path extrusionOk="0" h="62" w="91">
                  <a:moveTo>
                    <a:pt x="9" y="62"/>
                  </a:moveTo>
                  <a:lnTo>
                    <a:pt x="0" y="17"/>
                  </a:lnTo>
                  <a:lnTo>
                    <a:pt x="82" y="0"/>
                  </a:lnTo>
                  <a:lnTo>
                    <a:pt x="91" y="45"/>
                  </a:lnTo>
                  <a:lnTo>
                    <a:pt x="9" y="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4" name="Google Shape;2814;p17"/>
            <p:cNvSpPr/>
            <p:nvPr/>
          </p:nvSpPr>
          <p:spPr>
            <a:xfrm>
              <a:off x="6992503" y="1596735"/>
              <a:ext cx="184547" cy="64294"/>
            </a:xfrm>
            <a:custGeom>
              <a:rect b="b" l="l" r="r" t="t"/>
              <a:pathLst>
                <a:path extrusionOk="0" h="54" w="155">
                  <a:moveTo>
                    <a:pt x="0" y="27"/>
                  </a:moveTo>
                  <a:lnTo>
                    <a:pt x="150" y="54"/>
                  </a:lnTo>
                  <a:lnTo>
                    <a:pt x="155" y="27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5" name="Google Shape;2815;p17"/>
            <p:cNvSpPr/>
            <p:nvPr/>
          </p:nvSpPr>
          <p:spPr>
            <a:xfrm>
              <a:off x="7169907" y="1653885"/>
              <a:ext cx="173831" cy="260747"/>
            </a:xfrm>
            <a:custGeom>
              <a:rect b="b" l="l" r="r" t="t"/>
              <a:pathLst>
                <a:path extrusionOk="0" h="219" w="146">
                  <a:moveTo>
                    <a:pt x="0" y="11"/>
                  </a:moveTo>
                  <a:lnTo>
                    <a:pt x="146" y="219"/>
                  </a:lnTo>
                  <a:lnTo>
                    <a:pt x="144" y="169"/>
                  </a:lnTo>
                  <a:lnTo>
                    <a:pt x="25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6" name="Google Shape;2816;p17"/>
            <p:cNvSpPr/>
            <p:nvPr/>
          </p:nvSpPr>
          <p:spPr>
            <a:xfrm>
              <a:off x="7138950" y="1607450"/>
              <a:ext cx="83415" cy="83046"/>
            </a:xfrm>
            <a:custGeom>
              <a:rect b="b" l="l" r="r" t="t"/>
              <a:pathLst>
                <a:path extrusionOk="0" h="225" w="226">
                  <a:moveTo>
                    <a:pt x="202" y="70"/>
                  </a:moveTo>
                  <a:cubicBezTo>
                    <a:pt x="226" y="120"/>
                    <a:pt x="204" y="179"/>
                    <a:pt x="155" y="202"/>
                  </a:cubicBezTo>
                  <a:cubicBezTo>
                    <a:pt x="106" y="225"/>
                    <a:pt x="47" y="204"/>
                    <a:pt x="24" y="155"/>
                  </a:cubicBezTo>
                  <a:cubicBezTo>
                    <a:pt x="0" y="105"/>
                    <a:pt x="21" y="46"/>
                    <a:pt x="71" y="23"/>
                  </a:cubicBezTo>
                  <a:cubicBezTo>
                    <a:pt x="120" y="0"/>
                    <a:pt x="179" y="21"/>
                    <a:pt x="20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7" name="Google Shape;2817;p17"/>
            <p:cNvSpPr/>
            <p:nvPr/>
          </p:nvSpPr>
          <p:spPr>
            <a:xfrm>
              <a:off x="7147285" y="1615785"/>
              <a:ext cx="66437" cy="66437"/>
            </a:xfrm>
            <a:custGeom>
              <a:rect b="b" l="l" r="r" t="t"/>
              <a:pathLst>
                <a:path extrusionOk="0" h="180" w="180">
                  <a:moveTo>
                    <a:pt x="161" y="57"/>
                  </a:moveTo>
                  <a:cubicBezTo>
                    <a:pt x="180" y="96"/>
                    <a:pt x="163" y="143"/>
                    <a:pt x="124" y="161"/>
                  </a:cubicBezTo>
                  <a:cubicBezTo>
                    <a:pt x="84" y="180"/>
                    <a:pt x="38" y="163"/>
                    <a:pt x="19" y="124"/>
                  </a:cubicBezTo>
                  <a:cubicBezTo>
                    <a:pt x="0" y="84"/>
                    <a:pt x="17" y="38"/>
                    <a:pt x="57" y="19"/>
                  </a:cubicBezTo>
                  <a:cubicBezTo>
                    <a:pt x="96" y="0"/>
                    <a:pt x="143" y="17"/>
                    <a:pt x="161" y="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8" name="Google Shape;2818;p17"/>
            <p:cNvSpPr/>
            <p:nvPr/>
          </p:nvSpPr>
          <p:spPr>
            <a:xfrm>
              <a:off x="7161572" y="1630072"/>
              <a:ext cx="37951" cy="38017"/>
            </a:xfrm>
            <a:custGeom>
              <a:rect b="b" l="l" r="r" t="t"/>
              <a:pathLst>
                <a:path extrusionOk="0" h="103" w="102">
                  <a:moveTo>
                    <a:pt x="92" y="32"/>
                  </a:moveTo>
                  <a:cubicBezTo>
                    <a:pt x="102" y="55"/>
                    <a:pt x="93" y="82"/>
                    <a:pt x="70" y="92"/>
                  </a:cubicBezTo>
                  <a:cubicBezTo>
                    <a:pt x="48" y="103"/>
                    <a:pt x="21" y="93"/>
                    <a:pt x="10" y="71"/>
                  </a:cubicBezTo>
                  <a:cubicBezTo>
                    <a:pt x="0" y="48"/>
                    <a:pt x="9" y="21"/>
                    <a:pt x="32" y="11"/>
                  </a:cubicBezTo>
                  <a:cubicBezTo>
                    <a:pt x="54" y="0"/>
                    <a:pt x="81" y="10"/>
                    <a:pt x="92" y="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9" name="Google Shape;2819;p17"/>
            <p:cNvSpPr/>
            <p:nvPr/>
          </p:nvSpPr>
          <p:spPr>
            <a:xfrm>
              <a:off x="7171097" y="1639597"/>
              <a:ext cx="19038" cy="18976"/>
            </a:xfrm>
            <a:custGeom>
              <a:rect b="b" l="l" r="r" t="t"/>
              <a:pathLst>
                <a:path extrusionOk="0" h="51" w="52">
                  <a:moveTo>
                    <a:pt x="46" y="16"/>
                  </a:moveTo>
                  <a:cubicBezTo>
                    <a:pt x="52" y="27"/>
                    <a:pt x="47" y="41"/>
                    <a:pt x="36" y="46"/>
                  </a:cubicBezTo>
                  <a:cubicBezTo>
                    <a:pt x="24" y="51"/>
                    <a:pt x="11" y="46"/>
                    <a:pt x="6" y="35"/>
                  </a:cubicBezTo>
                  <a:cubicBezTo>
                    <a:pt x="0" y="24"/>
                    <a:pt x="5" y="10"/>
                    <a:pt x="16" y="5"/>
                  </a:cubicBezTo>
                  <a:cubicBezTo>
                    <a:pt x="28" y="0"/>
                    <a:pt x="41" y="5"/>
                    <a:pt x="46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0" name="Google Shape;2820;p17"/>
            <p:cNvSpPr/>
            <p:nvPr/>
          </p:nvSpPr>
          <p:spPr>
            <a:xfrm>
              <a:off x="6871060" y="1588400"/>
              <a:ext cx="77349" cy="78617"/>
            </a:xfrm>
            <a:custGeom>
              <a:rect b="b" l="l" r="r" t="t"/>
              <a:pathLst>
                <a:path extrusionOk="0" h="213" w="213">
                  <a:moveTo>
                    <a:pt x="204" y="89"/>
                  </a:moveTo>
                  <a:cubicBezTo>
                    <a:pt x="213" y="143"/>
                    <a:pt x="178" y="194"/>
                    <a:pt x="124" y="204"/>
                  </a:cubicBezTo>
                  <a:cubicBezTo>
                    <a:pt x="70" y="213"/>
                    <a:pt x="19" y="178"/>
                    <a:pt x="9" y="124"/>
                  </a:cubicBezTo>
                  <a:cubicBezTo>
                    <a:pt x="0" y="70"/>
                    <a:pt x="35" y="19"/>
                    <a:pt x="89" y="9"/>
                  </a:cubicBezTo>
                  <a:cubicBezTo>
                    <a:pt x="143" y="0"/>
                    <a:pt x="194" y="35"/>
                    <a:pt x="20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1" name="Google Shape;2821;p17"/>
            <p:cNvSpPr/>
            <p:nvPr/>
          </p:nvSpPr>
          <p:spPr>
            <a:xfrm>
              <a:off x="6878203" y="1596735"/>
              <a:ext cx="63115" cy="61734"/>
            </a:xfrm>
            <a:custGeom>
              <a:rect b="b" l="l" r="r" t="t"/>
              <a:pathLst>
                <a:path extrusionOk="0" h="170" w="171">
                  <a:moveTo>
                    <a:pt x="163" y="71"/>
                  </a:moveTo>
                  <a:cubicBezTo>
                    <a:pt x="171" y="114"/>
                    <a:pt x="142" y="155"/>
                    <a:pt x="99" y="163"/>
                  </a:cubicBezTo>
                  <a:cubicBezTo>
                    <a:pt x="57" y="170"/>
                    <a:pt x="16" y="142"/>
                    <a:pt x="8" y="99"/>
                  </a:cubicBezTo>
                  <a:cubicBezTo>
                    <a:pt x="0" y="56"/>
                    <a:pt x="29" y="15"/>
                    <a:pt x="72" y="8"/>
                  </a:cubicBezTo>
                  <a:cubicBezTo>
                    <a:pt x="115" y="0"/>
                    <a:pt x="156" y="29"/>
                    <a:pt x="163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2" name="Google Shape;2822;p17"/>
            <p:cNvSpPr/>
            <p:nvPr/>
          </p:nvSpPr>
          <p:spPr>
            <a:xfrm>
              <a:off x="6892491" y="1609832"/>
              <a:ext cx="35802" cy="35802"/>
            </a:xfrm>
            <a:custGeom>
              <a:rect b="b" l="l" r="r" t="t"/>
              <a:pathLst>
                <a:path extrusionOk="0" h="97" w="97">
                  <a:moveTo>
                    <a:pt x="93" y="41"/>
                  </a:moveTo>
                  <a:cubicBezTo>
                    <a:pt x="97" y="65"/>
                    <a:pt x="81" y="88"/>
                    <a:pt x="56" y="93"/>
                  </a:cubicBezTo>
                  <a:cubicBezTo>
                    <a:pt x="32" y="97"/>
                    <a:pt x="9" y="81"/>
                    <a:pt x="4" y="56"/>
                  </a:cubicBezTo>
                  <a:cubicBezTo>
                    <a:pt x="0" y="32"/>
                    <a:pt x="16" y="9"/>
                    <a:pt x="41" y="4"/>
                  </a:cubicBezTo>
                  <a:cubicBezTo>
                    <a:pt x="65" y="0"/>
                    <a:pt x="88" y="16"/>
                    <a:pt x="93" y="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3" name="Google Shape;2823;p17"/>
            <p:cNvSpPr/>
            <p:nvPr/>
          </p:nvSpPr>
          <p:spPr>
            <a:xfrm>
              <a:off x="6900825" y="1619357"/>
              <a:ext cx="17794" cy="17794"/>
            </a:xfrm>
            <a:custGeom>
              <a:rect b="b" l="l" r="r" t="t"/>
              <a:pathLst>
                <a:path extrusionOk="0" h="49" w="49">
                  <a:moveTo>
                    <a:pt x="47" y="21"/>
                  </a:moveTo>
                  <a:cubicBezTo>
                    <a:pt x="49" y="33"/>
                    <a:pt x="41" y="45"/>
                    <a:pt x="28" y="47"/>
                  </a:cubicBezTo>
                  <a:cubicBezTo>
                    <a:pt x="16" y="49"/>
                    <a:pt x="5" y="41"/>
                    <a:pt x="2" y="29"/>
                  </a:cubicBezTo>
                  <a:cubicBezTo>
                    <a:pt x="0" y="16"/>
                    <a:pt x="8" y="5"/>
                    <a:pt x="21" y="2"/>
                  </a:cubicBezTo>
                  <a:cubicBezTo>
                    <a:pt x="33" y="0"/>
                    <a:pt x="44" y="8"/>
                    <a:pt x="47" y="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4" name="Google Shape;2824;p17"/>
            <p:cNvSpPr/>
            <p:nvPr/>
          </p:nvSpPr>
          <p:spPr>
            <a:xfrm>
              <a:off x="6944878" y="1575304"/>
              <a:ext cx="74042" cy="74042"/>
            </a:xfrm>
            <a:custGeom>
              <a:rect b="b" l="l" r="r" t="t"/>
              <a:pathLst>
                <a:path extrusionOk="0" h="199" w="199">
                  <a:moveTo>
                    <a:pt x="198" y="98"/>
                  </a:moveTo>
                  <a:cubicBezTo>
                    <a:pt x="199" y="153"/>
                    <a:pt x="155" y="198"/>
                    <a:pt x="101" y="199"/>
                  </a:cubicBezTo>
                  <a:cubicBezTo>
                    <a:pt x="46" y="199"/>
                    <a:pt x="1" y="155"/>
                    <a:pt x="1" y="101"/>
                  </a:cubicBezTo>
                  <a:cubicBezTo>
                    <a:pt x="0" y="46"/>
                    <a:pt x="44" y="1"/>
                    <a:pt x="98" y="1"/>
                  </a:cubicBezTo>
                  <a:cubicBezTo>
                    <a:pt x="153" y="0"/>
                    <a:pt x="198" y="44"/>
                    <a:pt x="198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5" name="Google Shape;2825;p17"/>
            <p:cNvSpPr/>
            <p:nvPr/>
          </p:nvSpPr>
          <p:spPr>
            <a:xfrm>
              <a:off x="6952022" y="1583638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58" y="78"/>
                  </a:moveTo>
                  <a:cubicBezTo>
                    <a:pt x="159" y="122"/>
                    <a:pt x="124" y="158"/>
                    <a:pt x="80" y="158"/>
                  </a:cubicBezTo>
                  <a:cubicBezTo>
                    <a:pt x="37" y="159"/>
                    <a:pt x="1" y="124"/>
                    <a:pt x="1" y="80"/>
                  </a:cubicBezTo>
                  <a:cubicBezTo>
                    <a:pt x="0" y="37"/>
                    <a:pt x="35" y="1"/>
                    <a:pt x="79" y="1"/>
                  </a:cubicBezTo>
                  <a:cubicBezTo>
                    <a:pt x="122" y="0"/>
                    <a:pt x="158" y="35"/>
                    <a:pt x="158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6" name="Google Shape;2826;p17"/>
            <p:cNvSpPr/>
            <p:nvPr/>
          </p:nvSpPr>
          <p:spPr>
            <a:xfrm>
              <a:off x="6965119" y="1595544"/>
              <a:ext cx="33317" cy="33317"/>
            </a:xfrm>
            <a:custGeom>
              <a:rect b="b" l="l" r="r" t="t"/>
              <a:pathLst>
                <a:path extrusionOk="0" h="91" w="91">
                  <a:moveTo>
                    <a:pt x="91" y="45"/>
                  </a:moveTo>
                  <a:cubicBezTo>
                    <a:pt x="91" y="70"/>
                    <a:pt x="71" y="90"/>
                    <a:pt x="46" y="91"/>
                  </a:cubicBezTo>
                  <a:cubicBezTo>
                    <a:pt x="21" y="91"/>
                    <a:pt x="1" y="71"/>
                    <a:pt x="1" y="46"/>
                  </a:cubicBezTo>
                  <a:cubicBezTo>
                    <a:pt x="0" y="21"/>
                    <a:pt x="20" y="1"/>
                    <a:pt x="45" y="1"/>
                  </a:cubicBezTo>
                  <a:cubicBezTo>
                    <a:pt x="70" y="0"/>
                    <a:pt x="90" y="20"/>
                    <a:pt x="9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7" name="Google Shape;2827;p17"/>
            <p:cNvSpPr/>
            <p:nvPr/>
          </p:nvSpPr>
          <p:spPr>
            <a:xfrm>
              <a:off x="6973453" y="1603879"/>
              <a:ext cx="16609" cy="16609"/>
            </a:xfrm>
            <a:custGeom>
              <a:rect b="b" l="l" r="r" t="t"/>
              <a:pathLst>
                <a:path extrusionOk="0" h="45" w="45">
                  <a:moveTo>
                    <a:pt x="45" y="22"/>
                  </a:moveTo>
                  <a:cubicBezTo>
                    <a:pt x="45" y="35"/>
                    <a:pt x="35" y="45"/>
                    <a:pt x="23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1"/>
                    <a:pt x="10" y="0"/>
                    <a:pt x="22" y="0"/>
                  </a:cubicBezTo>
                  <a:cubicBezTo>
                    <a:pt x="35" y="0"/>
                    <a:pt x="45" y="10"/>
                    <a:pt x="45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8" name="Google Shape;2828;p17"/>
            <p:cNvSpPr/>
            <p:nvPr/>
          </p:nvSpPr>
          <p:spPr>
            <a:xfrm>
              <a:off x="7022269" y="1605069"/>
              <a:ext cx="125016" cy="27384"/>
            </a:xfrm>
            <a:custGeom>
              <a:rect b="b" l="l" r="r" t="t"/>
              <a:pathLst>
                <a:path extrusionOk="0" h="23" w="105">
                  <a:moveTo>
                    <a:pt x="0" y="4"/>
                  </a:moveTo>
                  <a:lnTo>
                    <a:pt x="1" y="0"/>
                  </a:lnTo>
                  <a:lnTo>
                    <a:pt x="105" y="18"/>
                  </a:lnTo>
                  <a:lnTo>
                    <a:pt x="100" y="2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9" name="Google Shape;2829;p17"/>
            <p:cNvSpPr/>
            <p:nvPr/>
          </p:nvSpPr>
          <p:spPr>
            <a:xfrm>
              <a:off x="7206816" y="1672935"/>
              <a:ext cx="129778" cy="182166"/>
            </a:xfrm>
            <a:custGeom>
              <a:rect b="b" l="l" r="r" t="t"/>
              <a:pathLst>
                <a:path extrusionOk="0" h="153" w="109">
                  <a:moveTo>
                    <a:pt x="0" y="4"/>
                  </a:moveTo>
                  <a:lnTo>
                    <a:pt x="109" y="153"/>
                  </a:lnTo>
                  <a:lnTo>
                    <a:pt x="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0" name="Google Shape;2830;p17"/>
            <p:cNvSpPr/>
            <p:nvPr/>
          </p:nvSpPr>
          <p:spPr>
            <a:xfrm>
              <a:off x="6928210" y="1314557"/>
              <a:ext cx="33338" cy="91678"/>
            </a:xfrm>
            <a:custGeom>
              <a:rect b="b" l="l" r="r" t="t"/>
              <a:pathLst>
                <a:path extrusionOk="0" h="77" w="28">
                  <a:moveTo>
                    <a:pt x="28" y="75"/>
                  </a:moveTo>
                  <a:lnTo>
                    <a:pt x="17" y="77"/>
                  </a:lnTo>
                  <a:lnTo>
                    <a:pt x="0" y="3"/>
                  </a:lnTo>
                  <a:lnTo>
                    <a:pt x="12" y="0"/>
                  </a:lnTo>
                  <a:lnTo>
                    <a:pt x="28" y="75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1" name="Google Shape;2831;p17"/>
            <p:cNvSpPr/>
            <p:nvPr/>
          </p:nvSpPr>
          <p:spPr>
            <a:xfrm>
              <a:off x="6540066" y="620422"/>
              <a:ext cx="490538" cy="272653"/>
            </a:xfrm>
            <a:custGeom>
              <a:rect b="b" l="l" r="r" t="t"/>
              <a:pathLst>
                <a:path extrusionOk="0" h="229" w="412">
                  <a:moveTo>
                    <a:pt x="35" y="0"/>
                  </a:moveTo>
                  <a:lnTo>
                    <a:pt x="412" y="128"/>
                  </a:lnTo>
                  <a:lnTo>
                    <a:pt x="377" y="229"/>
                  </a:lnTo>
                  <a:lnTo>
                    <a:pt x="0" y="10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2" name="Google Shape;2832;p17"/>
            <p:cNvSpPr/>
            <p:nvPr/>
          </p:nvSpPr>
          <p:spPr>
            <a:xfrm>
              <a:off x="6544828" y="675191"/>
              <a:ext cx="466725" cy="204788"/>
            </a:xfrm>
            <a:custGeom>
              <a:rect b="b" l="l" r="r" t="t"/>
              <a:pathLst>
                <a:path extrusionOk="0" h="172" w="392">
                  <a:moveTo>
                    <a:pt x="15" y="0"/>
                  </a:moveTo>
                  <a:lnTo>
                    <a:pt x="392" y="129"/>
                  </a:lnTo>
                  <a:lnTo>
                    <a:pt x="377" y="172"/>
                  </a:lnTo>
                  <a:lnTo>
                    <a:pt x="0" y="4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3" name="Google Shape;2833;p17"/>
            <p:cNvSpPr/>
            <p:nvPr/>
          </p:nvSpPr>
          <p:spPr>
            <a:xfrm>
              <a:off x="6582928" y="633519"/>
              <a:ext cx="430554" cy="155758"/>
            </a:xfrm>
            <a:custGeom>
              <a:rect b="b" l="l" r="r" t="t"/>
              <a:pathLst>
                <a:path extrusionOk="0" h="422" w="1176">
                  <a:moveTo>
                    <a:pt x="4" y="12"/>
                  </a:moveTo>
                  <a:cubicBezTo>
                    <a:pt x="8" y="0"/>
                    <a:pt x="238" y="70"/>
                    <a:pt x="517" y="168"/>
                  </a:cubicBezTo>
                  <a:cubicBezTo>
                    <a:pt x="796" y="265"/>
                    <a:pt x="1176" y="399"/>
                    <a:pt x="1172" y="410"/>
                  </a:cubicBezTo>
                  <a:cubicBezTo>
                    <a:pt x="1168" y="422"/>
                    <a:pt x="782" y="307"/>
                    <a:pt x="502" y="209"/>
                  </a:cubicBezTo>
                  <a:cubicBezTo>
                    <a:pt x="223" y="112"/>
                    <a:pt x="0" y="23"/>
                    <a:pt x="4" y="1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4" name="Google Shape;2834;p17"/>
            <p:cNvSpPr/>
            <p:nvPr/>
          </p:nvSpPr>
          <p:spPr>
            <a:xfrm>
              <a:off x="6835341" y="819257"/>
              <a:ext cx="233363" cy="486966"/>
            </a:xfrm>
            <a:custGeom>
              <a:rect b="b" l="l" r="r" t="t"/>
              <a:pathLst>
                <a:path extrusionOk="0" h="409" w="196">
                  <a:moveTo>
                    <a:pt x="104" y="409"/>
                  </a:moveTo>
                  <a:lnTo>
                    <a:pt x="196" y="24"/>
                  </a:lnTo>
                  <a:lnTo>
                    <a:pt x="92" y="0"/>
                  </a:lnTo>
                  <a:lnTo>
                    <a:pt x="0" y="385"/>
                  </a:lnTo>
                  <a:lnTo>
                    <a:pt x="104" y="4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5" name="Google Shape;2835;p17"/>
            <p:cNvSpPr/>
            <p:nvPr/>
          </p:nvSpPr>
          <p:spPr>
            <a:xfrm>
              <a:off x="6847247" y="822829"/>
              <a:ext cx="164306" cy="470297"/>
            </a:xfrm>
            <a:custGeom>
              <a:rect b="b" l="l" r="r" t="t"/>
              <a:pathLst>
                <a:path extrusionOk="0" h="395" w="138">
                  <a:moveTo>
                    <a:pt x="45" y="395"/>
                  </a:moveTo>
                  <a:lnTo>
                    <a:pt x="138" y="10"/>
                  </a:lnTo>
                  <a:lnTo>
                    <a:pt x="93" y="0"/>
                  </a:lnTo>
                  <a:lnTo>
                    <a:pt x="0" y="385"/>
                  </a:lnTo>
                  <a:lnTo>
                    <a:pt x="45" y="3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6" name="Google Shape;2836;p17"/>
            <p:cNvSpPr/>
            <p:nvPr/>
          </p:nvSpPr>
          <p:spPr>
            <a:xfrm>
              <a:off x="6940116" y="853785"/>
              <a:ext cx="113863" cy="440073"/>
            </a:xfrm>
            <a:custGeom>
              <a:rect b="b" l="l" r="r" t="t"/>
              <a:pathLst>
                <a:path extrusionOk="0" h="1202" w="311">
                  <a:moveTo>
                    <a:pt x="11" y="1199"/>
                  </a:moveTo>
                  <a:cubicBezTo>
                    <a:pt x="23" y="1202"/>
                    <a:pt x="86" y="970"/>
                    <a:pt x="151" y="682"/>
                  </a:cubicBezTo>
                  <a:cubicBezTo>
                    <a:pt x="216" y="393"/>
                    <a:pt x="311" y="6"/>
                    <a:pt x="299" y="3"/>
                  </a:cubicBezTo>
                  <a:cubicBezTo>
                    <a:pt x="287" y="0"/>
                    <a:pt x="174" y="384"/>
                    <a:pt x="108" y="672"/>
                  </a:cubicBezTo>
                  <a:cubicBezTo>
                    <a:pt x="43" y="961"/>
                    <a:pt x="0" y="1197"/>
                    <a:pt x="11" y="119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7" name="Google Shape;2837;p17"/>
            <p:cNvSpPr/>
            <p:nvPr/>
          </p:nvSpPr>
          <p:spPr>
            <a:xfrm>
              <a:off x="6415040" y="535728"/>
              <a:ext cx="291964" cy="274983"/>
            </a:xfrm>
            <a:custGeom>
              <a:rect b="b" l="l" r="r" t="t"/>
              <a:pathLst>
                <a:path extrusionOk="0" h="722" w="791">
                  <a:moveTo>
                    <a:pt x="399" y="722"/>
                  </a:moveTo>
                  <a:cubicBezTo>
                    <a:pt x="391" y="722"/>
                    <a:pt x="391" y="722"/>
                    <a:pt x="391" y="722"/>
                  </a:cubicBezTo>
                  <a:cubicBezTo>
                    <a:pt x="175" y="722"/>
                    <a:pt x="0" y="547"/>
                    <a:pt x="0" y="3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91" y="331"/>
                    <a:pt x="791" y="331"/>
                    <a:pt x="791" y="331"/>
                  </a:cubicBezTo>
                  <a:cubicBezTo>
                    <a:pt x="791" y="547"/>
                    <a:pt x="616" y="722"/>
                    <a:pt x="399" y="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8" name="Google Shape;2838;p17"/>
            <p:cNvSpPr/>
            <p:nvPr/>
          </p:nvSpPr>
          <p:spPr>
            <a:xfrm>
              <a:off x="6415050" y="544222"/>
              <a:ext cx="357300" cy="0"/>
            </a:xfrm>
            <a:prstGeom prst="rect">
              <a:avLst/>
            </a:prstGeom>
            <a:solidFill>
              <a:srgbClr val="C29D3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9" name="Google Shape;2839;p17"/>
            <p:cNvSpPr/>
            <p:nvPr/>
          </p:nvSpPr>
          <p:spPr>
            <a:xfrm>
              <a:off x="6507919" y="620422"/>
              <a:ext cx="0" cy="0"/>
            </a:xfrm>
            <a:prstGeom prst="ellipse">
              <a:avLst/>
            </a:prstGeom>
            <a:solidFill>
              <a:srgbClr val="F9C94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0" name="Google Shape;2840;p17"/>
            <p:cNvSpPr/>
            <p:nvPr/>
          </p:nvSpPr>
          <p:spPr>
            <a:xfrm>
              <a:off x="6535303" y="647807"/>
              <a:ext cx="0" cy="0"/>
            </a:xfrm>
            <a:prstGeom prst="ellipse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1" name="Google Shape;2841;p17"/>
            <p:cNvSpPr/>
            <p:nvPr/>
          </p:nvSpPr>
          <p:spPr>
            <a:xfrm>
              <a:off x="6575785" y="678763"/>
              <a:ext cx="122283" cy="125123"/>
            </a:xfrm>
            <a:custGeom>
              <a:rect b="b" l="l" r="r" t="t"/>
              <a:pathLst>
                <a:path extrusionOk="0" h="339" w="334">
                  <a:moveTo>
                    <a:pt x="0" y="339"/>
                  </a:moveTo>
                  <a:cubicBezTo>
                    <a:pt x="293" y="305"/>
                    <a:pt x="334" y="0"/>
                    <a:pt x="334" y="0"/>
                  </a:cubicBezTo>
                  <a:cubicBezTo>
                    <a:pt x="334" y="0"/>
                    <a:pt x="230" y="286"/>
                    <a:pt x="0" y="33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2" name="Google Shape;2842;p17"/>
            <p:cNvSpPr/>
            <p:nvPr/>
          </p:nvSpPr>
          <p:spPr>
            <a:xfrm>
              <a:off x="6247172" y="165603"/>
              <a:ext cx="652191" cy="377467"/>
            </a:xfrm>
            <a:custGeom>
              <a:rect b="b" l="l" r="r" t="t"/>
              <a:pathLst>
                <a:path extrusionOk="0" h="1031" w="1767">
                  <a:moveTo>
                    <a:pt x="1560" y="1031"/>
                  </a:moveTo>
                  <a:cubicBezTo>
                    <a:pt x="207" y="1031"/>
                    <a:pt x="207" y="1031"/>
                    <a:pt x="207" y="1031"/>
                  </a:cubicBezTo>
                  <a:cubicBezTo>
                    <a:pt x="126" y="950"/>
                    <a:pt x="81" y="905"/>
                    <a:pt x="0" y="824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81" y="126"/>
                    <a:pt x="126" y="81"/>
                    <a:pt x="207" y="0"/>
                  </a:cubicBezTo>
                  <a:cubicBezTo>
                    <a:pt x="1560" y="0"/>
                    <a:pt x="1560" y="0"/>
                    <a:pt x="1560" y="0"/>
                  </a:cubicBezTo>
                  <a:cubicBezTo>
                    <a:pt x="1641" y="81"/>
                    <a:pt x="1686" y="126"/>
                    <a:pt x="1767" y="207"/>
                  </a:cubicBezTo>
                  <a:cubicBezTo>
                    <a:pt x="1767" y="824"/>
                    <a:pt x="1767" y="824"/>
                    <a:pt x="1767" y="824"/>
                  </a:cubicBezTo>
                  <a:cubicBezTo>
                    <a:pt x="1686" y="905"/>
                    <a:pt x="1641" y="950"/>
                    <a:pt x="1560" y="10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3" name="Google Shape;2843;p17"/>
            <p:cNvSpPr/>
            <p:nvPr/>
          </p:nvSpPr>
          <p:spPr>
            <a:xfrm>
              <a:off x="6269794" y="182272"/>
              <a:ext cx="528544" cy="346713"/>
            </a:xfrm>
            <a:custGeom>
              <a:rect b="b" l="l" r="r" t="t"/>
              <a:pathLst>
                <a:path extrusionOk="0" h="947" w="1432">
                  <a:moveTo>
                    <a:pt x="1432" y="947"/>
                  </a:moveTo>
                  <a:cubicBezTo>
                    <a:pt x="191" y="947"/>
                    <a:pt x="191" y="947"/>
                    <a:pt x="191" y="947"/>
                  </a:cubicBezTo>
                  <a:cubicBezTo>
                    <a:pt x="116" y="873"/>
                    <a:pt x="74" y="831"/>
                    <a:pt x="0" y="75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74" y="116"/>
                    <a:pt x="116" y="74"/>
                    <a:pt x="191" y="0"/>
                  </a:cubicBezTo>
                  <a:lnTo>
                    <a:pt x="1432" y="9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4" name="Google Shape;2844;p17"/>
            <p:cNvSpPr/>
            <p:nvPr/>
          </p:nvSpPr>
          <p:spPr>
            <a:xfrm>
              <a:off x="6326944" y="265616"/>
              <a:ext cx="357300" cy="0"/>
            </a:xfrm>
            <a:prstGeom prst="rect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5" name="Google Shape;2845;p17"/>
            <p:cNvSpPr/>
            <p:nvPr/>
          </p:nvSpPr>
          <p:spPr>
            <a:xfrm>
              <a:off x="6336469" y="172747"/>
              <a:ext cx="542925" cy="279797"/>
            </a:xfrm>
            <a:custGeom>
              <a:rect b="b" l="l" r="r" t="t"/>
              <a:pathLst>
                <a:path extrusionOk="0" h="235" w="456">
                  <a:moveTo>
                    <a:pt x="0" y="0"/>
                  </a:moveTo>
                  <a:lnTo>
                    <a:pt x="402" y="8"/>
                  </a:lnTo>
                  <a:lnTo>
                    <a:pt x="456" y="62"/>
                  </a:lnTo>
                  <a:lnTo>
                    <a:pt x="456" y="235"/>
                  </a:lnTo>
                  <a:lnTo>
                    <a:pt x="439" y="76"/>
                  </a:lnTo>
                  <a:lnTo>
                    <a:pt x="39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6" name="Google Shape;2846;p17"/>
            <p:cNvSpPr/>
            <p:nvPr/>
          </p:nvSpPr>
          <p:spPr>
            <a:xfrm>
              <a:off x="6326944" y="265616"/>
              <a:ext cx="365522" cy="132159"/>
            </a:xfrm>
            <a:custGeom>
              <a:rect b="b" l="l" r="r" t="t"/>
              <a:pathLst>
                <a:path extrusionOk="0" h="111" w="307">
                  <a:moveTo>
                    <a:pt x="0" y="0"/>
                  </a:moveTo>
                  <a:lnTo>
                    <a:pt x="0" y="111"/>
                  </a:lnTo>
                  <a:lnTo>
                    <a:pt x="307" y="111"/>
                  </a:lnTo>
                  <a:lnTo>
                    <a:pt x="8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7" name="Google Shape;2847;p17"/>
            <p:cNvSpPr/>
            <p:nvPr/>
          </p:nvSpPr>
          <p:spPr>
            <a:xfrm>
              <a:off x="6919875" y="745438"/>
              <a:ext cx="181226" cy="179764"/>
            </a:xfrm>
            <a:custGeom>
              <a:rect b="b" l="l" r="r" t="t"/>
              <a:pathLst>
                <a:path extrusionOk="0" h="491" w="491">
                  <a:moveTo>
                    <a:pt x="484" y="259"/>
                  </a:moveTo>
                  <a:cubicBezTo>
                    <a:pt x="477" y="390"/>
                    <a:pt x="364" y="491"/>
                    <a:pt x="232" y="484"/>
                  </a:cubicBezTo>
                  <a:cubicBezTo>
                    <a:pt x="101" y="477"/>
                    <a:pt x="0" y="364"/>
                    <a:pt x="7" y="233"/>
                  </a:cubicBezTo>
                  <a:cubicBezTo>
                    <a:pt x="14" y="101"/>
                    <a:pt x="127" y="0"/>
                    <a:pt x="258" y="7"/>
                  </a:cubicBezTo>
                  <a:cubicBezTo>
                    <a:pt x="390" y="14"/>
                    <a:pt x="491" y="127"/>
                    <a:pt x="484" y="2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8" name="Google Shape;2848;p17"/>
            <p:cNvSpPr/>
            <p:nvPr/>
          </p:nvSpPr>
          <p:spPr>
            <a:xfrm>
              <a:off x="6938925" y="764488"/>
              <a:ext cx="144316" cy="143152"/>
            </a:xfrm>
            <a:custGeom>
              <a:rect b="b" l="l" r="r" t="t"/>
              <a:pathLst>
                <a:path extrusionOk="0" h="391" w="391">
                  <a:moveTo>
                    <a:pt x="385" y="206"/>
                  </a:moveTo>
                  <a:cubicBezTo>
                    <a:pt x="380" y="311"/>
                    <a:pt x="290" y="391"/>
                    <a:pt x="185" y="385"/>
                  </a:cubicBezTo>
                  <a:cubicBezTo>
                    <a:pt x="80" y="380"/>
                    <a:pt x="0" y="290"/>
                    <a:pt x="5" y="185"/>
                  </a:cubicBezTo>
                  <a:cubicBezTo>
                    <a:pt x="11" y="80"/>
                    <a:pt x="101" y="0"/>
                    <a:pt x="206" y="5"/>
                  </a:cubicBezTo>
                  <a:cubicBezTo>
                    <a:pt x="311" y="11"/>
                    <a:pt x="391" y="101"/>
                    <a:pt x="385" y="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9" name="Google Shape;2849;p17"/>
            <p:cNvSpPr/>
            <p:nvPr/>
          </p:nvSpPr>
          <p:spPr>
            <a:xfrm>
              <a:off x="6969882" y="794253"/>
              <a:ext cx="82308" cy="82308"/>
            </a:xfrm>
            <a:custGeom>
              <a:rect b="b" l="l" r="r" t="t"/>
              <a:pathLst>
                <a:path extrusionOk="0" h="223" w="223">
                  <a:moveTo>
                    <a:pt x="220" y="117"/>
                  </a:moveTo>
                  <a:cubicBezTo>
                    <a:pt x="217" y="177"/>
                    <a:pt x="166" y="223"/>
                    <a:pt x="106" y="220"/>
                  </a:cubicBezTo>
                  <a:cubicBezTo>
                    <a:pt x="46" y="217"/>
                    <a:pt x="0" y="166"/>
                    <a:pt x="3" y="106"/>
                  </a:cubicBezTo>
                  <a:cubicBezTo>
                    <a:pt x="6" y="46"/>
                    <a:pt x="57" y="0"/>
                    <a:pt x="117" y="3"/>
                  </a:cubicBezTo>
                  <a:cubicBezTo>
                    <a:pt x="177" y="6"/>
                    <a:pt x="223" y="58"/>
                    <a:pt x="220" y="1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0" name="Google Shape;2850;p17"/>
            <p:cNvSpPr/>
            <p:nvPr/>
          </p:nvSpPr>
          <p:spPr>
            <a:xfrm>
              <a:off x="6990122" y="814494"/>
              <a:ext cx="40639" cy="40639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1" name="Google Shape;2851;p17"/>
            <p:cNvSpPr/>
            <p:nvPr/>
          </p:nvSpPr>
          <p:spPr>
            <a:xfrm>
              <a:off x="6805575" y="1197875"/>
              <a:ext cx="191191" cy="190015"/>
            </a:xfrm>
            <a:custGeom>
              <a:rect b="b" l="l" r="r" t="t"/>
              <a:pathLst>
                <a:path extrusionOk="0" h="519" w="518">
                  <a:moveTo>
                    <a:pt x="493" y="304"/>
                  </a:moveTo>
                  <a:cubicBezTo>
                    <a:pt x="469" y="434"/>
                    <a:pt x="343" y="519"/>
                    <a:pt x="214" y="494"/>
                  </a:cubicBezTo>
                  <a:cubicBezTo>
                    <a:pt x="84" y="469"/>
                    <a:pt x="0" y="344"/>
                    <a:pt x="24" y="214"/>
                  </a:cubicBezTo>
                  <a:cubicBezTo>
                    <a:pt x="49" y="85"/>
                    <a:pt x="175" y="0"/>
                    <a:pt x="304" y="25"/>
                  </a:cubicBezTo>
                  <a:cubicBezTo>
                    <a:pt x="434" y="50"/>
                    <a:pt x="518" y="175"/>
                    <a:pt x="493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2" name="Google Shape;2852;p17"/>
            <p:cNvSpPr/>
            <p:nvPr/>
          </p:nvSpPr>
          <p:spPr>
            <a:xfrm>
              <a:off x="6824625" y="1218116"/>
              <a:ext cx="152436" cy="151573"/>
            </a:xfrm>
            <a:custGeom>
              <a:rect b="b" l="l" r="r" t="t"/>
              <a:pathLst>
                <a:path extrusionOk="0" h="414" w="413">
                  <a:moveTo>
                    <a:pt x="393" y="243"/>
                  </a:moveTo>
                  <a:cubicBezTo>
                    <a:pt x="374" y="346"/>
                    <a:pt x="274" y="414"/>
                    <a:pt x="171" y="394"/>
                  </a:cubicBezTo>
                  <a:cubicBezTo>
                    <a:pt x="67" y="374"/>
                    <a:pt x="0" y="274"/>
                    <a:pt x="20" y="171"/>
                  </a:cubicBezTo>
                  <a:cubicBezTo>
                    <a:pt x="40" y="68"/>
                    <a:pt x="139" y="0"/>
                    <a:pt x="243" y="20"/>
                  </a:cubicBezTo>
                  <a:cubicBezTo>
                    <a:pt x="346" y="40"/>
                    <a:pt x="413" y="140"/>
                    <a:pt x="393" y="2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3" name="Google Shape;2853;p17"/>
            <p:cNvSpPr/>
            <p:nvPr/>
          </p:nvSpPr>
          <p:spPr>
            <a:xfrm>
              <a:off x="6856772" y="1250263"/>
              <a:ext cx="87106" cy="85701"/>
            </a:xfrm>
            <a:custGeom>
              <a:rect b="b" l="l" r="r" t="t"/>
              <a:pathLst>
                <a:path extrusionOk="0" h="236" w="236">
                  <a:moveTo>
                    <a:pt x="225" y="139"/>
                  </a:moveTo>
                  <a:cubicBezTo>
                    <a:pt x="213" y="198"/>
                    <a:pt x="156" y="236"/>
                    <a:pt x="97" y="225"/>
                  </a:cubicBezTo>
                  <a:cubicBezTo>
                    <a:pt x="38" y="214"/>
                    <a:pt x="0" y="157"/>
                    <a:pt x="11" y="98"/>
                  </a:cubicBezTo>
                  <a:cubicBezTo>
                    <a:pt x="23" y="39"/>
                    <a:pt x="80" y="0"/>
                    <a:pt x="138" y="11"/>
                  </a:cubicBezTo>
                  <a:cubicBezTo>
                    <a:pt x="197" y="23"/>
                    <a:pt x="236" y="80"/>
                    <a:pt x="225" y="1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4" name="Google Shape;2854;p17"/>
            <p:cNvSpPr/>
            <p:nvPr/>
          </p:nvSpPr>
          <p:spPr>
            <a:xfrm>
              <a:off x="6879394" y="1271694"/>
              <a:ext cx="42851" cy="42851"/>
            </a:xfrm>
            <a:custGeom>
              <a:rect b="b" l="l" r="r" t="t"/>
              <a:pathLst>
                <a:path extrusionOk="0" h="118" w="118">
                  <a:moveTo>
                    <a:pt x="112" y="69"/>
                  </a:moveTo>
                  <a:cubicBezTo>
                    <a:pt x="107" y="99"/>
                    <a:pt x="78" y="118"/>
                    <a:pt x="49" y="113"/>
                  </a:cubicBezTo>
                  <a:cubicBezTo>
                    <a:pt x="19" y="107"/>
                    <a:pt x="0" y="78"/>
                    <a:pt x="6" y="49"/>
                  </a:cubicBezTo>
                  <a:cubicBezTo>
                    <a:pt x="11" y="19"/>
                    <a:pt x="40" y="0"/>
                    <a:pt x="69" y="6"/>
                  </a:cubicBezTo>
                  <a:cubicBezTo>
                    <a:pt x="99" y="11"/>
                    <a:pt x="118" y="40"/>
                    <a:pt x="112" y="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5" name="Google Shape;2855;p17"/>
            <p:cNvSpPr/>
            <p:nvPr/>
          </p:nvSpPr>
          <p:spPr>
            <a:xfrm>
              <a:off x="6718660" y="1827716"/>
              <a:ext cx="569119" cy="145256"/>
            </a:xfrm>
            <a:custGeom>
              <a:rect b="b" l="l" r="r" t="t"/>
              <a:pathLst>
                <a:path extrusionOk="0" h="122" w="478">
                  <a:moveTo>
                    <a:pt x="474" y="0"/>
                  </a:moveTo>
                  <a:lnTo>
                    <a:pt x="0" y="101"/>
                  </a:lnTo>
                  <a:lnTo>
                    <a:pt x="5" y="122"/>
                  </a:lnTo>
                  <a:lnTo>
                    <a:pt x="478" y="20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6" name="Google Shape;2856;p17"/>
            <p:cNvSpPr/>
            <p:nvPr/>
          </p:nvSpPr>
          <p:spPr>
            <a:xfrm>
              <a:off x="6518028" y="635880"/>
              <a:ext cx="86000" cy="86053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857" name="Shape 2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8" name="Google Shape;2858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59" name="Google Shape;2859;p18"/>
          <p:cNvSpPr txBox="1"/>
          <p:nvPr>
            <p:ph idx="1" type="subTitle"/>
          </p:nvPr>
        </p:nvSpPr>
        <p:spPr>
          <a:xfrm>
            <a:off x="720012" y="2808425"/>
            <a:ext cx="2280300" cy="12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860" name="Google Shape;2860;p18"/>
          <p:cNvSpPr txBox="1"/>
          <p:nvPr>
            <p:ph idx="2" type="subTitle"/>
          </p:nvPr>
        </p:nvSpPr>
        <p:spPr>
          <a:xfrm>
            <a:off x="3266787" y="2808425"/>
            <a:ext cx="2280300" cy="12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861" name="Google Shape;2861;p18"/>
          <p:cNvSpPr txBox="1"/>
          <p:nvPr>
            <p:ph idx="3" type="subTitle"/>
          </p:nvPr>
        </p:nvSpPr>
        <p:spPr>
          <a:xfrm>
            <a:off x="5804988" y="2808425"/>
            <a:ext cx="2280300" cy="12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2862" name="Google Shape;2862;p18"/>
          <p:cNvSpPr txBox="1"/>
          <p:nvPr>
            <p:ph idx="4" type="subTitle"/>
          </p:nvPr>
        </p:nvSpPr>
        <p:spPr>
          <a:xfrm>
            <a:off x="720012" y="2340075"/>
            <a:ext cx="2280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63" name="Google Shape;2863;p18"/>
          <p:cNvSpPr txBox="1"/>
          <p:nvPr>
            <p:ph idx="5" type="subTitle"/>
          </p:nvPr>
        </p:nvSpPr>
        <p:spPr>
          <a:xfrm>
            <a:off x="3266787" y="2340075"/>
            <a:ext cx="2280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64" name="Google Shape;2864;p18"/>
          <p:cNvSpPr txBox="1"/>
          <p:nvPr>
            <p:ph idx="6" type="subTitle"/>
          </p:nvPr>
        </p:nvSpPr>
        <p:spPr>
          <a:xfrm>
            <a:off x="5804988" y="2340075"/>
            <a:ext cx="22803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865" name="Google Shape;2865;p18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2866" name="Google Shape;2866;p18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867" name="Google Shape;2867;p18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2868" name="Google Shape;2868;p18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869" name="Google Shape;2869;p18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870" name="Google Shape;2870;p18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1" name="Google Shape;2871;p18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2" name="Google Shape;2872;p18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3" name="Google Shape;2873;p18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4" name="Google Shape;2874;p18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5" name="Google Shape;2875;p18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6" name="Google Shape;2876;p18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7" name="Google Shape;2877;p18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8" name="Google Shape;2878;p18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9" name="Google Shape;2879;p18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0" name="Google Shape;2880;p18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1" name="Google Shape;2881;p18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2" name="Google Shape;2882;p18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3" name="Google Shape;2883;p18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4" name="Google Shape;2884;p18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5" name="Google Shape;2885;p18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6" name="Google Shape;2886;p18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7" name="Google Shape;2887;p18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8" name="Google Shape;2888;p18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9" name="Google Shape;2889;p18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0" name="Google Shape;2890;p18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1" name="Google Shape;2891;p18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2" name="Google Shape;2892;p18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3" name="Google Shape;2893;p18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4" name="Google Shape;2894;p18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5" name="Google Shape;2895;p18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6" name="Google Shape;2896;p18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7" name="Google Shape;2897;p18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8" name="Google Shape;2898;p18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9" name="Google Shape;2899;p18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0" name="Google Shape;2900;p18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1" name="Google Shape;2901;p18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2" name="Google Shape;2902;p18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3" name="Google Shape;2903;p18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4" name="Google Shape;2904;p18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5" name="Google Shape;2905;p18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6" name="Google Shape;2906;p18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7" name="Google Shape;2907;p18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8" name="Google Shape;2908;p18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9" name="Google Shape;2909;p18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0" name="Google Shape;2910;p18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1" name="Google Shape;2911;p18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2" name="Google Shape;2912;p18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3" name="Google Shape;2913;p18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4" name="Google Shape;2914;p18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5" name="Google Shape;2915;p18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6" name="Google Shape;2916;p18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7" name="Google Shape;2917;p18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8" name="Google Shape;2918;p18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9" name="Google Shape;2919;p18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0" name="Google Shape;2920;p18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1" name="Google Shape;2921;p18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2" name="Google Shape;2922;p18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3" name="Google Shape;2923;p18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4" name="Google Shape;2924;p18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5" name="Google Shape;2925;p18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6" name="Google Shape;2926;p18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7" name="Google Shape;2927;p18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8" name="Google Shape;2928;p18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9" name="Google Shape;2929;p18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0" name="Google Shape;2930;p18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1" name="Google Shape;2931;p18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2" name="Google Shape;2932;p18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3" name="Google Shape;2933;p18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4" name="Google Shape;2934;p18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5" name="Google Shape;2935;p18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6" name="Google Shape;2936;p18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7" name="Google Shape;2937;p18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8" name="Google Shape;2938;p18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9" name="Google Shape;2939;p18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0" name="Google Shape;2940;p18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1" name="Google Shape;2941;p18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2" name="Google Shape;2942;p18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3" name="Google Shape;2943;p18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4" name="Google Shape;2944;p18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5" name="Google Shape;2945;p18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6" name="Google Shape;2946;p18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7" name="Google Shape;2947;p18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8" name="Google Shape;2948;p18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9" name="Google Shape;2949;p18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0" name="Google Shape;2950;p18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1" name="Google Shape;2951;p18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2" name="Google Shape;2952;p18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3" name="Google Shape;2953;p18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4" name="Google Shape;2954;p18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5" name="Google Shape;2955;p18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6" name="Google Shape;2956;p18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7" name="Google Shape;2957;p18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8" name="Google Shape;2958;p18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9" name="Google Shape;2959;p18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0" name="Google Shape;2960;p18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1" name="Google Shape;2961;p18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2" name="Google Shape;2962;p18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3" name="Google Shape;2963;p18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4" name="Google Shape;2964;p18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5" name="Google Shape;2965;p18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6" name="Google Shape;2966;p18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7" name="Google Shape;2967;p18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8" name="Google Shape;2968;p18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9" name="Google Shape;2969;p18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0" name="Google Shape;2970;p18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1" name="Google Shape;2971;p18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2" name="Google Shape;2972;p18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3" name="Google Shape;2973;p18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4" name="Google Shape;2974;p18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5" name="Google Shape;2975;p18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6" name="Google Shape;2976;p18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7" name="Google Shape;2977;p18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8" name="Google Shape;2978;p18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9" name="Google Shape;2979;p18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0" name="Google Shape;2980;p18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1" name="Google Shape;2981;p18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2" name="Google Shape;2982;p18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3" name="Google Shape;2983;p18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4" name="Google Shape;2984;p18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5" name="Google Shape;2985;p18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6" name="Google Shape;2986;p18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7" name="Google Shape;2987;p18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8" name="Google Shape;2988;p18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9" name="Google Shape;2989;p18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0" name="Google Shape;2990;p18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1" name="Google Shape;2991;p18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2" name="Google Shape;2992;p18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3" name="Google Shape;2993;p18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4" name="Google Shape;2994;p18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5" name="Google Shape;2995;p18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6" name="Google Shape;2996;p18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7" name="Google Shape;2997;p18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8" name="Google Shape;2998;p18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9" name="Google Shape;2999;p18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0" name="Google Shape;3000;p18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1" name="Google Shape;3001;p18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2" name="Google Shape;3002;p18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3" name="Google Shape;3003;p18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4" name="Google Shape;3004;p18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5" name="Google Shape;3005;p18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6" name="Google Shape;3006;p18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7" name="Google Shape;3007;p18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8" name="Google Shape;3008;p18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9" name="Google Shape;3009;p18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0" name="Google Shape;3010;p18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1" name="Google Shape;3011;p18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2" name="Google Shape;3012;p18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3" name="Google Shape;3013;p18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4" name="Google Shape;3014;p18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5" name="Google Shape;3015;p18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6" name="Google Shape;3016;p18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7" name="Google Shape;3017;p18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018" name="Google Shape;3018;p18"/>
          <p:cNvGrpSpPr/>
          <p:nvPr/>
        </p:nvGrpSpPr>
        <p:grpSpPr>
          <a:xfrm flipH="1">
            <a:off x="8424004" y="167193"/>
            <a:ext cx="1291535" cy="2221272"/>
            <a:chOff x="6247172" y="165604"/>
            <a:chExt cx="1096566" cy="1885950"/>
          </a:xfrm>
        </p:grpSpPr>
        <p:sp>
          <p:nvSpPr>
            <p:cNvPr id="3019" name="Google Shape;3019;p18"/>
            <p:cNvSpPr/>
            <p:nvPr/>
          </p:nvSpPr>
          <p:spPr>
            <a:xfrm>
              <a:off x="6736519" y="1620547"/>
              <a:ext cx="169069" cy="129778"/>
            </a:xfrm>
            <a:custGeom>
              <a:rect b="b" l="l" r="r" t="t"/>
              <a:pathLst>
                <a:path extrusionOk="0" h="109" w="142">
                  <a:moveTo>
                    <a:pt x="142" y="23"/>
                  </a:moveTo>
                  <a:lnTo>
                    <a:pt x="16" y="109"/>
                  </a:lnTo>
                  <a:lnTo>
                    <a:pt x="0" y="86"/>
                  </a:lnTo>
                  <a:lnTo>
                    <a:pt x="126" y="0"/>
                  </a:lnTo>
                  <a:lnTo>
                    <a:pt x="142" y="2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0" name="Google Shape;3020;p18"/>
            <p:cNvSpPr/>
            <p:nvPr/>
          </p:nvSpPr>
          <p:spPr>
            <a:xfrm>
              <a:off x="6679369" y="1753897"/>
              <a:ext cx="79772" cy="297656"/>
            </a:xfrm>
            <a:custGeom>
              <a:rect b="b" l="l" r="r" t="t"/>
              <a:pathLst>
                <a:path extrusionOk="0" h="250" w="67">
                  <a:moveTo>
                    <a:pt x="67" y="0"/>
                  </a:moveTo>
                  <a:lnTo>
                    <a:pt x="19" y="250"/>
                  </a:lnTo>
                  <a:lnTo>
                    <a:pt x="0" y="204"/>
                  </a:lnTo>
                  <a:lnTo>
                    <a:pt x="40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1" name="Google Shape;3021;p18"/>
            <p:cNvSpPr/>
            <p:nvPr/>
          </p:nvSpPr>
          <p:spPr>
            <a:xfrm>
              <a:off x="6705563" y="1706272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" y="98"/>
                  </a:moveTo>
                  <a:cubicBezTo>
                    <a:pt x="0" y="153"/>
                    <a:pt x="43" y="198"/>
                    <a:pt x="98" y="199"/>
                  </a:cubicBezTo>
                  <a:cubicBezTo>
                    <a:pt x="153" y="200"/>
                    <a:pt x="198" y="156"/>
                    <a:pt x="199" y="102"/>
                  </a:cubicBezTo>
                  <a:cubicBezTo>
                    <a:pt x="200" y="47"/>
                    <a:pt x="156" y="2"/>
                    <a:pt x="102" y="1"/>
                  </a:cubicBezTo>
                  <a:cubicBezTo>
                    <a:pt x="47" y="0"/>
                    <a:pt x="2" y="43"/>
                    <a:pt x="1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2" name="Google Shape;3022;p18"/>
            <p:cNvSpPr/>
            <p:nvPr/>
          </p:nvSpPr>
          <p:spPr>
            <a:xfrm>
              <a:off x="6712707" y="1713416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" y="78"/>
                  </a:moveTo>
                  <a:cubicBezTo>
                    <a:pt x="0" y="122"/>
                    <a:pt x="35" y="158"/>
                    <a:pt x="78" y="158"/>
                  </a:cubicBezTo>
                  <a:cubicBezTo>
                    <a:pt x="122" y="159"/>
                    <a:pt x="158" y="125"/>
                    <a:pt x="159" y="81"/>
                  </a:cubicBezTo>
                  <a:cubicBezTo>
                    <a:pt x="159" y="38"/>
                    <a:pt x="125" y="2"/>
                    <a:pt x="81" y="1"/>
                  </a:cubicBezTo>
                  <a:cubicBezTo>
                    <a:pt x="38" y="0"/>
                    <a:pt x="2" y="35"/>
                    <a:pt x="1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3" name="Google Shape;3023;p18"/>
            <p:cNvSpPr/>
            <p:nvPr/>
          </p:nvSpPr>
          <p:spPr>
            <a:xfrm>
              <a:off x="6724613" y="1726513"/>
              <a:ext cx="34400" cy="33317"/>
            </a:xfrm>
            <a:custGeom>
              <a:rect b="b" l="l" r="r" t="t"/>
              <a:pathLst>
                <a:path extrusionOk="0" h="91" w="91">
                  <a:moveTo>
                    <a:pt x="1" y="45"/>
                  </a:moveTo>
                  <a:cubicBezTo>
                    <a:pt x="0" y="70"/>
                    <a:pt x="20" y="90"/>
                    <a:pt x="45" y="91"/>
                  </a:cubicBezTo>
                  <a:cubicBezTo>
                    <a:pt x="70" y="91"/>
                    <a:pt x="90" y="72"/>
                    <a:pt x="91" y="47"/>
                  </a:cubicBezTo>
                  <a:cubicBezTo>
                    <a:pt x="91" y="22"/>
                    <a:pt x="71" y="1"/>
                    <a:pt x="47" y="1"/>
                  </a:cubicBezTo>
                  <a:cubicBezTo>
                    <a:pt x="22" y="0"/>
                    <a:pt x="1" y="20"/>
                    <a:pt x="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4" name="Google Shape;3024;p18"/>
            <p:cNvSpPr/>
            <p:nvPr/>
          </p:nvSpPr>
          <p:spPr>
            <a:xfrm>
              <a:off x="6734138" y="1734847"/>
              <a:ext cx="16704" cy="16704"/>
            </a:xfrm>
            <a:custGeom>
              <a:rect b="b" l="l" r="r" t="t"/>
              <a:pathLst>
                <a:path extrusionOk="0" h="46" w="46">
                  <a:moveTo>
                    <a:pt x="0" y="22"/>
                  </a:moveTo>
                  <a:cubicBezTo>
                    <a:pt x="0" y="35"/>
                    <a:pt x="10" y="45"/>
                    <a:pt x="22" y="45"/>
                  </a:cubicBezTo>
                  <a:cubicBezTo>
                    <a:pt x="35" y="46"/>
                    <a:pt x="45" y="36"/>
                    <a:pt x="45" y="23"/>
                  </a:cubicBezTo>
                  <a:cubicBezTo>
                    <a:pt x="46" y="11"/>
                    <a:pt x="36" y="1"/>
                    <a:pt x="23" y="0"/>
                  </a:cubicBezTo>
                  <a:cubicBezTo>
                    <a:pt x="11" y="0"/>
                    <a:pt x="1" y="10"/>
                    <a:pt x="0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5" name="Google Shape;3025;p18"/>
            <p:cNvSpPr/>
            <p:nvPr/>
          </p:nvSpPr>
          <p:spPr>
            <a:xfrm>
              <a:off x="6762713" y="1638407"/>
              <a:ext cx="107156" cy="73819"/>
            </a:xfrm>
            <a:custGeom>
              <a:rect b="b" l="l" r="r" t="t"/>
              <a:pathLst>
                <a:path extrusionOk="0" h="62" w="90">
                  <a:moveTo>
                    <a:pt x="90" y="4"/>
                  </a:moveTo>
                  <a:lnTo>
                    <a:pt x="88" y="0"/>
                  </a:lnTo>
                  <a:lnTo>
                    <a:pt x="0" y="59"/>
                  </a:lnTo>
                  <a:lnTo>
                    <a:pt x="6" y="62"/>
                  </a:lnTo>
                  <a:lnTo>
                    <a:pt x="9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6" name="Google Shape;3026;p18"/>
            <p:cNvSpPr/>
            <p:nvPr/>
          </p:nvSpPr>
          <p:spPr>
            <a:xfrm>
              <a:off x="6684132" y="1776519"/>
              <a:ext cx="45244" cy="217884"/>
            </a:xfrm>
            <a:custGeom>
              <a:rect b="b" l="l" r="r" t="t"/>
              <a:pathLst>
                <a:path extrusionOk="0" h="183" w="38">
                  <a:moveTo>
                    <a:pt x="38" y="3"/>
                  </a:moveTo>
                  <a:lnTo>
                    <a:pt x="0" y="183"/>
                  </a:lnTo>
                  <a:lnTo>
                    <a:pt x="34" y="0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7" name="Google Shape;3027;p18"/>
            <p:cNvSpPr/>
            <p:nvPr/>
          </p:nvSpPr>
          <p:spPr>
            <a:xfrm>
              <a:off x="6867488" y="1306222"/>
              <a:ext cx="110728" cy="153591"/>
            </a:xfrm>
            <a:custGeom>
              <a:rect b="b" l="l" r="r" t="t"/>
              <a:pathLst>
                <a:path extrusionOk="0" h="129" w="93">
                  <a:moveTo>
                    <a:pt x="25" y="129"/>
                  </a:moveTo>
                  <a:lnTo>
                    <a:pt x="0" y="15"/>
                  </a:lnTo>
                  <a:lnTo>
                    <a:pt x="68" y="0"/>
                  </a:lnTo>
                  <a:lnTo>
                    <a:pt x="93" y="115"/>
                  </a:lnTo>
                  <a:lnTo>
                    <a:pt x="25" y="1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8" name="Google Shape;3028;p18"/>
            <p:cNvSpPr/>
            <p:nvPr/>
          </p:nvSpPr>
          <p:spPr>
            <a:xfrm>
              <a:off x="6830578" y="1406235"/>
              <a:ext cx="185255" cy="180496"/>
            </a:xfrm>
            <a:custGeom>
              <a:rect b="b" l="l" r="r" t="t"/>
              <a:pathLst>
                <a:path extrusionOk="0" h="493" w="506">
                  <a:moveTo>
                    <a:pt x="51" y="493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49" y="182"/>
                    <a:pt x="77" y="139"/>
                    <a:pt x="126" y="63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506" y="395"/>
                    <a:pt x="506" y="395"/>
                    <a:pt x="506" y="395"/>
                  </a:cubicBezTo>
                  <a:lnTo>
                    <a:pt x="51" y="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9" name="Google Shape;3029;p18"/>
            <p:cNvSpPr/>
            <p:nvPr/>
          </p:nvSpPr>
          <p:spPr>
            <a:xfrm>
              <a:off x="6894872" y="1416950"/>
              <a:ext cx="110728" cy="127397"/>
            </a:xfrm>
            <a:custGeom>
              <a:rect b="b" l="l" r="r" t="t"/>
              <a:pathLst>
                <a:path extrusionOk="0" h="107" w="93">
                  <a:moveTo>
                    <a:pt x="93" y="107"/>
                  </a:moveTo>
                  <a:lnTo>
                    <a:pt x="70" y="0"/>
                  </a:lnTo>
                  <a:lnTo>
                    <a:pt x="0" y="15"/>
                  </a:lnTo>
                  <a:lnTo>
                    <a:pt x="65" y="9"/>
                  </a:lnTo>
                  <a:lnTo>
                    <a:pt x="93" y="107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0" name="Google Shape;3030;p18"/>
            <p:cNvSpPr/>
            <p:nvPr/>
          </p:nvSpPr>
          <p:spPr>
            <a:xfrm>
              <a:off x="6838913" y="1437191"/>
              <a:ext cx="59531" cy="66675"/>
            </a:xfrm>
            <a:custGeom>
              <a:rect b="b" l="l" r="r" t="t"/>
              <a:pathLst>
                <a:path extrusionOk="0" h="56" w="50">
                  <a:moveTo>
                    <a:pt x="40" y="0"/>
                  </a:moveTo>
                  <a:lnTo>
                    <a:pt x="0" y="56"/>
                  </a:lnTo>
                  <a:lnTo>
                    <a:pt x="50" y="4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1" name="Google Shape;3031;p18"/>
            <p:cNvSpPr/>
            <p:nvPr/>
          </p:nvSpPr>
          <p:spPr>
            <a:xfrm>
              <a:off x="6904397" y="1453860"/>
              <a:ext cx="72554" cy="71393"/>
            </a:xfrm>
            <a:custGeom>
              <a:rect b="b" l="l" r="r" t="t"/>
              <a:pathLst>
                <a:path extrusionOk="0" h="195" w="195">
                  <a:moveTo>
                    <a:pt x="116" y="184"/>
                  </a:moveTo>
                  <a:cubicBezTo>
                    <a:pt x="68" y="195"/>
                    <a:pt x="21" y="164"/>
                    <a:pt x="10" y="116"/>
                  </a:cubicBezTo>
                  <a:cubicBezTo>
                    <a:pt x="0" y="68"/>
                    <a:pt x="31" y="21"/>
                    <a:pt x="79" y="10"/>
                  </a:cubicBezTo>
                  <a:cubicBezTo>
                    <a:pt x="127" y="0"/>
                    <a:pt x="174" y="31"/>
                    <a:pt x="184" y="79"/>
                  </a:cubicBezTo>
                  <a:cubicBezTo>
                    <a:pt x="195" y="127"/>
                    <a:pt x="164" y="174"/>
                    <a:pt x="116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2" name="Google Shape;3032;p18"/>
            <p:cNvSpPr/>
            <p:nvPr/>
          </p:nvSpPr>
          <p:spPr>
            <a:xfrm>
              <a:off x="6911541" y="1461004"/>
              <a:ext cx="58415" cy="57013"/>
            </a:xfrm>
            <a:custGeom>
              <a:rect b="b" l="l" r="r" t="t"/>
              <a:pathLst>
                <a:path extrusionOk="0" h="157" w="157">
                  <a:moveTo>
                    <a:pt x="94" y="149"/>
                  </a:moveTo>
                  <a:cubicBezTo>
                    <a:pt x="55" y="157"/>
                    <a:pt x="16" y="132"/>
                    <a:pt x="8" y="93"/>
                  </a:cubicBezTo>
                  <a:cubicBezTo>
                    <a:pt x="0" y="55"/>
                    <a:pt x="24" y="16"/>
                    <a:pt x="63" y="8"/>
                  </a:cubicBezTo>
                  <a:cubicBezTo>
                    <a:pt x="102" y="0"/>
                    <a:pt x="140" y="24"/>
                    <a:pt x="149" y="63"/>
                  </a:cubicBezTo>
                  <a:cubicBezTo>
                    <a:pt x="157" y="102"/>
                    <a:pt x="132" y="140"/>
                    <a:pt x="94" y="1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3" name="Google Shape;3033;p18"/>
            <p:cNvSpPr/>
            <p:nvPr/>
          </p:nvSpPr>
          <p:spPr>
            <a:xfrm>
              <a:off x="6923447" y="1472910"/>
              <a:ext cx="34603" cy="33218"/>
            </a:xfrm>
            <a:custGeom>
              <a:rect b="b" l="l" r="r" t="t"/>
              <a:pathLst>
                <a:path extrusionOk="0" h="93" w="93">
                  <a:moveTo>
                    <a:pt x="55" y="88"/>
                  </a:moveTo>
                  <a:cubicBezTo>
                    <a:pt x="32" y="93"/>
                    <a:pt x="10" y="78"/>
                    <a:pt x="5" y="55"/>
                  </a:cubicBezTo>
                  <a:cubicBezTo>
                    <a:pt x="0" y="32"/>
                    <a:pt x="15" y="10"/>
                    <a:pt x="37" y="5"/>
                  </a:cubicBezTo>
                  <a:cubicBezTo>
                    <a:pt x="60" y="0"/>
                    <a:pt x="83" y="15"/>
                    <a:pt x="88" y="37"/>
                  </a:cubicBezTo>
                  <a:cubicBezTo>
                    <a:pt x="93" y="60"/>
                    <a:pt x="78" y="83"/>
                    <a:pt x="55" y="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4" name="Google Shape;3034;p18"/>
            <p:cNvSpPr/>
            <p:nvPr/>
          </p:nvSpPr>
          <p:spPr>
            <a:xfrm>
              <a:off x="6886550" y="1552387"/>
              <a:ext cx="108325" cy="89325"/>
            </a:xfrm>
            <a:custGeom>
              <a:rect b="b" l="l" r="r" t="t"/>
              <a:pathLst>
                <a:path extrusionOk="0" h="62" w="91">
                  <a:moveTo>
                    <a:pt x="9" y="62"/>
                  </a:moveTo>
                  <a:lnTo>
                    <a:pt x="0" y="17"/>
                  </a:lnTo>
                  <a:lnTo>
                    <a:pt x="82" y="0"/>
                  </a:lnTo>
                  <a:lnTo>
                    <a:pt x="91" y="45"/>
                  </a:lnTo>
                  <a:lnTo>
                    <a:pt x="9" y="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5" name="Google Shape;3035;p18"/>
            <p:cNvSpPr/>
            <p:nvPr/>
          </p:nvSpPr>
          <p:spPr>
            <a:xfrm>
              <a:off x="6992503" y="1596735"/>
              <a:ext cx="184547" cy="64294"/>
            </a:xfrm>
            <a:custGeom>
              <a:rect b="b" l="l" r="r" t="t"/>
              <a:pathLst>
                <a:path extrusionOk="0" h="54" w="155">
                  <a:moveTo>
                    <a:pt x="0" y="27"/>
                  </a:moveTo>
                  <a:lnTo>
                    <a:pt x="150" y="54"/>
                  </a:lnTo>
                  <a:lnTo>
                    <a:pt x="155" y="27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6" name="Google Shape;3036;p18"/>
            <p:cNvSpPr/>
            <p:nvPr/>
          </p:nvSpPr>
          <p:spPr>
            <a:xfrm>
              <a:off x="7169907" y="1653885"/>
              <a:ext cx="173831" cy="260747"/>
            </a:xfrm>
            <a:custGeom>
              <a:rect b="b" l="l" r="r" t="t"/>
              <a:pathLst>
                <a:path extrusionOk="0" h="219" w="146">
                  <a:moveTo>
                    <a:pt x="0" y="11"/>
                  </a:moveTo>
                  <a:lnTo>
                    <a:pt x="146" y="219"/>
                  </a:lnTo>
                  <a:lnTo>
                    <a:pt x="144" y="169"/>
                  </a:lnTo>
                  <a:lnTo>
                    <a:pt x="25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7" name="Google Shape;3037;p18"/>
            <p:cNvSpPr/>
            <p:nvPr/>
          </p:nvSpPr>
          <p:spPr>
            <a:xfrm>
              <a:off x="7138950" y="1607450"/>
              <a:ext cx="83415" cy="83046"/>
            </a:xfrm>
            <a:custGeom>
              <a:rect b="b" l="l" r="r" t="t"/>
              <a:pathLst>
                <a:path extrusionOk="0" h="225" w="226">
                  <a:moveTo>
                    <a:pt x="202" y="70"/>
                  </a:moveTo>
                  <a:cubicBezTo>
                    <a:pt x="226" y="120"/>
                    <a:pt x="204" y="179"/>
                    <a:pt x="155" y="202"/>
                  </a:cubicBezTo>
                  <a:cubicBezTo>
                    <a:pt x="106" y="225"/>
                    <a:pt x="47" y="204"/>
                    <a:pt x="24" y="155"/>
                  </a:cubicBezTo>
                  <a:cubicBezTo>
                    <a:pt x="0" y="105"/>
                    <a:pt x="21" y="46"/>
                    <a:pt x="71" y="23"/>
                  </a:cubicBezTo>
                  <a:cubicBezTo>
                    <a:pt x="120" y="0"/>
                    <a:pt x="179" y="21"/>
                    <a:pt x="20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8" name="Google Shape;3038;p18"/>
            <p:cNvSpPr/>
            <p:nvPr/>
          </p:nvSpPr>
          <p:spPr>
            <a:xfrm>
              <a:off x="7147285" y="1615785"/>
              <a:ext cx="66437" cy="66437"/>
            </a:xfrm>
            <a:custGeom>
              <a:rect b="b" l="l" r="r" t="t"/>
              <a:pathLst>
                <a:path extrusionOk="0" h="180" w="180">
                  <a:moveTo>
                    <a:pt x="161" y="57"/>
                  </a:moveTo>
                  <a:cubicBezTo>
                    <a:pt x="180" y="96"/>
                    <a:pt x="163" y="143"/>
                    <a:pt x="124" y="161"/>
                  </a:cubicBezTo>
                  <a:cubicBezTo>
                    <a:pt x="84" y="180"/>
                    <a:pt x="38" y="163"/>
                    <a:pt x="19" y="124"/>
                  </a:cubicBezTo>
                  <a:cubicBezTo>
                    <a:pt x="0" y="84"/>
                    <a:pt x="17" y="38"/>
                    <a:pt x="57" y="19"/>
                  </a:cubicBezTo>
                  <a:cubicBezTo>
                    <a:pt x="96" y="0"/>
                    <a:pt x="143" y="17"/>
                    <a:pt x="161" y="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9" name="Google Shape;3039;p18"/>
            <p:cNvSpPr/>
            <p:nvPr/>
          </p:nvSpPr>
          <p:spPr>
            <a:xfrm>
              <a:off x="7161572" y="1630072"/>
              <a:ext cx="37951" cy="38017"/>
            </a:xfrm>
            <a:custGeom>
              <a:rect b="b" l="l" r="r" t="t"/>
              <a:pathLst>
                <a:path extrusionOk="0" h="103" w="102">
                  <a:moveTo>
                    <a:pt x="92" y="32"/>
                  </a:moveTo>
                  <a:cubicBezTo>
                    <a:pt x="102" y="55"/>
                    <a:pt x="93" y="82"/>
                    <a:pt x="70" y="92"/>
                  </a:cubicBezTo>
                  <a:cubicBezTo>
                    <a:pt x="48" y="103"/>
                    <a:pt x="21" y="93"/>
                    <a:pt x="10" y="71"/>
                  </a:cubicBezTo>
                  <a:cubicBezTo>
                    <a:pt x="0" y="48"/>
                    <a:pt x="9" y="21"/>
                    <a:pt x="32" y="11"/>
                  </a:cubicBezTo>
                  <a:cubicBezTo>
                    <a:pt x="54" y="0"/>
                    <a:pt x="81" y="10"/>
                    <a:pt x="92" y="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0" name="Google Shape;3040;p18"/>
            <p:cNvSpPr/>
            <p:nvPr/>
          </p:nvSpPr>
          <p:spPr>
            <a:xfrm>
              <a:off x="7171097" y="1639597"/>
              <a:ext cx="19038" cy="18976"/>
            </a:xfrm>
            <a:custGeom>
              <a:rect b="b" l="l" r="r" t="t"/>
              <a:pathLst>
                <a:path extrusionOk="0" h="51" w="52">
                  <a:moveTo>
                    <a:pt x="46" y="16"/>
                  </a:moveTo>
                  <a:cubicBezTo>
                    <a:pt x="52" y="27"/>
                    <a:pt x="47" y="41"/>
                    <a:pt x="36" y="46"/>
                  </a:cubicBezTo>
                  <a:cubicBezTo>
                    <a:pt x="24" y="51"/>
                    <a:pt x="11" y="46"/>
                    <a:pt x="6" y="35"/>
                  </a:cubicBezTo>
                  <a:cubicBezTo>
                    <a:pt x="0" y="24"/>
                    <a:pt x="5" y="10"/>
                    <a:pt x="16" y="5"/>
                  </a:cubicBezTo>
                  <a:cubicBezTo>
                    <a:pt x="28" y="0"/>
                    <a:pt x="41" y="5"/>
                    <a:pt x="46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1" name="Google Shape;3041;p18"/>
            <p:cNvSpPr/>
            <p:nvPr/>
          </p:nvSpPr>
          <p:spPr>
            <a:xfrm>
              <a:off x="6871060" y="1588400"/>
              <a:ext cx="77349" cy="78617"/>
            </a:xfrm>
            <a:custGeom>
              <a:rect b="b" l="l" r="r" t="t"/>
              <a:pathLst>
                <a:path extrusionOk="0" h="213" w="213">
                  <a:moveTo>
                    <a:pt x="204" y="89"/>
                  </a:moveTo>
                  <a:cubicBezTo>
                    <a:pt x="213" y="143"/>
                    <a:pt x="178" y="194"/>
                    <a:pt x="124" y="204"/>
                  </a:cubicBezTo>
                  <a:cubicBezTo>
                    <a:pt x="70" y="213"/>
                    <a:pt x="19" y="178"/>
                    <a:pt x="9" y="124"/>
                  </a:cubicBezTo>
                  <a:cubicBezTo>
                    <a:pt x="0" y="70"/>
                    <a:pt x="35" y="19"/>
                    <a:pt x="89" y="9"/>
                  </a:cubicBezTo>
                  <a:cubicBezTo>
                    <a:pt x="143" y="0"/>
                    <a:pt x="194" y="35"/>
                    <a:pt x="20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2" name="Google Shape;3042;p18"/>
            <p:cNvSpPr/>
            <p:nvPr/>
          </p:nvSpPr>
          <p:spPr>
            <a:xfrm>
              <a:off x="6878203" y="1596735"/>
              <a:ext cx="63115" cy="61734"/>
            </a:xfrm>
            <a:custGeom>
              <a:rect b="b" l="l" r="r" t="t"/>
              <a:pathLst>
                <a:path extrusionOk="0" h="170" w="171">
                  <a:moveTo>
                    <a:pt x="163" y="71"/>
                  </a:moveTo>
                  <a:cubicBezTo>
                    <a:pt x="171" y="114"/>
                    <a:pt x="142" y="155"/>
                    <a:pt x="99" y="163"/>
                  </a:cubicBezTo>
                  <a:cubicBezTo>
                    <a:pt x="57" y="170"/>
                    <a:pt x="16" y="142"/>
                    <a:pt x="8" y="99"/>
                  </a:cubicBezTo>
                  <a:cubicBezTo>
                    <a:pt x="0" y="56"/>
                    <a:pt x="29" y="15"/>
                    <a:pt x="72" y="8"/>
                  </a:cubicBezTo>
                  <a:cubicBezTo>
                    <a:pt x="115" y="0"/>
                    <a:pt x="156" y="29"/>
                    <a:pt x="163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3" name="Google Shape;3043;p18"/>
            <p:cNvSpPr/>
            <p:nvPr/>
          </p:nvSpPr>
          <p:spPr>
            <a:xfrm>
              <a:off x="6892491" y="1609832"/>
              <a:ext cx="35802" cy="35802"/>
            </a:xfrm>
            <a:custGeom>
              <a:rect b="b" l="l" r="r" t="t"/>
              <a:pathLst>
                <a:path extrusionOk="0" h="97" w="97">
                  <a:moveTo>
                    <a:pt x="93" y="41"/>
                  </a:moveTo>
                  <a:cubicBezTo>
                    <a:pt x="97" y="65"/>
                    <a:pt x="81" y="88"/>
                    <a:pt x="56" y="93"/>
                  </a:cubicBezTo>
                  <a:cubicBezTo>
                    <a:pt x="32" y="97"/>
                    <a:pt x="9" y="81"/>
                    <a:pt x="4" y="56"/>
                  </a:cubicBezTo>
                  <a:cubicBezTo>
                    <a:pt x="0" y="32"/>
                    <a:pt x="16" y="9"/>
                    <a:pt x="41" y="4"/>
                  </a:cubicBezTo>
                  <a:cubicBezTo>
                    <a:pt x="65" y="0"/>
                    <a:pt x="88" y="16"/>
                    <a:pt x="93" y="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4" name="Google Shape;3044;p18"/>
            <p:cNvSpPr/>
            <p:nvPr/>
          </p:nvSpPr>
          <p:spPr>
            <a:xfrm>
              <a:off x="6900825" y="1619357"/>
              <a:ext cx="17794" cy="17794"/>
            </a:xfrm>
            <a:custGeom>
              <a:rect b="b" l="l" r="r" t="t"/>
              <a:pathLst>
                <a:path extrusionOk="0" h="49" w="49">
                  <a:moveTo>
                    <a:pt x="47" y="21"/>
                  </a:moveTo>
                  <a:cubicBezTo>
                    <a:pt x="49" y="33"/>
                    <a:pt x="41" y="45"/>
                    <a:pt x="28" y="47"/>
                  </a:cubicBezTo>
                  <a:cubicBezTo>
                    <a:pt x="16" y="49"/>
                    <a:pt x="5" y="41"/>
                    <a:pt x="2" y="29"/>
                  </a:cubicBezTo>
                  <a:cubicBezTo>
                    <a:pt x="0" y="16"/>
                    <a:pt x="8" y="5"/>
                    <a:pt x="21" y="2"/>
                  </a:cubicBezTo>
                  <a:cubicBezTo>
                    <a:pt x="33" y="0"/>
                    <a:pt x="44" y="8"/>
                    <a:pt x="47" y="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5" name="Google Shape;3045;p18"/>
            <p:cNvSpPr/>
            <p:nvPr/>
          </p:nvSpPr>
          <p:spPr>
            <a:xfrm>
              <a:off x="6944878" y="1575304"/>
              <a:ext cx="74042" cy="74042"/>
            </a:xfrm>
            <a:custGeom>
              <a:rect b="b" l="l" r="r" t="t"/>
              <a:pathLst>
                <a:path extrusionOk="0" h="199" w="199">
                  <a:moveTo>
                    <a:pt x="198" y="98"/>
                  </a:moveTo>
                  <a:cubicBezTo>
                    <a:pt x="199" y="153"/>
                    <a:pt x="155" y="198"/>
                    <a:pt x="101" y="199"/>
                  </a:cubicBezTo>
                  <a:cubicBezTo>
                    <a:pt x="46" y="199"/>
                    <a:pt x="1" y="155"/>
                    <a:pt x="1" y="101"/>
                  </a:cubicBezTo>
                  <a:cubicBezTo>
                    <a:pt x="0" y="46"/>
                    <a:pt x="44" y="1"/>
                    <a:pt x="98" y="1"/>
                  </a:cubicBezTo>
                  <a:cubicBezTo>
                    <a:pt x="153" y="0"/>
                    <a:pt x="198" y="44"/>
                    <a:pt x="198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6" name="Google Shape;3046;p18"/>
            <p:cNvSpPr/>
            <p:nvPr/>
          </p:nvSpPr>
          <p:spPr>
            <a:xfrm>
              <a:off x="6952022" y="1583638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58" y="78"/>
                  </a:moveTo>
                  <a:cubicBezTo>
                    <a:pt x="159" y="122"/>
                    <a:pt x="124" y="158"/>
                    <a:pt x="80" y="158"/>
                  </a:cubicBezTo>
                  <a:cubicBezTo>
                    <a:pt x="37" y="159"/>
                    <a:pt x="1" y="124"/>
                    <a:pt x="1" y="80"/>
                  </a:cubicBezTo>
                  <a:cubicBezTo>
                    <a:pt x="0" y="37"/>
                    <a:pt x="35" y="1"/>
                    <a:pt x="79" y="1"/>
                  </a:cubicBezTo>
                  <a:cubicBezTo>
                    <a:pt x="122" y="0"/>
                    <a:pt x="158" y="35"/>
                    <a:pt x="158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7" name="Google Shape;3047;p18"/>
            <p:cNvSpPr/>
            <p:nvPr/>
          </p:nvSpPr>
          <p:spPr>
            <a:xfrm>
              <a:off x="6965119" y="1595544"/>
              <a:ext cx="33317" cy="33317"/>
            </a:xfrm>
            <a:custGeom>
              <a:rect b="b" l="l" r="r" t="t"/>
              <a:pathLst>
                <a:path extrusionOk="0" h="91" w="91">
                  <a:moveTo>
                    <a:pt x="91" y="45"/>
                  </a:moveTo>
                  <a:cubicBezTo>
                    <a:pt x="91" y="70"/>
                    <a:pt x="71" y="90"/>
                    <a:pt x="46" y="91"/>
                  </a:cubicBezTo>
                  <a:cubicBezTo>
                    <a:pt x="21" y="91"/>
                    <a:pt x="1" y="71"/>
                    <a:pt x="1" y="46"/>
                  </a:cubicBezTo>
                  <a:cubicBezTo>
                    <a:pt x="0" y="21"/>
                    <a:pt x="20" y="1"/>
                    <a:pt x="45" y="1"/>
                  </a:cubicBezTo>
                  <a:cubicBezTo>
                    <a:pt x="70" y="0"/>
                    <a:pt x="90" y="20"/>
                    <a:pt x="9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8" name="Google Shape;3048;p18"/>
            <p:cNvSpPr/>
            <p:nvPr/>
          </p:nvSpPr>
          <p:spPr>
            <a:xfrm>
              <a:off x="6973453" y="1603879"/>
              <a:ext cx="16609" cy="16609"/>
            </a:xfrm>
            <a:custGeom>
              <a:rect b="b" l="l" r="r" t="t"/>
              <a:pathLst>
                <a:path extrusionOk="0" h="45" w="45">
                  <a:moveTo>
                    <a:pt x="45" y="22"/>
                  </a:moveTo>
                  <a:cubicBezTo>
                    <a:pt x="45" y="35"/>
                    <a:pt x="35" y="45"/>
                    <a:pt x="23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1"/>
                    <a:pt x="10" y="0"/>
                    <a:pt x="22" y="0"/>
                  </a:cubicBezTo>
                  <a:cubicBezTo>
                    <a:pt x="35" y="0"/>
                    <a:pt x="45" y="10"/>
                    <a:pt x="45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9" name="Google Shape;3049;p18"/>
            <p:cNvSpPr/>
            <p:nvPr/>
          </p:nvSpPr>
          <p:spPr>
            <a:xfrm>
              <a:off x="7022269" y="1605069"/>
              <a:ext cx="125016" cy="27384"/>
            </a:xfrm>
            <a:custGeom>
              <a:rect b="b" l="l" r="r" t="t"/>
              <a:pathLst>
                <a:path extrusionOk="0" h="23" w="105">
                  <a:moveTo>
                    <a:pt x="0" y="4"/>
                  </a:moveTo>
                  <a:lnTo>
                    <a:pt x="1" y="0"/>
                  </a:lnTo>
                  <a:lnTo>
                    <a:pt x="105" y="18"/>
                  </a:lnTo>
                  <a:lnTo>
                    <a:pt x="100" y="2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0" name="Google Shape;3050;p18"/>
            <p:cNvSpPr/>
            <p:nvPr/>
          </p:nvSpPr>
          <p:spPr>
            <a:xfrm>
              <a:off x="7206816" y="1672935"/>
              <a:ext cx="129778" cy="182166"/>
            </a:xfrm>
            <a:custGeom>
              <a:rect b="b" l="l" r="r" t="t"/>
              <a:pathLst>
                <a:path extrusionOk="0" h="153" w="109">
                  <a:moveTo>
                    <a:pt x="0" y="4"/>
                  </a:moveTo>
                  <a:lnTo>
                    <a:pt x="109" y="153"/>
                  </a:lnTo>
                  <a:lnTo>
                    <a:pt x="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1" name="Google Shape;3051;p18"/>
            <p:cNvSpPr/>
            <p:nvPr/>
          </p:nvSpPr>
          <p:spPr>
            <a:xfrm>
              <a:off x="6928210" y="1314557"/>
              <a:ext cx="33338" cy="91678"/>
            </a:xfrm>
            <a:custGeom>
              <a:rect b="b" l="l" r="r" t="t"/>
              <a:pathLst>
                <a:path extrusionOk="0" h="77" w="28">
                  <a:moveTo>
                    <a:pt x="28" y="75"/>
                  </a:moveTo>
                  <a:lnTo>
                    <a:pt x="17" y="77"/>
                  </a:lnTo>
                  <a:lnTo>
                    <a:pt x="0" y="3"/>
                  </a:lnTo>
                  <a:lnTo>
                    <a:pt x="12" y="0"/>
                  </a:lnTo>
                  <a:lnTo>
                    <a:pt x="28" y="75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2" name="Google Shape;3052;p18"/>
            <p:cNvSpPr/>
            <p:nvPr/>
          </p:nvSpPr>
          <p:spPr>
            <a:xfrm>
              <a:off x="6540066" y="620422"/>
              <a:ext cx="490538" cy="272653"/>
            </a:xfrm>
            <a:custGeom>
              <a:rect b="b" l="l" r="r" t="t"/>
              <a:pathLst>
                <a:path extrusionOk="0" h="229" w="412">
                  <a:moveTo>
                    <a:pt x="35" y="0"/>
                  </a:moveTo>
                  <a:lnTo>
                    <a:pt x="412" y="128"/>
                  </a:lnTo>
                  <a:lnTo>
                    <a:pt x="377" y="229"/>
                  </a:lnTo>
                  <a:lnTo>
                    <a:pt x="0" y="10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3" name="Google Shape;3053;p18"/>
            <p:cNvSpPr/>
            <p:nvPr/>
          </p:nvSpPr>
          <p:spPr>
            <a:xfrm>
              <a:off x="6544828" y="675191"/>
              <a:ext cx="466725" cy="204788"/>
            </a:xfrm>
            <a:custGeom>
              <a:rect b="b" l="l" r="r" t="t"/>
              <a:pathLst>
                <a:path extrusionOk="0" h="172" w="392">
                  <a:moveTo>
                    <a:pt x="15" y="0"/>
                  </a:moveTo>
                  <a:lnTo>
                    <a:pt x="392" y="129"/>
                  </a:lnTo>
                  <a:lnTo>
                    <a:pt x="377" y="172"/>
                  </a:lnTo>
                  <a:lnTo>
                    <a:pt x="0" y="4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4" name="Google Shape;3054;p18"/>
            <p:cNvSpPr/>
            <p:nvPr/>
          </p:nvSpPr>
          <p:spPr>
            <a:xfrm>
              <a:off x="6582928" y="633519"/>
              <a:ext cx="430554" cy="155758"/>
            </a:xfrm>
            <a:custGeom>
              <a:rect b="b" l="l" r="r" t="t"/>
              <a:pathLst>
                <a:path extrusionOk="0" h="422" w="1176">
                  <a:moveTo>
                    <a:pt x="4" y="12"/>
                  </a:moveTo>
                  <a:cubicBezTo>
                    <a:pt x="8" y="0"/>
                    <a:pt x="238" y="70"/>
                    <a:pt x="517" y="168"/>
                  </a:cubicBezTo>
                  <a:cubicBezTo>
                    <a:pt x="796" y="265"/>
                    <a:pt x="1176" y="399"/>
                    <a:pt x="1172" y="410"/>
                  </a:cubicBezTo>
                  <a:cubicBezTo>
                    <a:pt x="1168" y="422"/>
                    <a:pt x="782" y="307"/>
                    <a:pt x="502" y="209"/>
                  </a:cubicBezTo>
                  <a:cubicBezTo>
                    <a:pt x="223" y="112"/>
                    <a:pt x="0" y="23"/>
                    <a:pt x="4" y="1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5" name="Google Shape;3055;p18"/>
            <p:cNvSpPr/>
            <p:nvPr/>
          </p:nvSpPr>
          <p:spPr>
            <a:xfrm>
              <a:off x="6835341" y="819257"/>
              <a:ext cx="233363" cy="486966"/>
            </a:xfrm>
            <a:custGeom>
              <a:rect b="b" l="l" r="r" t="t"/>
              <a:pathLst>
                <a:path extrusionOk="0" h="409" w="196">
                  <a:moveTo>
                    <a:pt x="104" y="409"/>
                  </a:moveTo>
                  <a:lnTo>
                    <a:pt x="196" y="24"/>
                  </a:lnTo>
                  <a:lnTo>
                    <a:pt x="92" y="0"/>
                  </a:lnTo>
                  <a:lnTo>
                    <a:pt x="0" y="385"/>
                  </a:lnTo>
                  <a:lnTo>
                    <a:pt x="104" y="4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6" name="Google Shape;3056;p18"/>
            <p:cNvSpPr/>
            <p:nvPr/>
          </p:nvSpPr>
          <p:spPr>
            <a:xfrm>
              <a:off x="6847247" y="822829"/>
              <a:ext cx="164306" cy="470297"/>
            </a:xfrm>
            <a:custGeom>
              <a:rect b="b" l="l" r="r" t="t"/>
              <a:pathLst>
                <a:path extrusionOk="0" h="395" w="138">
                  <a:moveTo>
                    <a:pt x="45" y="395"/>
                  </a:moveTo>
                  <a:lnTo>
                    <a:pt x="138" y="10"/>
                  </a:lnTo>
                  <a:lnTo>
                    <a:pt x="93" y="0"/>
                  </a:lnTo>
                  <a:lnTo>
                    <a:pt x="0" y="385"/>
                  </a:lnTo>
                  <a:lnTo>
                    <a:pt x="45" y="3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7" name="Google Shape;3057;p18"/>
            <p:cNvSpPr/>
            <p:nvPr/>
          </p:nvSpPr>
          <p:spPr>
            <a:xfrm>
              <a:off x="6940116" y="853785"/>
              <a:ext cx="113863" cy="440073"/>
            </a:xfrm>
            <a:custGeom>
              <a:rect b="b" l="l" r="r" t="t"/>
              <a:pathLst>
                <a:path extrusionOk="0" h="1202" w="311">
                  <a:moveTo>
                    <a:pt x="11" y="1199"/>
                  </a:moveTo>
                  <a:cubicBezTo>
                    <a:pt x="23" y="1202"/>
                    <a:pt x="86" y="970"/>
                    <a:pt x="151" y="682"/>
                  </a:cubicBezTo>
                  <a:cubicBezTo>
                    <a:pt x="216" y="393"/>
                    <a:pt x="311" y="6"/>
                    <a:pt x="299" y="3"/>
                  </a:cubicBezTo>
                  <a:cubicBezTo>
                    <a:pt x="287" y="0"/>
                    <a:pt x="174" y="384"/>
                    <a:pt x="108" y="672"/>
                  </a:cubicBezTo>
                  <a:cubicBezTo>
                    <a:pt x="43" y="961"/>
                    <a:pt x="0" y="1197"/>
                    <a:pt x="11" y="119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8" name="Google Shape;3058;p18"/>
            <p:cNvSpPr/>
            <p:nvPr/>
          </p:nvSpPr>
          <p:spPr>
            <a:xfrm>
              <a:off x="6415040" y="535728"/>
              <a:ext cx="291964" cy="274983"/>
            </a:xfrm>
            <a:custGeom>
              <a:rect b="b" l="l" r="r" t="t"/>
              <a:pathLst>
                <a:path extrusionOk="0" h="722" w="791">
                  <a:moveTo>
                    <a:pt x="399" y="722"/>
                  </a:moveTo>
                  <a:cubicBezTo>
                    <a:pt x="391" y="722"/>
                    <a:pt x="391" y="722"/>
                    <a:pt x="391" y="722"/>
                  </a:cubicBezTo>
                  <a:cubicBezTo>
                    <a:pt x="175" y="722"/>
                    <a:pt x="0" y="547"/>
                    <a:pt x="0" y="3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91" y="331"/>
                    <a:pt x="791" y="331"/>
                    <a:pt x="791" y="331"/>
                  </a:cubicBezTo>
                  <a:cubicBezTo>
                    <a:pt x="791" y="547"/>
                    <a:pt x="616" y="722"/>
                    <a:pt x="399" y="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9" name="Google Shape;3059;p18"/>
            <p:cNvSpPr/>
            <p:nvPr/>
          </p:nvSpPr>
          <p:spPr>
            <a:xfrm>
              <a:off x="6415050" y="544222"/>
              <a:ext cx="357300" cy="0"/>
            </a:xfrm>
            <a:prstGeom prst="rect">
              <a:avLst/>
            </a:prstGeom>
            <a:solidFill>
              <a:srgbClr val="C29D3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0" name="Google Shape;3060;p18"/>
            <p:cNvSpPr/>
            <p:nvPr/>
          </p:nvSpPr>
          <p:spPr>
            <a:xfrm>
              <a:off x="6507919" y="620422"/>
              <a:ext cx="0" cy="0"/>
            </a:xfrm>
            <a:prstGeom prst="ellipse">
              <a:avLst/>
            </a:prstGeom>
            <a:solidFill>
              <a:srgbClr val="F9C94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1" name="Google Shape;3061;p18"/>
            <p:cNvSpPr/>
            <p:nvPr/>
          </p:nvSpPr>
          <p:spPr>
            <a:xfrm>
              <a:off x="6535303" y="647807"/>
              <a:ext cx="0" cy="0"/>
            </a:xfrm>
            <a:prstGeom prst="ellipse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2" name="Google Shape;3062;p18"/>
            <p:cNvSpPr/>
            <p:nvPr/>
          </p:nvSpPr>
          <p:spPr>
            <a:xfrm>
              <a:off x="6575785" y="678763"/>
              <a:ext cx="122283" cy="125123"/>
            </a:xfrm>
            <a:custGeom>
              <a:rect b="b" l="l" r="r" t="t"/>
              <a:pathLst>
                <a:path extrusionOk="0" h="339" w="334">
                  <a:moveTo>
                    <a:pt x="0" y="339"/>
                  </a:moveTo>
                  <a:cubicBezTo>
                    <a:pt x="293" y="305"/>
                    <a:pt x="334" y="0"/>
                    <a:pt x="334" y="0"/>
                  </a:cubicBezTo>
                  <a:cubicBezTo>
                    <a:pt x="334" y="0"/>
                    <a:pt x="230" y="286"/>
                    <a:pt x="0" y="33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3" name="Google Shape;3063;p18"/>
            <p:cNvSpPr/>
            <p:nvPr/>
          </p:nvSpPr>
          <p:spPr>
            <a:xfrm>
              <a:off x="6247172" y="165603"/>
              <a:ext cx="652191" cy="377467"/>
            </a:xfrm>
            <a:custGeom>
              <a:rect b="b" l="l" r="r" t="t"/>
              <a:pathLst>
                <a:path extrusionOk="0" h="1031" w="1767">
                  <a:moveTo>
                    <a:pt x="1560" y="1031"/>
                  </a:moveTo>
                  <a:cubicBezTo>
                    <a:pt x="207" y="1031"/>
                    <a:pt x="207" y="1031"/>
                    <a:pt x="207" y="1031"/>
                  </a:cubicBezTo>
                  <a:cubicBezTo>
                    <a:pt x="126" y="950"/>
                    <a:pt x="81" y="905"/>
                    <a:pt x="0" y="824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81" y="126"/>
                    <a:pt x="126" y="81"/>
                    <a:pt x="207" y="0"/>
                  </a:cubicBezTo>
                  <a:cubicBezTo>
                    <a:pt x="1560" y="0"/>
                    <a:pt x="1560" y="0"/>
                    <a:pt x="1560" y="0"/>
                  </a:cubicBezTo>
                  <a:cubicBezTo>
                    <a:pt x="1641" y="81"/>
                    <a:pt x="1686" y="126"/>
                    <a:pt x="1767" y="207"/>
                  </a:cubicBezTo>
                  <a:cubicBezTo>
                    <a:pt x="1767" y="824"/>
                    <a:pt x="1767" y="824"/>
                    <a:pt x="1767" y="824"/>
                  </a:cubicBezTo>
                  <a:cubicBezTo>
                    <a:pt x="1686" y="905"/>
                    <a:pt x="1641" y="950"/>
                    <a:pt x="1560" y="10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4" name="Google Shape;3064;p18"/>
            <p:cNvSpPr/>
            <p:nvPr/>
          </p:nvSpPr>
          <p:spPr>
            <a:xfrm>
              <a:off x="6269794" y="182272"/>
              <a:ext cx="528544" cy="346713"/>
            </a:xfrm>
            <a:custGeom>
              <a:rect b="b" l="l" r="r" t="t"/>
              <a:pathLst>
                <a:path extrusionOk="0" h="947" w="1432">
                  <a:moveTo>
                    <a:pt x="1432" y="947"/>
                  </a:moveTo>
                  <a:cubicBezTo>
                    <a:pt x="191" y="947"/>
                    <a:pt x="191" y="947"/>
                    <a:pt x="191" y="947"/>
                  </a:cubicBezTo>
                  <a:cubicBezTo>
                    <a:pt x="116" y="873"/>
                    <a:pt x="74" y="831"/>
                    <a:pt x="0" y="75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74" y="116"/>
                    <a:pt x="116" y="74"/>
                    <a:pt x="191" y="0"/>
                  </a:cubicBezTo>
                  <a:lnTo>
                    <a:pt x="1432" y="9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5" name="Google Shape;3065;p18"/>
            <p:cNvSpPr/>
            <p:nvPr/>
          </p:nvSpPr>
          <p:spPr>
            <a:xfrm>
              <a:off x="6326944" y="265616"/>
              <a:ext cx="357300" cy="0"/>
            </a:xfrm>
            <a:prstGeom prst="rect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6" name="Google Shape;3066;p18"/>
            <p:cNvSpPr/>
            <p:nvPr/>
          </p:nvSpPr>
          <p:spPr>
            <a:xfrm>
              <a:off x="6336469" y="172747"/>
              <a:ext cx="542925" cy="279797"/>
            </a:xfrm>
            <a:custGeom>
              <a:rect b="b" l="l" r="r" t="t"/>
              <a:pathLst>
                <a:path extrusionOk="0" h="235" w="456">
                  <a:moveTo>
                    <a:pt x="0" y="0"/>
                  </a:moveTo>
                  <a:lnTo>
                    <a:pt x="402" y="8"/>
                  </a:lnTo>
                  <a:lnTo>
                    <a:pt x="456" y="62"/>
                  </a:lnTo>
                  <a:lnTo>
                    <a:pt x="456" y="235"/>
                  </a:lnTo>
                  <a:lnTo>
                    <a:pt x="439" y="76"/>
                  </a:lnTo>
                  <a:lnTo>
                    <a:pt x="39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7" name="Google Shape;3067;p18"/>
            <p:cNvSpPr/>
            <p:nvPr/>
          </p:nvSpPr>
          <p:spPr>
            <a:xfrm>
              <a:off x="6326944" y="265616"/>
              <a:ext cx="365522" cy="132159"/>
            </a:xfrm>
            <a:custGeom>
              <a:rect b="b" l="l" r="r" t="t"/>
              <a:pathLst>
                <a:path extrusionOk="0" h="111" w="307">
                  <a:moveTo>
                    <a:pt x="0" y="0"/>
                  </a:moveTo>
                  <a:lnTo>
                    <a:pt x="0" y="111"/>
                  </a:lnTo>
                  <a:lnTo>
                    <a:pt x="307" y="111"/>
                  </a:lnTo>
                  <a:lnTo>
                    <a:pt x="8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8" name="Google Shape;3068;p18"/>
            <p:cNvSpPr/>
            <p:nvPr/>
          </p:nvSpPr>
          <p:spPr>
            <a:xfrm>
              <a:off x="6919875" y="745438"/>
              <a:ext cx="181226" cy="179764"/>
            </a:xfrm>
            <a:custGeom>
              <a:rect b="b" l="l" r="r" t="t"/>
              <a:pathLst>
                <a:path extrusionOk="0" h="491" w="491">
                  <a:moveTo>
                    <a:pt x="484" y="259"/>
                  </a:moveTo>
                  <a:cubicBezTo>
                    <a:pt x="477" y="390"/>
                    <a:pt x="364" y="491"/>
                    <a:pt x="232" y="484"/>
                  </a:cubicBezTo>
                  <a:cubicBezTo>
                    <a:pt x="101" y="477"/>
                    <a:pt x="0" y="364"/>
                    <a:pt x="7" y="233"/>
                  </a:cubicBezTo>
                  <a:cubicBezTo>
                    <a:pt x="14" y="101"/>
                    <a:pt x="127" y="0"/>
                    <a:pt x="258" y="7"/>
                  </a:cubicBezTo>
                  <a:cubicBezTo>
                    <a:pt x="390" y="14"/>
                    <a:pt x="491" y="127"/>
                    <a:pt x="484" y="2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9" name="Google Shape;3069;p18"/>
            <p:cNvSpPr/>
            <p:nvPr/>
          </p:nvSpPr>
          <p:spPr>
            <a:xfrm>
              <a:off x="6938925" y="764488"/>
              <a:ext cx="144316" cy="143152"/>
            </a:xfrm>
            <a:custGeom>
              <a:rect b="b" l="l" r="r" t="t"/>
              <a:pathLst>
                <a:path extrusionOk="0" h="391" w="391">
                  <a:moveTo>
                    <a:pt x="385" y="206"/>
                  </a:moveTo>
                  <a:cubicBezTo>
                    <a:pt x="380" y="311"/>
                    <a:pt x="290" y="391"/>
                    <a:pt x="185" y="385"/>
                  </a:cubicBezTo>
                  <a:cubicBezTo>
                    <a:pt x="80" y="380"/>
                    <a:pt x="0" y="290"/>
                    <a:pt x="5" y="185"/>
                  </a:cubicBezTo>
                  <a:cubicBezTo>
                    <a:pt x="11" y="80"/>
                    <a:pt x="101" y="0"/>
                    <a:pt x="206" y="5"/>
                  </a:cubicBezTo>
                  <a:cubicBezTo>
                    <a:pt x="311" y="11"/>
                    <a:pt x="391" y="101"/>
                    <a:pt x="385" y="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0" name="Google Shape;3070;p18"/>
            <p:cNvSpPr/>
            <p:nvPr/>
          </p:nvSpPr>
          <p:spPr>
            <a:xfrm>
              <a:off x="6969882" y="794253"/>
              <a:ext cx="82308" cy="82308"/>
            </a:xfrm>
            <a:custGeom>
              <a:rect b="b" l="l" r="r" t="t"/>
              <a:pathLst>
                <a:path extrusionOk="0" h="223" w="223">
                  <a:moveTo>
                    <a:pt x="220" y="117"/>
                  </a:moveTo>
                  <a:cubicBezTo>
                    <a:pt x="217" y="177"/>
                    <a:pt x="166" y="223"/>
                    <a:pt x="106" y="220"/>
                  </a:cubicBezTo>
                  <a:cubicBezTo>
                    <a:pt x="46" y="217"/>
                    <a:pt x="0" y="166"/>
                    <a:pt x="3" y="106"/>
                  </a:cubicBezTo>
                  <a:cubicBezTo>
                    <a:pt x="6" y="46"/>
                    <a:pt x="57" y="0"/>
                    <a:pt x="117" y="3"/>
                  </a:cubicBezTo>
                  <a:cubicBezTo>
                    <a:pt x="177" y="6"/>
                    <a:pt x="223" y="58"/>
                    <a:pt x="220" y="1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1" name="Google Shape;3071;p18"/>
            <p:cNvSpPr/>
            <p:nvPr/>
          </p:nvSpPr>
          <p:spPr>
            <a:xfrm>
              <a:off x="6990122" y="814494"/>
              <a:ext cx="40639" cy="40639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2" name="Google Shape;3072;p18"/>
            <p:cNvSpPr/>
            <p:nvPr/>
          </p:nvSpPr>
          <p:spPr>
            <a:xfrm>
              <a:off x="6805575" y="1197875"/>
              <a:ext cx="191191" cy="190015"/>
            </a:xfrm>
            <a:custGeom>
              <a:rect b="b" l="l" r="r" t="t"/>
              <a:pathLst>
                <a:path extrusionOk="0" h="519" w="518">
                  <a:moveTo>
                    <a:pt x="493" y="304"/>
                  </a:moveTo>
                  <a:cubicBezTo>
                    <a:pt x="469" y="434"/>
                    <a:pt x="343" y="519"/>
                    <a:pt x="214" y="494"/>
                  </a:cubicBezTo>
                  <a:cubicBezTo>
                    <a:pt x="84" y="469"/>
                    <a:pt x="0" y="344"/>
                    <a:pt x="24" y="214"/>
                  </a:cubicBezTo>
                  <a:cubicBezTo>
                    <a:pt x="49" y="85"/>
                    <a:pt x="175" y="0"/>
                    <a:pt x="304" y="25"/>
                  </a:cubicBezTo>
                  <a:cubicBezTo>
                    <a:pt x="434" y="50"/>
                    <a:pt x="518" y="175"/>
                    <a:pt x="493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3" name="Google Shape;3073;p18"/>
            <p:cNvSpPr/>
            <p:nvPr/>
          </p:nvSpPr>
          <p:spPr>
            <a:xfrm>
              <a:off x="6824625" y="1218116"/>
              <a:ext cx="152436" cy="151573"/>
            </a:xfrm>
            <a:custGeom>
              <a:rect b="b" l="l" r="r" t="t"/>
              <a:pathLst>
                <a:path extrusionOk="0" h="414" w="413">
                  <a:moveTo>
                    <a:pt x="393" y="243"/>
                  </a:moveTo>
                  <a:cubicBezTo>
                    <a:pt x="374" y="346"/>
                    <a:pt x="274" y="414"/>
                    <a:pt x="171" y="394"/>
                  </a:cubicBezTo>
                  <a:cubicBezTo>
                    <a:pt x="67" y="374"/>
                    <a:pt x="0" y="274"/>
                    <a:pt x="20" y="171"/>
                  </a:cubicBezTo>
                  <a:cubicBezTo>
                    <a:pt x="40" y="68"/>
                    <a:pt x="139" y="0"/>
                    <a:pt x="243" y="20"/>
                  </a:cubicBezTo>
                  <a:cubicBezTo>
                    <a:pt x="346" y="40"/>
                    <a:pt x="413" y="140"/>
                    <a:pt x="393" y="2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4" name="Google Shape;3074;p18"/>
            <p:cNvSpPr/>
            <p:nvPr/>
          </p:nvSpPr>
          <p:spPr>
            <a:xfrm>
              <a:off x="6856772" y="1250263"/>
              <a:ext cx="87106" cy="85701"/>
            </a:xfrm>
            <a:custGeom>
              <a:rect b="b" l="l" r="r" t="t"/>
              <a:pathLst>
                <a:path extrusionOk="0" h="236" w="236">
                  <a:moveTo>
                    <a:pt x="225" y="139"/>
                  </a:moveTo>
                  <a:cubicBezTo>
                    <a:pt x="213" y="198"/>
                    <a:pt x="156" y="236"/>
                    <a:pt x="97" y="225"/>
                  </a:cubicBezTo>
                  <a:cubicBezTo>
                    <a:pt x="38" y="214"/>
                    <a:pt x="0" y="157"/>
                    <a:pt x="11" y="98"/>
                  </a:cubicBezTo>
                  <a:cubicBezTo>
                    <a:pt x="23" y="39"/>
                    <a:pt x="80" y="0"/>
                    <a:pt x="138" y="11"/>
                  </a:cubicBezTo>
                  <a:cubicBezTo>
                    <a:pt x="197" y="23"/>
                    <a:pt x="236" y="80"/>
                    <a:pt x="225" y="1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5" name="Google Shape;3075;p18"/>
            <p:cNvSpPr/>
            <p:nvPr/>
          </p:nvSpPr>
          <p:spPr>
            <a:xfrm>
              <a:off x="6879394" y="1271694"/>
              <a:ext cx="42851" cy="42851"/>
            </a:xfrm>
            <a:custGeom>
              <a:rect b="b" l="l" r="r" t="t"/>
              <a:pathLst>
                <a:path extrusionOk="0" h="118" w="118">
                  <a:moveTo>
                    <a:pt x="112" y="69"/>
                  </a:moveTo>
                  <a:cubicBezTo>
                    <a:pt x="107" y="99"/>
                    <a:pt x="78" y="118"/>
                    <a:pt x="49" y="113"/>
                  </a:cubicBezTo>
                  <a:cubicBezTo>
                    <a:pt x="19" y="107"/>
                    <a:pt x="0" y="78"/>
                    <a:pt x="6" y="49"/>
                  </a:cubicBezTo>
                  <a:cubicBezTo>
                    <a:pt x="11" y="19"/>
                    <a:pt x="40" y="0"/>
                    <a:pt x="69" y="6"/>
                  </a:cubicBezTo>
                  <a:cubicBezTo>
                    <a:pt x="99" y="11"/>
                    <a:pt x="118" y="40"/>
                    <a:pt x="112" y="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6" name="Google Shape;3076;p18"/>
            <p:cNvSpPr/>
            <p:nvPr/>
          </p:nvSpPr>
          <p:spPr>
            <a:xfrm>
              <a:off x="6718660" y="1827716"/>
              <a:ext cx="569119" cy="145256"/>
            </a:xfrm>
            <a:custGeom>
              <a:rect b="b" l="l" r="r" t="t"/>
              <a:pathLst>
                <a:path extrusionOk="0" h="122" w="478">
                  <a:moveTo>
                    <a:pt x="474" y="0"/>
                  </a:moveTo>
                  <a:lnTo>
                    <a:pt x="0" y="101"/>
                  </a:lnTo>
                  <a:lnTo>
                    <a:pt x="5" y="122"/>
                  </a:lnTo>
                  <a:lnTo>
                    <a:pt x="478" y="20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7" name="Google Shape;3077;p18"/>
            <p:cNvSpPr/>
            <p:nvPr/>
          </p:nvSpPr>
          <p:spPr>
            <a:xfrm>
              <a:off x="6518028" y="635880"/>
              <a:ext cx="86000" cy="86053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078" name="Shape 3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Google Shape;3079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80" name="Google Shape;3080;p19"/>
          <p:cNvSpPr txBox="1"/>
          <p:nvPr>
            <p:ph idx="1" type="subTitle"/>
          </p:nvPr>
        </p:nvSpPr>
        <p:spPr>
          <a:xfrm>
            <a:off x="1212752" y="1901300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081" name="Google Shape;3081;p19"/>
          <p:cNvSpPr txBox="1"/>
          <p:nvPr>
            <p:ph idx="2" type="subTitle"/>
          </p:nvPr>
        </p:nvSpPr>
        <p:spPr>
          <a:xfrm>
            <a:off x="5039304" y="1901300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082" name="Google Shape;3082;p19"/>
          <p:cNvSpPr txBox="1"/>
          <p:nvPr>
            <p:ph idx="3" type="subTitle"/>
          </p:nvPr>
        </p:nvSpPr>
        <p:spPr>
          <a:xfrm>
            <a:off x="1212752" y="3333275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083" name="Google Shape;3083;p19"/>
          <p:cNvSpPr txBox="1"/>
          <p:nvPr>
            <p:ph idx="4" type="subTitle"/>
          </p:nvPr>
        </p:nvSpPr>
        <p:spPr>
          <a:xfrm>
            <a:off x="5039304" y="3333275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084" name="Google Shape;3084;p19"/>
          <p:cNvSpPr txBox="1"/>
          <p:nvPr>
            <p:ph idx="5" type="subTitle"/>
          </p:nvPr>
        </p:nvSpPr>
        <p:spPr>
          <a:xfrm>
            <a:off x="1212752" y="160795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85" name="Google Shape;3085;p19"/>
          <p:cNvSpPr txBox="1"/>
          <p:nvPr>
            <p:ph idx="6" type="subTitle"/>
          </p:nvPr>
        </p:nvSpPr>
        <p:spPr>
          <a:xfrm>
            <a:off x="1212752" y="304000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86" name="Google Shape;3086;p19"/>
          <p:cNvSpPr txBox="1"/>
          <p:nvPr>
            <p:ph idx="7" type="subTitle"/>
          </p:nvPr>
        </p:nvSpPr>
        <p:spPr>
          <a:xfrm>
            <a:off x="5039277" y="160795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87" name="Google Shape;3087;p19"/>
          <p:cNvSpPr txBox="1"/>
          <p:nvPr>
            <p:ph idx="8" type="subTitle"/>
          </p:nvPr>
        </p:nvSpPr>
        <p:spPr>
          <a:xfrm>
            <a:off x="5039277" y="304000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088" name="Google Shape;3088;p19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3089" name="Google Shape;3089;p19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090" name="Google Shape;3090;p19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3091" name="Google Shape;3091;p19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092" name="Google Shape;3092;p19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093" name="Google Shape;3093;p19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4" name="Google Shape;3094;p19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5" name="Google Shape;3095;p19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6" name="Google Shape;3096;p19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7" name="Google Shape;3097;p19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8" name="Google Shape;3098;p19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9" name="Google Shape;3099;p19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0" name="Google Shape;3100;p19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1" name="Google Shape;3101;p19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2" name="Google Shape;3102;p19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3" name="Google Shape;3103;p19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4" name="Google Shape;3104;p19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5" name="Google Shape;3105;p19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6" name="Google Shape;3106;p19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7" name="Google Shape;3107;p19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8" name="Google Shape;3108;p19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9" name="Google Shape;3109;p19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0" name="Google Shape;3110;p19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1" name="Google Shape;3111;p19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2" name="Google Shape;3112;p19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3" name="Google Shape;3113;p19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4" name="Google Shape;3114;p19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5" name="Google Shape;3115;p19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6" name="Google Shape;3116;p19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7" name="Google Shape;3117;p19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8" name="Google Shape;3118;p19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9" name="Google Shape;3119;p19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0" name="Google Shape;3120;p19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1" name="Google Shape;3121;p19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2" name="Google Shape;3122;p19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3" name="Google Shape;3123;p19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4" name="Google Shape;3124;p19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5" name="Google Shape;3125;p19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6" name="Google Shape;3126;p19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7" name="Google Shape;3127;p19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8" name="Google Shape;3128;p19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9" name="Google Shape;3129;p19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0" name="Google Shape;3130;p19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1" name="Google Shape;3131;p19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2" name="Google Shape;3132;p19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3" name="Google Shape;3133;p19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4" name="Google Shape;3134;p19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5" name="Google Shape;3135;p19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6" name="Google Shape;3136;p19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7" name="Google Shape;3137;p19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8" name="Google Shape;3138;p19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9" name="Google Shape;3139;p19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0" name="Google Shape;3140;p19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1" name="Google Shape;3141;p19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2" name="Google Shape;3142;p19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3" name="Google Shape;3143;p19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4" name="Google Shape;3144;p19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5" name="Google Shape;3145;p19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6" name="Google Shape;3146;p19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7" name="Google Shape;3147;p19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8" name="Google Shape;3148;p19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9" name="Google Shape;3149;p19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0" name="Google Shape;3150;p19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1" name="Google Shape;3151;p19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2" name="Google Shape;3152;p19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3" name="Google Shape;3153;p19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4" name="Google Shape;3154;p19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5" name="Google Shape;3155;p19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6" name="Google Shape;3156;p19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7" name="Google Shape;3157;p19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8" name="Google Shape;3158;p19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9" name="Google Shape;3159;p19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0" name="Google Shape;3160;p19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1" name="Google Shape;3161;p19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2" name="Google Shape;3162;p19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3" name="Google Shape;3163;p19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4" name="Google Shape;3164;p19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5" name="Google Shape;3165;p19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6" name="Google Shape;3166;p19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7" name="Google Shape;3167;p19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8" name="Google Shape;3168;p19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9" name="Google Shape;3169;p19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0" name="Google Shape;3170;p19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1" name="Google Shape;3171;p19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2" name="Google Shape;3172;p19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3" name="Google Shape;3173;p19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4" name="Google Shape;3174;p19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5" name="Google Shape;3175;p19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6" name="Google Shape;3176;p19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7" name="Google Shape;3177;p19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8" name="Google Shape;3178;p19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9" name="Google Shape;3179;p19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0" name="Google Shape;3180;p19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1" name="Google Shape;3181;p19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2" name="Google Shape;3182;p19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3" name="Google Shape;3183;p19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4" name="Google Shape;3184;p19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5" name="Google Shape;3185;p19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6" name="Google Shape;3186;p19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7" name="Google Shape;3187;p19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8" name="Google Shape;3188;p19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9" name="Google Shape;3189;p19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0" name="Google Shape;3190;p19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1" name="Google Shape;3191;p19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2" name="Google Shape;3192;p19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3" name="Google Shape;3193;p19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4" name="Google Shape;3194;p19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5" name="Google Shape;3195;p19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6" name="Google Shape;3196;p19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7" name="Google Shape;3197;p19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8" name="Google Shape;3198;p19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9" name="Google Shape;3199;p19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0" name="Google Shape;3200;p19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1" name="Google Shape;3201;p19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2" name="Google Shape;3202;p19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3" name="Google Shape;3203;p19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4" name="Google Shape;3204;p19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5" name="Google Shape;3205;p19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6" name="Google Shape;3206;p19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7" name="Google Shape;3207;p19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8" name="Google Shape;3208;p19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9" name="Google Shape;3209;p19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0" name="Google Shape;3210;p19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1" name="Google Shape;3211;p19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2" name="Google Shape;3212;p19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3" name="Google Shape;3213;p19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4" name="Google Shape;3214;p19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5" name="Google Shape;3215;p19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6" name="Google Shape;3216;p19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7" name="Google Shape;3217;p19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8" name="Google Shape;3218;p19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9" name="Google Shape;3219;p19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0" name="Google Shape;3220;p19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1" name="Google Shape;3221;p19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2" name="Google Shape;3222;p19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3" name="Google Shape;3223;p19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4" name="Google Shape;3224;p19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5" name="Google Shape;3225;p19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6" name="Google Shape;3226;p19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7" name="Google Shape;3227;p19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8" name="Google Shape;3228;p19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9" name="Google Shape;3229;p19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0" name="Google Shape;3230;p19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1" name="Google Shape;3231;p19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2" name="Google Shape;3232;p19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3" name="Google Shape;3233;p19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4" name="Google Shape;3234;p19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5" name="Google Shape;3235;p19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6" name="Google Shape;3236;p19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7" name="Google Shape;3237;p19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8" name="Google Shape;3238;p19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9" name="Google Shape;3239;p19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0" name="Google Shape;3240;p19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241" name="Google Shape;3241;p19"/>
          <p:cNvGrpSpPr/>
          <p:nvPr/>
        </p:nvGrpSpPr>
        <p:grpSpPr>
          <a:xfrm>
            <a:off x="8500814" y="167200"/>
            <a:ext cx="1399411" cy="2479320"/>
            <a:chOff x="7777589" y="212450"/>
            <a:chExt cx="1399411" cy="2479320"/>
          </a:xfrm>
        </p:grpSpPr>
        <p:sp>
          <p:nvSpPr>
            <p:cNvPr id="3242" name="Google Shape;3242;p19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3" name="Google Shape;3243;p19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4" name="Google Shape;3244;p19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5" name="Google Shape;3245;p19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6" name="Google Shape;3246;p19"/>
            <p:cNvSpPr/>
            <p:nvPr/>
          </p:nvSpPr>
          <p:spPr>
            <a:xfrm>
              <a:off x="8161052" y="2662969"/>
              <a:ext cx="1500" cy="15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7" name="Google Shape;3247;p19"/>
            <p:cNvSpPr/>
            <p:nvPr/>
          </p:nvSpPr>
          <p:spPr>
            <a:xfrm>
              <a:off x="8161052" y="266296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8" name="Google Shape;3248;p19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9" name="Google Shape;3249;p19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0" name="Google Shape;3250;p19"/>
            <p:cNvSpPr/>
            <p:nvPr/>
          </p:nvSpPr>
          <p:spPr>
            <a:xfrm>
              <a:off x="8191600" y="2125200"/>
              <a:ext cx="577500" cy="501100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1" name="Google Shape;3251;p19"/>
            <p:cNvSpPr/>
            <p:nvPr/>
          </p:nvSpPr>
          <p:spPr>
            <a:xfrm>
              <a:off x="8191607" y="2125200"/>
              <a:ext cx="577487" cy="501104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2" name="Google Shape;3252;p19"/>
            <p:cNvSpPr/>
            <p:nvPr/>
          </p:nvSpPr>
          <p:spPr>
            <a:xfrm>
              <a:off x="8480350" y="2131311"/>
              <a:ext cx="241500" cy="159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3" name="Google Shape;3253;p19"/>
            <p:cNvSpPr/>
            <p:nvPr/>
          </p:nvSpPr>
          <p:spPr>
            <a:xfrm>
              <a:off x="8504794" y="2151171"/>
              <a:ext cx="183300" cy="14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4" name="Google Shape;3254;p19"/>
            <p:cNvSpPr/>
            <p:nvPr/>
          </p:nvSpPr>
          <p:spPr>
            <a:xfrm>
              <a:off x="8504794" y="2189365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5" name="Google Shape;3255;p19"/>
            <p:cNvSpPr/>
            <p:nvPr/>
          </p:nvSpPr>
          <p:spPr>
            <a:xfrm>
              <a:off x="8504794" y="2229087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6" name="Google Shape;3256;p19"/>
            <p:cNvSpPr/>
            <p:nvPr/>
          </p:nvSpPr>
          <p:spPr>
            <a:xfrm>
              <a:off x="8504794" y="2250475"/>
              <a:ext cx="1041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7" name="Google Shape;3257;p19"/>
            <p:cNvSpPr/>
            <p:nvPr/>
          </p:nvSpPr>
          <p:spPr>
            <a:xfrm>
              <a:off x="8541460" y="2470472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8" name="Google Shape;3258;p19"/>
            <p:cNvSpPr/>
            <p:nvPr/>
          </p:nvSpPr>
          <p:spPr>
            <a:xfrm>
              <a:off x="8541460" y="253616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9" name="Google Shape;3259;p19"/>
            <p:cNvSpPr/>
            <p:nvPr/>
          </p:nvSpPr>
          <p:spPr>
            <a:xfrm>
              <a:off x="8541460" y="256977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0" name="Google Shape;3260;p19"/>
            <p:cNvSpPr/>
            <p:nvPr/>
          </p:nvSpPr>
          <p:spPr>
            <a:xfrm>
              <a:off x="8541460" y="2504083"/>
              <a:ext cx="1773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1" name="Google Shape;3261;p19"/>
            <p:cNvSpPr/>
            <p:nvPr/>
          </p:nvSpPr>
          <p:spPr>
            <a:xfrm>
              <a:off x="8480350" y="2303947"/>
              <a:ext cx="171300" cy="76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62" name="Google Shape;3262;p19"/>
            <p:cNvGrpSpPr/>
            <p:nvPr/>
          </p:nvGrpSpPr>
          <p:grpSpPr>
            <a:xfrm>
              <a:off x="8487989" y="2317697"/>
              <a:ext cx="149880" cy="35100"/>
              <a:chOff x="8487989" y="2317697"/>
              <a:chExt cx="149880" cy="35100"/>
            </a:xfrm>
          </p:grpSpPr>
          <p:sp>
            <p:nvSpPr>
              <p:cNvPr id="3263" name="Google Shape;3263;p19"/>
              <p:cNvSpPr/>
              <p:nvPr/>
            </p:nvSpPr>
            <p:spPr>
              <a:xfrm>
                <a:off x="8542987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4" name="Google Shape;3264;p19"/>
              <p:cNvSpPr/>
              <p:nvPr/>
            </p:nvSpPr>
            <p:spPr>
              <a:xfrm>
                <a:off x="850173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5" name="Google Shape;3265;p19"/>
              <p:cNvSpPr/>
              <p:nvPr/>
            </p:nvSpPr>
            <p:spPr>
              <a:xfrm>
                <a:off x="8599514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6" name="Google Shape;3266;p19"/>
              <p:cNvSpPr/>
              <p:nvPr/>
            </p:nvSpPr>
            <p:spPr>
              <a:xfrm>
                <a:off x="861020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7" name="Google Shape;3267;p19"/>
              <p:cNvSpPr/>
              <p:nvPr/>
            </p:nvSpPr>
            <p:spPr>
              <a:xfrm>
                <a:off x="8487989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8" name="Google Shape;3268;p19"/>
              <p:cNvSpPr/>
              <p:nvPr/>
            </p:nvSpPr>
            <p:spPr>
              <a:xfrm>
                <a:off x="8532293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9" name="Google Shape;3269;p19"/>
              <p:cNvSpPr/>
              <p:nvPr/>
            </p:nvSpPr>
            <p:spPr>
              <a:xfrm>
                <a:off x="855826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0" name="Google Shape;3270;p19"/>
              <p:cNvSpPr/>
              <p:nvPr/>
            </p:nvSpPr>
            <p:spPr>
              <a:xfrm>
                <a:off x="851854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1" name="Google Shape;3271;p19"/>
              <p:cNvSpPr/>
              <p:nvPr/>
            </p:nvSpPr>
            <p:spPr>
              <a:xfrm>
                <a:off x="856590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2" name="Google Shape;3272;p19"/>
              <p:cNvSpPr/>
              <p:nvPr/>
            </p:nvSpPr>
            <p:spPr>
              <a:xfrm>
                <a:off x="857201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3" name="Google Shape;3273;p19"/>
              <p:cNvSpPr/>
              <p:nvPr/>
            </p:nvSpPr>
            <p:spPr>
              <a:xfrm>
                <a:off x="8512433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4" name="Google Shape;3274;p19"/>
              <p:cNvSpPr/>
              <p:nvPr/>
            </p:nvSpPr>
            <p:spPr>
              <a:xfrm>
                <a:off x="859187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5" name="Google Shape;3275;p19"/>
              <p:cNvSpPr/>
              <p:nvPr/>
            </p:nvSpPr>
            <p:spPr>
              <a:xfrm>
                <a:off x="8620902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6" name="Google Shape;3276;p19"/>
              <p:cNvSpPr/>
              <p:nvPr/>
            </p:nvSpPr>
            <p:spPr>
              <a:xfrm>
                <a:off x="855215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7" name="Google Shape;3277;p19"/>
              <p:cNvSpPr/>
              <p:nvPr/>
            </p:nvSpPr>
            <p:spPr>
              <a:xfrm>
                <a:off x="852465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8" name="Google Shape;3278;p19"/>
              <p:cNvSpPr/>
              <p:nvPr/>
            </p:nvSpPr>
            <p:spPr>
              <a:xfrm>
                <a:off x="8578126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9" name="Google Shape;3279;p19"/>
              <p:cNvSpPr/>
              <p:nvPr/>
            </p:nvSpPr>
            <p:spPr>
              <a:xfrm>
                <a:off x="8630069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80" name="Google Shape;3280;p19"/>
            <p:cNvSpPr/>
            <p:nvPr/>
          </p:nvSpPr>
          <p:spPr>
            <a:xfrm>
              <a:off x="8153425" y="2022851"/>
              <a:ext cx="658500" cy="3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1" name="Google Shape;3281;p19"/>
            <p:cNvSpPr/>
            <p:nvPr/>
          </p:nvSpPr>
          <p:spPr>
            <a:xfrm>
              <a:off x="8153413" y="2662969"/>
              <a:ext cx="658500" cy="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2" name="Google Shape;3282;p19"/>
            <p:cNvSpPr/>
            <p:nvPr/>
          </p:nvSpPr>
          <p:spPr>
            <a:xfrm>
              <a:off x="8112164" y="1992285"/>
              <a:ext cx="739500" cy="3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3" name="Google Shape;3283;p19"/>
            <p:cNvSpPr/>
            <p:nvPr/>
          </p:nvSpPr>
          <p:spPr>
            <a:xfrm>
              <a:off x="8423824" y="1097020"/>
              <a:ext cx="102358" cy="158887"/>
            </a:xfrm>
            <a:custGeom>
              <a:rect b="b" l="l" r="r" t="t"/>
              <a:pathLst>
                <a:path extrusionOk="0" h="335" w="219">
                  <a:moveTo>
                    <a:pt x="110" y="64"/>
                  </a:moveTo>
                  <a:cubicBezTo>
                    <a:pt x="135" y="64"/>
                    <a:pt x="154" y="84"/>
                    <a:pt x="154" y="108"/>
                  </a:cubicBezTo>
                  <a:cubicBezTo>
                    <a:pt x="154" y="226"/>
                    <a:pt x="154" y="226"/>
                    <a:pt x="154" y="226"/>
                  </a:cubicBezTo>
                  <a:cubicBezTo>
                    <a:pt x="154" y="251"/>
                    <a:pt x="135" y="270"/>
                    <a:pt x="110" y="270"/>
                  </a:cubicBezTo>
                  <a:cubicBezTo>
                    <a:pt x="108" y="270"/>
                    <a:pt x="108" y="270"/>
                    <a:pt x="108" y="270"/>
                  </a:cubicBezTo>
                  <a:cubicBezTo>
                    <a:pt x="84" y="270"/>
                    <a:pt x="64" y="251"/>
                    <a:pt x="64" y="226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lnTo>
                    <a:pt x="110" y="64"/>
                  </a:lnTo>
                  <a:close/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0" y="286"/>
                    <a:pt x="48" y="335"/>
                    <a:pt x="108" y="335"/>
                  </a:cubicBezTo>
                  <a:cubicBezTo>
                    <a:pt x="110" y="335"/>
                    <a:pt x="110" y="335"/>
                    <a:pt x="110" y="335"/>
                  </a:cubicBezTo>
                  <a:cubicBezTo>
                    <a:pt x="170" y="335"/>
                    <a:pt x="219" y="286"/>
                    <a:pt x="219" y="22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4" name="Google Shape;3284;p19"/>
            <p:cNvSpPr/>
            <p:nvPr/>
          </p:nvSpPr>
          <p:spPr>
            <a:xfrm>
              <a:off x="8423824" y="1294101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64" y="206"/>
                  </a:move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35" y="64"/>
                    <a:pt x="154" y="84"/>
                    <a:pt x="154" y="108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219" y="206"/>
                    <a:pt x="219" y="206"/>
                    <a:pt x="219" y="20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06"/>
                    <a:pt x="0" y="206"/>
                    <a:pt x="0" y="206"/>
                  </a:cubicBezTo>
                  <a:lnTo>
                    <a:pt x="64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5" name="Google Shape;3285;p19"/>
            <p:cNvSpPr/>
            <p:nvPr/>
          </p:nvSpPr>
          <p:spPr>
            <a:xfrm>
              <a:off x="8423824" y="982439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154" y="0"/>
                  </a:moveTo>
                  <a:cubicBezTo>
                    <a:pt x="154" y="98"/>
                    <a:pt x="154" y="98"/>
                    <a:pt x="154" y="98"/>
                  </a:cubicBezTo>
                  <a:cubicBezTo>
                    <a:pt x="154" y="122"/>
                    <a:pt x="135" y="142"/>
                    <a:pt x="110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84" y="142"/>
                    <a:pt x="64" y="122"/>
                    <a:pt x="64" y="9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57"/>
                    <a:pt x="48" y="206"/>
                    <a:pt x="108" y="206"/>
                  </a:cubicBezTo>
                  <a:cubicBezTo>
                    <a:pt x="110" y="206"/>
                    <a:pt x="110" y="206"/>
                    <a:pt x="110" y="206"/>
                  </a:cubicBezTo>
                  <a:cubicBezTo>
                    <a:pt x="170" y="206"/>
                    <a:pt x="219" y="157"/>
                    <a:pt x="219" y="98"/>
                  </a:cubicBezTo>
                  <a:cubicBezTo>
                    <a:pt x="219" y="0"/>
                    <a:pt x="219" y="0"/>
                    <a:pt x="219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6" name="Google Shape;3286;p19"/>
            <p:cNvSpPr/>
            <p:nvPr/>
          </p:nvSpPr>
          <p:spPr>
            <a:xfrm>
              <a:off x="8454379" y="1019105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8"/>
                    <a:pt x="85" y="42"/>
                  </a:cubicBezTo>
                  <a:cubicBezTo>
                    <a:pt x="85" y="292"/>
                    <a:pt x="85" y="292"/>
                    <a:pt x="85" y="292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7" name="Google Shape;3287;p19"/>
            <p:cNvSpPr/>
            <p:nvPr/>
          </p:nvSpPr>
          <p:spPr>
            <a:xfrm>
              <a:off x="8454379" y="1196324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293"/>
                    <a:pt x="85" y="293"/>
                    <a:pt x="85" y="293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8" name="Google Shape;3288;p19"/>
            <p:cNvSpPr/>
            <p:nvPr/>
          </p:nvSpPr>
          <p:spPr>
            <a:xfrm>
              <a:off x="8171746" y="1850204"/>
              <a:ext cx="617207" cy="79443"/>
            </a:xfrm>
            <a:custGeom>
              <a:rect b="b" l="l" r="r" t="t"/>
              <a:pathLst>
                <a:path extrusionOk="0" h="169" w="1309">
                  <a:moveTo>
                    <a:pt x="1041" y="169"/>
                  </a:moveTo>
                  <a:cubicBezTo>
                    <a:pt x="268" y="169"/>
                    <a:pt x="268" y="169"/>
                    <a:pt x="268" y="169"/>
                  </a:cubicBezTo>
                  <a:cubicBezTo>
                    <a:pt x="120" y="169"/>
                    <a:pt x="0" y="94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9" y="0"/>
                    <a:pt x="1309" y="0"/>
                    <a:pt x="1309" y="0"/>
                  </a:cubicBezTo>
                  <a:cubicBezTo>
                    <a:pt x="1309" y="2"/>
                    <a:pt x="1309" y="2"/>
                    <a:pt x="1309" y="2"/>
                  </a:cubicBezTo>
                  <a:cubicBezTo>
                    <a:pt x="1309" y="94"/>
                    <a:pt x="1189" y="169"/>
                    <a:pt x="1041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9" name="Google Shape;3289;p19"/>
            <p:cNvSpPr/>
            <p:nvPr/>
          </p:nvSpPr>
          <p:spPr>
            <a:xfrm>
              <a:off x="8171746" y="1656179"/>
              <a:ext cx="617100" cy="1941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0" name="Google Shape;3290;p19"/>
            <p:cNvSpPr/>
            <p:nvPr/>
          </p:nvSpPr>
          <p:spPr>
            <a:xfrm>
              <a:off x="8408546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1" name="Google Shape;3291;p19"/>
            <p:cNvSpPr/>
            <p:nvPr/>
          </p:nvSpPr>
          <p:spPr>
            <a:xfrm>
              <a:off x="8408546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2" name="Google Shape;3292;p19"/>
            <p:cNvSpPr/>
            <p:nvPr/>
          </p:nvSpPr>
          <p:spPr>
            <a:xfrm>
              <a:off x="8497155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3" name="Google Shape;3293;p19"/>
            <p:cNvSpPr/>
            <p:nvPr/>
          </p:nvSpPr>
          <p:spPr>
            <a:xfrm>
              <a:off x="8497155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4" name="Google Shape;3294;p19"/>
            <p:cNvSpPr/>
            <p:nvPr/>
          </p:nvSpPr>
          <p:spPr>
            <a:xfrm>
              <a:off x="8454379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5" name="Google Shape;3295;p19"/>
            <p:cNvSpPr/>
            <p:nvPr/>
          </p:nvSpPr>
          <p:spPr>
            <a:xfrm>
              <a:off x="8542987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6" name="Google Shape;3296;p19"/>
            <p:cNvSpPr/>
            <p:nvPr/>
          </p:nvSpPr>
          <p:spPr>
            <a:xfrm>
              <a:off x="8463545" y="1698956"/>
              <a:ext cx="33600" cy="9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7" name="Google Shape;3297;p19"/>
            <p:cNvSpPr/>
            <p:nvPr/>
          </p:nvSpPr>
          <p:spPr>
            <a:xfrm>
              <a:off x="8171746" y="1511042"/>
              <a:ext cx="617208" cy="145137"/>
            </a:xfrm>
            <a:custGeom>
              <a:rect b="b" l="l" r="r" t="t"/>
              <a:pathLst>
                <a:path extrusionOk="0" h="95" w="404">
                  <a:moveTo>
                    <a:pt x="404" y="95"/>
                  </a:moveTo>
                  <a:lnTo>
                    <a:pt x="0" y="95"/>
                  </a:lnTo>
                  <a:lnTo>
                    <a:pt x="19" y="0"/>
                  </a:lnTo>
                  <a:lnTo>
                    <a:pt x="385" y="0"/>
                  </a:lnTo>
                  <a:lnTo>
                    <a:pt x="404" y="95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8" name="Google Shape;3298;p19"/>
            <p:cNvSpPr/>
            <p:nvPr/>
          </p:nvSpPr>
          <p:spPr>
            <a:xfrm>
              <a:off x="8171746" y="1555347"/>
              <a:ext cx="617208" cy="100832"/>
            </a:xfrm>
            <a:custGeom>
              <a:rect b="b" l="l" r="r" t="t"/>
              <a:pathLst>
                <a:path extrusionOk="0" h="66" w="404">
                  <a:moveTo>
                    <a:pt x="404" y="66"/>
                  </a:moveTo>
                  <a:lnTo>
                    <a:pt x="0" y="66"/>
                  </a:lnTo>
                  <a:lnTo>
                    <a:pt x="14" y="0"/>
                  </a:lnTo>
                  <a:lnTo>
                    <a:pt x="391" y="0"/>
                  </a:lnTo>
                  <a:lnTo>
                    <a:pt x="404" y="66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9" name="Google Shape;3299;p19"/>
            <p:cNvSpPr/>
            <p:nvPr/>
          </p:nvSpPr>
          <p:spPr>
            <a:xfrm>
              <a:off x="8851591" y="1715761"/>
              <a:ext cx="276521" cy="258191"/>
            </a:xfrm>
            <a:custGeom>
              <a:rect b="b" l="l" r="r" t="t"/>
              <a:pathLst>
                <a:path extrusionOk="0" h="169" w="181">
                  <a:moveTo>
                    <a:pt x="38" y="0"/>
                  </a:moveTo>
                  <a:lnTo>
                    <a:pt x="181" y="125"/>
                  </a:lnTo>
                  <a:lnTo>
                    <a:pt x="143" y="169"/>
                  </a:lnTo>
                  <a:lnTo>
                    <a:pt x="0" y="4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0" name="Google Shape;3300;p19"/>
            <p:cNvSpPr/>
            <p:nvPr/>
          </p:nvSpPr>
          <p:spPr>
            <a:xfrm>
              <a:off x="8859230" y="1750899"/>
              <a:ext cx="236800" cy="212358"/>
            </a:xfrm>
            <a:custGeom>
              <a:rect b="b" l="l" r="r" t="t"/>
              <a:pathLst>
                <a:path extrusionOk="0" h="139" w="155">
                  <a:moveTo>
                    <a:pt x="13" y="0"/>
                  </a:moveTo>
                  <a:lnTo>
                    <a:pt x="155" y="125"/>
                  </a:lnTo>
                  <a:lnTo>
                    <a:pt x="143" y="139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1" name="Google Shape;3301;p19"/>
            <p:cNvSpPr/>
            <p:nvPr/>
          </p:nvSpPr>
          <p:spPr>
            <a:xfrm>
              <a:off x="8900479" y="1732566"/>
              <a:ext cx="212357" cy="186387"/>
            </a:xfrm>
            <a:custGeom>
              <a:rect b="b" l="l" r="r" t="t"/>
              <a:pathLst>
                <a:path extrusionOk="0" h="395" w="449">
                  <a:moveTo>
                    <a:pt x="4" y="5"/>
                  </a:moveTo>
                  <a:cubicBezTo>
                    <a:pt x="9" y="0"/>
                    <a:pt x="111" y="82"/>
                    <a:pt x="232" y="189"/>
                  </a:cubicBezTo>
                  <a:cubicBezTo>
                    <a:pt x="354" y="295"/>
                    <a:pt x="449" y="385"/>
                    <a:pt x="444" y="390"/>
                  </a:cubicBezTo>
                  <a:cubicBezTo>
                    <a:pt x="440" y="395"/>
                    <a:pt x="338" y="313"/>
                    <a:pt x="217" y="206"/>
                  </a:cubicBezTo>
                  <a:cubicBezTo>
                    <a:pt x="95" y="100"/>
                    <a:pt x="0" y="9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2" name="Google Shape;3302;p19"/>
            <p:cNvSpPr/>
            <p:nvPr/>
          </p:nvSpPr>
          <p:spPr>
            <a:xfrm>
              <a:off x="8439101" y="1758538"/>
              <a:ext cx="88609" cy="247495"/>
            </a:xfrm>
            <a:custGeom>
              <a:rect b="b" l="l" r="r" t="t"/>
              <a:pathLst>
                <a:path extrusionOk="0" h="527" w="188">
                  <a:moveTo>
                    <a:pt x="188" y="527"/>
                  </a:moveTo>
                  <a:cubicBezTo>
                    <a:pt x="187" y="92"/>
                    <a:pt x="187" y="92"/>
                    <a:pt x="187" y="92"/>
                  </a:cubicBezTo>
                  <a:cubicBezTo>
                    <a:pt x="186" y="41"/>
                    <a:pt x="145" y="0"/>
                    <a:pt x="9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42" y="0"/>
                    <a:pt x="0" y="41"/>
                    <a:pt x="0" y="92"/>
                  </a:cubicBezTo>
                  <a:cubicBezTo>
                    <a:pt x="1" y="526"/>
                    <a:pt x="1" y="526"/>
                    <a:pt x="1" y="526"/>
                  </a:cubicBezTo>
                  <a:lnTo>
                    <a:pt x="188" y="5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3" name="Google Shape;3303;p19"/>
            <p:cNvSpPr/>
            <p:nvPr/>
          </p:nvSpPr>
          <p:spPr>
            <a:xfrm>
              <a:off x="8451323" y="1753955"/>
              <a:ext cx="29027" cy="252081"/>
            </a:xfrm>
            <a:custGeom>
              <a:rect b="b" l="l" r="r" t="t"/>
              <a:pathLst>
                <a:path extrusionOk="0" h="536" w="61">
                  <a:moveTo>
                    <a:pt x="61" y="536"/>
                  </a:moveTo>
                  <a:cubicBezTo>
                    <a:pt x="61" y="536"/>
                    <a:pt x="59" y="0"/>
                    <a:pt x="59" y="9"/>
                  </a:cubicBezTo>
                  <a:cubicBezTo>
                    <a:pt x="22" y="9"/>
                    <a:pt x="0" y="35"/>
                    <a:pt x="0" y="35"/>
                  </a:cubicBezTo>
                  <a:cubicBezTo>
                    <a:pt x="1" y="536"/>
                    <a:pt x="1" y="536"/>
                    <a:pt x="1" y="536"/>
                  </a:cubicBezTo>
                  <a:lnTo>
                    <a:pt x="61" y="5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4" name="Google Shape;3304;p19"/>
            <p:cNvSpPr/>
            <p:nvPr/>
          </p:nvSpPr>
          <p:spPr>
            <a:xfrm>
              <a:off x="8503266" y="1787566"/>
              <a:ext cx="10694" cy="212358"/>
            </a:xfrm>
            <a:custGeom>
              <a:rect b="b" l="l" r="r" t="t"/>
              <a:pathLst>
                <a:path extrusionOk="0" h="451" w="24">
                  <a:moveTo>
                    <a:pt x="13" y="451"/>
                  </a:moveTo>
                  <a:cubicBezTo>
                    <a:pt x="19" y="451"/>
                    <a:pt x="24" y="350"/>
                    <a:pt x="24" y="226"/>
                  </a:cubicBezTo>
                  <a:cubicBezTo>
                    <a:pt x="23" y="101"/>
                    <a:pt x="18" y="0"/>
                    <a:pt x="11" y="0"/>
                  </a:cubicBezTo>
                  <a:cubicBezTo>
                    <a:pt x="5" y="0"/>
                    <a:pt x="0" y="101"/>
                    <a:pt x="0" y="225"/>
                  </a:cubicBezTo>
                  <a:cubicBezTo>
                    <a:pt x="1" y="350"/>
                    <a:pt x="6" y="451"/>
                    <a:pt x="13" y="45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5" name="Google Shape;3305;p19"/>
            <p:cNvSpPr/>
            <p:nvPr/>
          </p:nvSpPr>
          <p:spPr>
            <a:xfrm>
              <a:off x="8439101" y="2027423"/>
              <a:ext cx="88609" cy="281107"/>
            </a:xfrm>
            <a:custGeom>
              <a:rect b="b" l="l" r="r" t="t"/>
              <a:pathLst>
                <a:path extrusionOk="0" h="184" w="58">
                  <a:moveTo>
                    <a:pt x="36" y="184"/>
                  </a:moveTo>
                  <a:lnTo>
                    <a:pt x="58" y="0"/>
                  </a:lnTo>
                  <a:lnTo>
                    <a:pt x="0" y="1"/>
                  </a:lnTo>
                  <a:lnTo>
                    <a:pt x="19" y="184"/>
                  </a:lnTo>
                  <a:lnTo>
                    <a:pt x="36" y="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6" name="Google Shape;3306;p19"/>
            <p:cNvSpPr/>
            <p:nvPr/>
          </p:nvSpPr>
          <p:spPr>
            <a:xfrm>
              <a:off x="8452851" y="2028951"/>
              <a:ext cx="29027" cy="279580"/>
            </a:xfrm>
            <a:custGeom>
              <a:rect b="b" l="l" r="r" t="t"/>
              <a:pathLst>
                <a:path extrusionOk="0" h="183" w="19">
                  <a:moveTo>
                    <a:pt x="19" y="183"/>
                  </a:moveTo>
                  <a:lnTo>
                    <a:pt x="18" y="0"/>
                  </a:lnTo>
                  <a:lnTo>
                    <a:pt x="0" y="1"/>
                  </a:lnTo>
                  <a:lnTo>
                    <a:pt x="13" y="183"/>
                  </a:lnTo>
                  <a:lnTo>
                    <a:pt x="19" y="1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7" name="Google Shape;3307;p19"/>
            <p:cNvSpPr/>
            <p:nvPr/>
          </p:nvSpPr>
          <p:spPr>
            <a:xfrm>
              <a:off x="8487989" y="2048812"/>
              <a:ext cx="22916" cy="256662"/>
            </a:xfrm>
            <a:custGeom>
              <a:rect b="b" l="l" r="r" t="t"/>
              <a:pathLst>
                <a:path extrusionOk="0" h="545" w="46">
                  <a:moveTo>
                    <a:pt x="2" y="545"/>
                  </a:moveTo>
                  <a:cubicBezTo>
                    <a:pt x="4" y="545"/>
                    <a:pt x="9" y="500"/>
                    <a:pt x="16" y="415"/>
                  </a:cubicBezTo>
                  <a:cubicBezTo>
                    <a:pt x="29" y="261"/>
                    <a:pt x="46" y="0"/>
                    <a:pt x="40" y="0"/>
                  </a:cubicBezTo>
                  <a:cubicBezTo>
                    <a:pt x="34" y="0"/>
                    <a:pt x="14" y="261"/>
                    <a:pt x="6" y="415"/>
                  </a:cubicBezTo>
                  <a:cubicBezTo>
                    <a:pt x="1" y="500"/>
                    <a:pt x="0" y="545"/>
                    <a:pt x="2" y="54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8" name="Google Shape;3308;p19"/>
            <p:cNvSpPr/>
            <p:nvPr/>
          </p:nvSpPr>
          <p:spPr>
            <a:xfrm>
              <a:off x="8799648" y="1914369"/>
              <a:ext cx="331520" cy="319301"/>
            </a:xfrm>
            <a:custGeom>
              <a:rect b="b" l="l" r="r" t="t"/>
              <a:pathLst>
                <a:path extrusionOk="0" h="209" w="217">
                  <a:moveTo>
                    <a:pt x="0" y="192"/>
                  </a:moveTo>
                  <a:lnTo>
                    <a:pt x="177" y="0"/>
                  </a:lnTo>
                  <a:lnTo>
                    <a:pt x="217" y="41"/>
                  </a:lnTo>
                  <a:lnTo>
                    <a:pt x="17" y="209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9" name="Google Shape;3309;p19"/>
            <p:cNvSpPr/>
            <p:nvPr/>
          </p:nvSpPr>
          <p:spPr>
            <a:xfrm>
              <a:off x="8813398" y="1947980"/>
              <a:ext cx="307076" cy="282635"/>
            </a:xfrm>
            <a:custGeom>
              <a:rect b="b" l="l" r="r" t="t"/>
              <a:pathLst>
                <a:path extrusionOk="0" h="185" w="201">
                  <a:moveTo>
                    <a:pt x="0" y="179"/>
                  </a:moveTo>
                  <a:lnTo>
                    <a:pt x="189" y="0"/>
                  </a:lnTo>
                  <a:lnTo>
                    <a:pt x="201" y="13"/>
                  </a:lnTo>
                  <a:lnTo>
                    <a:pt x="5" y="185"/>
                  </a:lnTo>
                  <a:lnTo>
                    <a:pt x="0" y="1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0" name="Google Shape;3310;p19"/>
            <p:cNvSpPr/>
            <p:nvPr/>
          </p:nvSpPr>
          <p:spPr>
            <a:xfrm>
              <a:off x="8807287" y="1940341"/>
              <a:ext cx="262772" cy="270413"/>
            </a:xfrm>
            <a:custGeom>
              <a:rect b="b" l="l" r="r" t="t"/>
              <a:pathLst>
                <a:path extrusionOk="0" h="574" w="557">
                  <a:moveTo>
                    <a:pt x="2" y="572"/>
                  </a:moveTo>
                  <a:cubicBezTo>
                    <a:pt x="0" y="570"/>
                    <a:pt x="60" y="503"/>
                    <a:pt x="166" y="392"/>
                  </a:cubicBezTo>
                  <a:cubicBezTo>
                    <a:pt x="330" y="221"/>
                    <a:pt x="548" y="0"/>
                    <a:pt x="552" y="5"/>
                  </a:cubicBezTo>
                  <a:cubicBezTo>
                    <a:pt x="557" y="9"/>
                    <a:pt x="342" y="234"/>
                    <a:pt x="176" y="402"/>
                  </a:cubicBezTo>
                  <a:cubicBezTo>
                    <a:pt x="68" y="511"/>
                    <a:pt x="4" y="574"/>
                    <a:pt x="2" y="57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1" name="Google Shape;3311;p19"/>
            <p:cNvSpPr/>
            <p:nvPr/>
          </p:nvSpPr>
          <p:spPr>
            <a:xfrm>
              <a:off x="7832588" y="1912842"/>
              <a:ext cx="328465" cy="323885"/>
            </a:xfrm>
            <a:custGeom>
              <a:rect b="b" l="l" r="r" t="t"/>
              <a:pathLst>
                <a:path extrusionOk="0" h="212" w="215">
                  <a:moveTo>
                    <a:pt x="215" y="194"/>
                  </a:moveTo>
                  <a:lnTo>
                    <a:pt x="40" y="0"/>
                  </a:lnTo>
                  <a:lnTo>
                    <a:pt x="0" y="41"/>
                  </a:lnTo>
                  <a:lnTo>
                    <a:pt x="198" y="212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2" name="Google Shape;3312;p19"/>
            <p:cNvSpPr/>
            <p:nvPr/>
          </p:nvSpPr>
          <p:spPr>
            <a:xfrm>
              <a:off x="7843282" y="1947980"/>
              <a:ext cx="304021" cy="284163"/>
            </a:xfrm>
            <a:custGeom>
              <a:rect b="b" l="l" r="r" t="t"/>
              <a:pathLst>
                <a:path extrusionOk="0" h="186" w="199">
                  <a:moveTo>
                    <a:pt x="199" y="181"/>
                  </a:moveTo>
                  <a:lnTo>
                    <a:pt x="12" y="0"/>
                  </a:lnTo>
                  <a:lnTo>
                    <a:pt x="0" y="13"/>
                  </a:lnTo>
                  <a:lnTo>
                    <a:pt x="194" y="186"/>
                  </a:lnTo>
                  <a:lnTo>
                    <a:pt x="199" y="1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3" name="Google Shape;3313;p19"/>
            <p:cNvSpPr/>
            <p:nvPr/>
          </p:nvSpPr>
          <p:spPr>
            <a:xfrm>
              <a:off x="7893697" y="1940341"/>
              <a:ext cx="261244" cy="273470"/>
            </a:xfrm>
            <a:custGeom>
              <a:rect b="b" l="l" r="r" t="t"/>
              <a:pathLst>
                <a:path extrusionOk="0" h="580" w="551">
                  <a:moveTo>
                    <a:pt x="549" y="578"/>
                  </a:moveTo>
                  <a:cubicBezTo>
                    <a:pt x="551" y="576"/>
                    <a:pt x="491" y="509"/>
                    <a:pt x="386" y="396"/>
                  </a:cubicBezTo>
                  <a:cubicBezTo>
                    <a:pt x="225" y="224"/>
                    <a:pt x="9" y="0"/>
                    <a:pt x="5" y="5"/>
                  </a:cubicBezTo>
                  <a:cubicBezTo>
                    <a:pt x="0" y="9"/>
                    <a:pt x="212" y="236"/>
                    <a:pt x="376" y="406"/>
                  </a:cubicBezTo>
                  <a:cubicBezTo>
                    <a:pt x="483" y="517"/>
                    <a:pt x="547" y="580"/>
                    <a:pt x="549" y="578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4" name="Google Shape;3314;p19"/>
            <p:cNvSpPr/>
            <p:nvPr/>
          </p:nvSpPr>
          <p:spPr>
            <a:xfrm>
              <a:off x="7832588" y="1717289"/>
              <a:ext cx="278049" cy="255136"/>
            </a:xfrm>
            <a:custGeom>
              <a:rect b="b" l="l" r="r" t="t"/>
              <a:pathLst>
                <a:path extrusionOk="0" h="167" w="182">
                  <a:moveTo>
                    <a:pt x="144" y="0"/>
                  </a:moveTo>
                  <a:lnTo>
                    <a:pt x="0" y="123"/>
                  </a:lnTo>
                  <a:lnTo>
                    <a:pt x="38" y="167"/>
                  </a:lnTo>
                  <a:lnTo>
                    <a:pt x="182" y="4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5" name="Google Shape;3315;p19"/>
            <p:cNvSpPr/>
            <p:nvPr/>
          </p:nvSpPr>
          <p:spPr>
            <a:xfrm>
              <a:off x="7863143" y="1752427"/>
              <a:ext cx="239856" cy="209303"/>
            </a:xfrm>
            <a:custGeom>
              <a:rect b="b" l="l" r="r" t="t"/>
              <a:pathLst>
                <a:path extrusionOk="0" h="137" w="157">
                  <a:moveTo>
                    <a:pt x="144" y="0"/>
                  </a:moveTo>
                  <a:lnTo>
                    <a:pt x="0" y="124"/>
                  </a:lnTo>
                  <a:lnTo>
                    <a:pt x="12" y="137"/>
                  </a:lnTo>
                  <a:lnTo>
                    <a:pt x="157" y="1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6" name="Google Shape;3316;p19"/>
            <p:cNvSpPr/>
            <p:nvPr/>
          </p:nvSpPr>
          <p:spPr>
            <a:xfrm>
              <a:off x="7847865" y="1734094"/>
              <a:ext cx="213883" cy="183330"/>
            </a:xfrm>
            <a:custGeom>
              <a:rect b="b" l="l" r="r" t="t"/>
              <a:pathLst>
                <a:path extrusionOk="0" h="390" w="453">
                  <a:moveTo>
                    <a:pt x="449" y="5"/>
                  </a:moveTo>
                  <a:cubicBezTo>
                    <a:pt x="445" y="0"/>
                    <a:pt x="342" y="81"/>
                    <a:pt x="219" y="186"/>
                  </a:cubicBezTo>
                  <a:cubicBezTo>
                    <a:pt x="96" y="291"/>
                    <a:pt x="0" y="380"/>
                    <a:pt x="5" y="385"/>
                  </a:cubicBezTo>
                  <a:cubicBezTo>
                    <a:pt x="9" y="390"/>
                    <a:pt x="112" y="309"/>
                    <a:pt x="235" y="204"/>
                  </a:cubicBezTo>
                  <a:cubicBezTo>
                    <a:pt x="357" y="99"/>
                    <a:pt x="453" y="10"/>
                    <a:pt x="449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7" name="Google Shape;3317;p19"/>
            <p:cNvSpPr/>
            <p:nvPr/>
          </p:nvSpPr>
          <p:spPr>
            <a:xfrm>
              <a:off x="8788954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376" y="204"/>
                  </a:moveTo>
                  <a:cubicBezTo>
                    <a:pt x="376" y="208"/>
                    <a:pt x="376" y="208"/>
                    <a:pt x="376" y="208"/>
                  </a:cubicBezTo>
                  <a:cubicBezTo>
                    <a:pt x="376" y="321"/>
                    <a:pt x="285" y="412"/>
                    <a:pt x="172" y="412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285" y="0"/>
                    <a:pt x="376" y="92"/>
                    <a:pt x="376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8" name="Google Shape;3318;p19"/>
            <p:cNvSpPr/>
            <p:nvPr/>
          </p:nvSpPr>
          <p:spPr>
            <a:xfrm>
              <a:off x="8788954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33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3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9" name="Google Shape;3319;p19"/>
            <p:cNvSpPr/>
            <p:nvPr/>
          </p:nvSpPr>
          <p:spPr>
            <a:xfrm>
              <a:off x="8840897" y="1715761"/>
              <a:ext cx="735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0" name="Google Shape;3320;p19"/>
            <p:cNvSpPr/>
            <p:nvPr/>
          </p:nvSpPr>
          <p:spPr>
            <a:xfrm>
              <a:off x="8859230" y="1734094"/>
              <a:ext cx="366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1" name="Google Shape;3321;p19"/>
            <p:cNvSpPr/>
            <p:nvPr/>
          </p:nvSpPr>
          <p:spPr>
            <a:xfrm>
              <a:off x="8879091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177" y="174"/>
                  </a:moveTo>
                  <a:cubicBezTo>
                    <a:pt x="159" y="21"/>
                    <a:pt x="0" y="0"/>
                    <a:pt x="0" y="0"/>
                  </a:cubicBezTo>
                  <a:cubicBezTo>
                    <a:pt x="0" y="0"/>
                    <a:pt x="149" y="54"/>
                    <a:pt x="177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2" name="Google Shape;3322;p19"/>
            <p:cNvSpPr/>
            <p:nvPr/>
          </p:nvSpPr>
          <p:spPr>
            <a:xfrm>
              <a:off x="7993001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0" y="204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321"/>
                    <a:pt x="91" y="412"/>
                    <a:pt x="204" y="412"/>
                  </a:cubicBezTo>
                  <a:cubicBezTo>
                    <a:pt x="376" y="412"/>
                    <a:pt x="376" y="412"/>
                    <a:pt x="376" y="412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91" y="0"/>
                    <a:pt x="0" y="92"/>
                    <a:pt x="0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3" name="Google Shape;3323;p19"/>
            <p:cNvSpPr/>
            <p:nvPr/>
          </p:nvSpPr>
          <p:spPr>
            <a:xfrm>
              <a:off x="8121331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0" y="127"/>
                  </a:moveTo>
                  <a:lnTo>
                    <a:pt x="33" y="127"/>
                  </a:lnTo>
                  <a:lnTo>
                    <a:pt x="33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4" name="Google Shape;3324;p19"/>
            <p:cNvSpPr/>
            <p:nvPr/>
          </p:nvSpPr>
          <p:spPr>
            <a:xfrm>
              <a:off x="8046472" y="1715761"/>
              <a:ext cx="747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5" name="Google Shape;3325;p19"/>
            <p:cNvSpPr/>
            <p:nvPr/>
          </p:nvSpPr>
          <p:spPr>
            <a:xfrm>
              <a:off x="8064804" y="1734094"/>
              <a:ext cx="381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6" name="Google Shape;3326;p19"/>
            <p:cNvSpPr/>
            <p:nvPr/>
          </p:nvSpPr>
          <p:spPr>
            <a:xfrm>
              <a:off x="7997584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0" y="174"/>
                  </a:moveTo>
                  <a:cubicBezTo>
                    <a:pt x="18" y="21"/>
                    <a:pt x="177" y="0"/>
                    <a:pt x="177" y="0"/>
                  </a:cubicBezTo>
                  <a:cubicBezTo>
                    <a:pt x="177" y="0"/>
                    <a:pt x="28" y="54"/>
                    <a:pt x="0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7" name="Google Shape;3327;p19"/>
            <p:cNvSpPr/>
            <p:nvPr/>
          </p:nvSpPr>
          <p:spPr>
            <a:xfrm>
              <a:off x="9016587" y="1862426"/>
              <a:ext cx="160413" cy="161943"/>
            </a:xfrm>
            <a:custGeom>
              <a:rect b="b" l="l" r="r" t="t"/>
              <a:pathLst>
                <a:path extrusionOk="0" h="342" w="342">
                  <a:moveTo>
                    <a:pt x="340" y="167"/>
                  </a:moveTo>
                  <a:cubicBezTo>
                    <a:pt x="342" y="261"/>
                    <a:pt x="268" y="338"/>
                    <a:pt x="175" y="340"/>
                  </a:cubicBezTo>
                  <a:cubicBezTo>
                    <a:pt x="81" y="342"/>
                    <a:pt x="4" y="268"/>
                    <a:pt x="2" y="175"/>
                  </a:cubicBezTo>
                  <a:cubicBezTo>
                    <a:pt x="0" y="81"/>
                    <a:pt x="74" y="4"/>
                    <a:pt x="167" y="2"/>
                  </a:cubicBezTo>
                  <a:cubicBezTo>
                    <a:pt x="261" y="0"/>
                    <a:pt x="338" y="74"/>
                    <a:pt x="340" y="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8" name="Google Shape;3328;p19"/>
            <p:cNvSpPr/>
            <p:nvPr/>
          </p:nvSpPr>
          <p:spPr>
            <a:xfrm>
              <a:off x="7777589" y="1860898"/>
              <a:ext cx="163470" cy="161941"/>
            </a:xfrm>
            <a:custGeom>
              <a:rect b="b" l="l" r="r" t="t"/>
              <a:pathLst>
                <a:path extrusionOk="0" h="344" w="345">
                  <a:moveTo>
                    <a:pt x="342" y="166"/>
                  </a:moveTo>
                  <a:cubicBezTo>
                    <a:pt x="345" y="260"/>
                    <a:pt x="272" y="338"/>
                    <a:pt x="178" y="341"/>
                  </a:cubicBezTo>
                  <a:cubicBezTo>
                    <a:pt x="85" y="344"/>
                    <a:pt x="6" y="271"/>
                    <a:pt x="3" y="178"/>
                  </a:cubicBezTo>
                  <a:cubicBezTo>
                    <a:pt x="0" y="84"/>
                    <a:pt x="73" y="6"/>
                    <a:pt x="167" y="3"/>
                  </a:cubicBezTo>
                  <a:cubicBezTo>
                    <a:pt x="260" y="0"/>
                    <a:pt x="339" y="73"/>
                    <a:pt x="342" y="1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9" name="Google Shape;3329;p19"/>
            <p:cNvSpPr/>
            <p:nvPr/>
          </p:nvSpPr>
          <p:spPr>
            <a:xfrm>
              <a:off x="7794394" y="1877703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0" name="Google Shape;3330;p19"/>
            <p:cNvSpPr/>
            <p:nvPr/>
          </p:nvSpPr>
          <p:spPr>
            <a:xfrm>
              <a:off x="7821894" y="1905203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1" name="Google Shape;3331;p19"/>
            <p:cNvSpPr/>
            <p:nvPr/>
          </p:nvSpPr>
          <p:spPr>
            <a:xfrm>
              <a:off x="7840227" y="1923536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2" name="Google Shape;3332;p19"/>
            <p:cNvSpPr/>
            <p:nvPr/>
          </p:nvSpPr>
          <p:spPr>
            <a:xfrm>
              <a:off x="8408546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3" name="Google Shape;3333;p19"/>
            <p:cNvSpPr/>
            <p:nvPr/>
          </p:nvSpPr>
          <p:spPr>
            <a:xfrm>
              <a:off x="8408546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4" name="Google Shape;3334;p19"/>
            <p:cNvSpPr/>
            <p:nvPr/>
          </p:nvSpPr>
          <p:spPr>
            <a:xfrm>
              <a:off x="8497155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5" name="Google Shape;3335;p19"/>
            <p:cNvSpPr/>
            <p:nvPr/>
          </p:nvSpPr>
          <p:spPr>
            <a:xfrm>
              <a:off x="8497155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6" name="Google Shape;3336;p19"/>
            <p:cNvSpPr/>
            <p:nvPr/>
          </p:nvSpPr>
          <p:spPr>
            <a:xfrm>
              <a:off x="8454379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7" name="Google Shape;3337;p19"/>
            <p:cNvSpPr/>
            <p:nvPr/>
          </p:nvSpPr>
          <p:spPr>
            <a:xfrm>
              <a:off x="8542987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8" name="Google Shape;3338;p19"/>
            <p:cNvSpPr/>
            <p:nvPr/>
          </p:nvSpPr>
          <p:spPr>
            <a:xfrm>
              <a:off x="8463545" y="1963257"/>
              <a:ext cx="33600" cy="7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9" name="Google Shape;3339;p19"/>
            <p:cNvSpPr/>
            <p:nvPr/>
          </p:nvSpPr>
          <p:spPr>
            <a:xfrm>
              <a:off x="8297021" y="1388821"/>
              <a:ext cx="366900" cy="12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0" name="Google Shape;3340;p19"/>
            <p:cNvSpPr/>
            <p:nvPr/>
          </p:nvSpPr>
          <p:spPr>
            <a:xfrm>
              <a:off x="8304660" y="1397988"/>
              <a:ext cx="345270" cy="100832"/>
            </a:xfrm>
            <a:custGeom>
              <a:rect b="b" l="l" r="r" t="t"/>
              <a:pathLst>
                <a:path extrusionOk="0" h="66" w="226">
                  <a:moveTo>
                    <a:pt x="226" y="66"/>
                  </a:moveTo>
                  <a:lnTo>
                    <a:pt x="21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226" y="0"/>
                  </a:lnTo>
                  <a:lnTo>
                    <a:pt x="226" y="66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1" name="Google Shape;3341;p19"/>
            <p:cNvSpPr/>
            <p:nvPr/>
          </p:nvSpPr>
          <p:spPr>
            <a:xfrm>
              <a:off x="8281750" y="650926"/>
              <a:ext cx="392700" cy="227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2" name="Google Shape;3342;p19"/>
            <p:cNvSpPr/>
            <p:nvPr/>
          </p:nvSpPr>
          <p:spPr>
            <a:xfrm>
              <a:off x="8622430" y="658554"/>
              <a:ext cx="23100" cy="2631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3" name="Google Shape;3343;p19"/>
            <p:cNvSpPr/>
            <p:nvPr/>
          </p:nvSpPr>
          <p:spPr>
            <a:xfrm>
              <a:off x="8300077" y="650916"/>
              <a:ext cx="177300" cy="20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4" name="Google Shape;3344;p19"/>
            <p:cNvSpPr/>
            <p:nvPr/>
          </p:nvSpPr>
          <p:spPr>
            <a:xfrm>
              <a:off x="8121331" y="288838"/>
              <a:ext cx="713100" cy="495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5" name="Google Shape;3345;p19"/>
            <p:cNvSpPr/>
            <p:nvPr/>
          </p:nvSpPr>
          <p:spPr>
            <a:xfrm>
              <a:off x="8680484" y="438558"/>
              <a:ext cx="221522" cy="294857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6" name="Google Shape;3346;p19"/>
            <p:cNvSpPr/>
            <p:nvPr/>
          </p:nvSpPr>
          <p:spPr>
            <a:xfrm>
              <a:off x="8193135" y="337726"/>
              <a:ext cx="568200" cy="395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7" name="Google Shape;3347;p19"/>
            <p:cNvSpPr/>
            <p:nvPr/>
          </p:nvSpPr>
          <p:spPr>
            <a:xfrm>
              <a:off x="7934946" y="212450"/>
              <a:ext cx="1080110" cy="479716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8" name="Google Shape;3348;p19"/>
            <p:cNvSpPr/>
            <p:nvPr/>
          </p:nvSpPr>
          <p:spPr>
            <a:xfrm>
              <a:off x="8220634" y="246248"/>
              <a:ext cx="737901" cy="360549"/>
            </a:xfrm>
            <a:custGeom>
              <a:rect b="b" l="l" r="r" t="t"/>
              <a:pathLst>
                <a:path extrusionOk="0" h="767" w="1562">
                  <a:moveTo>
                    <a:pt x="0" y="762"/>
                  </a:moveTo>
                  <a:cubicBezTo>
                    <a:pt x="0" y="762"/>
                    <a:pt x="1028" y="767"/>
                    <a:pt x="1095" y="762"/>
                  </a:cubicBezTo>
                  <a:cubicBezTo>
                    <a:pt x="1350" y="748"/>
                    <a:pt x="1422" y="615"/>
                    <a:pt x="1422" y="615"/>
                  </a:cubicBezTo>
                  <a:cubicBezTo>
                    <a:pt x="1562" y="0"/>
                    <a:pt x="1562" y="0"/>
                    <a:pt x="1562" y="0"/>
                  </a:cubicBezTo>
                  <a:cubicBezTo>
                    <a:pt x="1359" y="586"/>
                    <a:pt x="1359" y="586"/>
                    <a:pt x="1359" y="586"/>
                  </a:cubicBezTo>
                  <a:cubicBezTo>
                    <a:pt x="1359" y="586"/>
                    <a:pt x="1332" y="717"/>
                    <a:pt x="1059" y="732"/>
                  </a:cubicBezTo>
                  <a:cubicBezTo>
                    <a:pt x="996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9" name="Google Shape;3349;p19"/>
            <p:cNvSpPr/>
            <p:nvPr/>
          </p:nvSpPr>
          <p:spPr>
            <a:xfrm>
              <a:off x="7982306" y="234026"/>
              <a:ext cx="91665" cy="308608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1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0" name="Google Shape;3350;p19"/>
            <p:cNvSpPr/>
            <p:nvPr/>
          </p:nvSpPr>
          <p:spPr>
            <a:xfrm>
              <a:off x="8205357" y="861746"/>
              <a:ext cx="539400" cy="13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1" name="Google Shape;3351;p19"/>
            <p:cNvSpPr/>
            <p:nvPr/>
          </p:nvSpPr>
          <p:spPr>
            <a:xfrm>
              <a:off x="8219106" y="878551"/>
              <a:ext cx="505683" cy="100832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2" name="Google Shape;3352;p19"/>
            <p:cNvSpPr/>
            <p:nvPr/>
          </p:nvSpPr>
          <p:spPr>
            <a:xfrm>
              <a:off x="9031864" y="1878466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3" name="Google Shape;3353;p19"/>
            <p:cNvSpPr/>
            <p:nvPr/>
          </p:nvSpPr>
          <p:spPr>
            <a:xfrm>
              <a:off x="9059364" y="1905965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4" name="Google Shape;3354;p19"/>
            <p:cNvSpPr/>
            <p:nvPr/>
          </p:nvSpPr>
          <p:spPr>
            <a:xfrm>
              <a:off x="9077697" y="1924298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355" name="Shape 3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6" name="Google Shape;3356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57" name="Google Shape;3357;p20"/>
          <p:cNvSpPr txBox="1"/>
          <p:nvPr>
            <p:ph idx="1" type="subTitle"/>
          </p:nvPr>
        </p:nvSpPr>
        <p:spPr>
          <a:xfrm>
            <a:off x="720000" y="1637186"/>
            <a:ext cx="19860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58" name="Google Shape;3358;p20"/>
          <p:cNvSpPr txBox="1"/>
          <p:nvPr>
            <p:ph idx="2" type="subTitle"/>
          </p:nvPr>
        </p:nvSpPr>
        <p:spPr>
          <a:xfrm>
            <a:off x="3350400" y="1637186"/>
            <a:ext cx="19860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59" name="Google Shape;3359;p20"/>
          <p:cNvSpPr txBox="1"/>
          <p:nvPr>
            <p:ph idx="3" type="subTitle"/>
          </p:nvPr>
        </p:nvSpPr>
        <p:spPr>
          <a:xfrm>
            <a:off x="720000" y="3364250"/>
            <a:ext cx="19860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60" name="Google Shape;3360;p20"/>
          <p:cNvSpPr txBox="1"/>
          <p:nvPr>
            <p:ph idx="4" type="subTitle"/>
          </p:nvPr>
        </p:nvSpPr>
        <p:spPr>
          <a:xfrm>
            <a:off x="3350400" y="3364250"/>
            <a:ext cx="19860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61" name="Google Shape;3361;p20"/>
          <p:cNvSpPr txBox="1"/>
          <p:nvPr>
            <p:ph idx="5" type="subTitle"/>
          </p:nvPr>
        </p:nvSpPr>
        <p:spPr>
          <a:xfrm>
            <a:off x="5980800" y="1637186"/>
            <a:ext cx="19860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62" name="Google Shape;3362;p20"/>
          <p:cNvSpPr txBox="1"/>
          <p:nvPr>
            <p:ph idx="6" type="subTitle"/>
          </p:nvPr>
        </p:nvSpPr>
        <p:spPr>
          <a:xfrm>
            <a:off x="5980800" y="3364250"/>
            <a:ext cx="1986000" cy="1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363" name="Google Shape;3363;p20"/>
          <p:cNvSpPr txBox="1"/>
          <p:nvPr>
            <p:ph idx="7" type="subTitle"/>
          </p:nvPr>
        </p:nvSpPr>
        <p:spPr>
          <a:xfrm>
            <a:off x="720000" y="1336263"/>
            <a:ext cx="1984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64" name="Google Shape;3364;p20"/>
          <p:cNvSpPr txBox="1"/>
          <p:nvPr>
            <p:ph idx="8" type="subTitle"/>
          </p:nvPr>
        </p:nvSpPr>
        <p:spPr>
          <a:xfrm>
            <a:off x="3350400" y="1336263"/>
            <a:ext cx="1984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65" name="Google Shape;3365;p20"/>
          <p:cNvSpPr txBox="1"/>
          <p:nvPr>
            <p:ph idx="9" type="subTitle"/>
          </p:nvPr>
        </p:nvSpPr>
        <p:spPr>
          <a:xfrm>
            <a:off x="5982600" y="1336263"/>
            <a:ext cx="1984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66" name="Google Shape;3366;p20"/>
          <p:cNvSpPr txBox="1"/>
          <p:nvPr>
            <p:ph idx="13" type="subTitle"/>
          </p:nvPr>
        </p:nvSpPr>
        <p:spPr>
          <a:xfrm>
            <a:off x="720000" y="3063350"/>
            <a:ext cx="1984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67" name="Google Shape;3367;p20"/>
          <p:cNvSpPr txBox="1"/>
          <p:nvPr>
            <p:ph idx="14" type="subTitle"/>
          </p:nvPr>
        </p:nvSpPr>
        <p:spPr>
          <a:xfrm>
            <a:off x="3350400" y="3063350"/>
            <a:ext cx="1984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68" name="Google Shape;3368;p20"/>
          <p:cNvSpPr txBox="1"/>
          <p:nvPr>
            <p:ph idx="15" type="subTitle"/>
          </p:nvPr>
        </p:nvSpPr>
        <p:spPr>
          <a:xfrm>
            <a:off x="5982600" y="3063350"/>
            <a:ext cx="1984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2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369" name="Google Shape;3369;p20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3370" name="Google Shape;3370;p20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371" name="Google Shape;3371;p20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3372" name="Google Shape;3372;p20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373" name="Google Shape;3373;p20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374" name="Google Shape;3374;p20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5" name="Google Shape;3375;p20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6" name="Google Shape;3376;p20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7" name="Google Shape;3377;p20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8" name="Google Shape;3378;p20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9" name="Google Shape;3379;p20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0" name="Google Shape;3380;p20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1" name="Google Shape;3381;p20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2" name="Google Shape;3382;p20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3" name="Google Shape;3383;p20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4" name="Google Shape;3384;p20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5" name="Google Shape;3385;p20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6" name="Google Shape;3386;p20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7" name="Google Shape;3387;p20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8" name="Google Shape;3388;p20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9" name="Google Shape;3389;p20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0" name="Google Shape;3390;p20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1" name="Google Shape;3391;p20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2" name="Google Shape;3392;p20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3" name="Google Shape;3393;p20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4" name="Google Shape;3394;p20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5" name="Google Shape;3395;p20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6" name="Google Shape;3396;p20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7" name="Google Shape;3397;p20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8" name="Google Shape;3398;p20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9" name="Google Shape;3399;p20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0" name="Google Shape;3400;p20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1" name="Google Shape;3401;p20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2" name="Google Shape;3402;p20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3" name="Google Shape;3403;p20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4" name="Google Shape;3404;p20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5" name="Google Shape;3405;p20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6" name="Google Shape;3406;p20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7" name="Google Shape;3407;p20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8" name="Google Shape;3408;p20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9" name="Google Shape;3409;p20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0" name="Google Shape;3410;p20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1" name="Google Shape;3411;p20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2" name="Google Shape;3412;p20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3" name="Google Shape;3413;p20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4" name="Google Shape;3414;p20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5" name="Google Shape;3415;p20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6" name="Google Shape;3416;p20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7" name="Google Shape;3417;p20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8" name="Google Shape;3418;p20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9" name="Google Shape;3419;p20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0" name="Google Shape;3420;p20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1" name="Google Shape;3421;p20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2" name="Google Shape;3422;p20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3" name="Google Shape;3423;p20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4" name="Google Shape;3424;p20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5" name="Google Shape;3425;p20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6" name="Google Shape;3426;p20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7" name="Google Shape;3427;p20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8" name="Google Shape;3428;p20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9" name="Google Shape;3429;p20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0" name="Google Shape;3430;p20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1" name="Google Shape;3431;p20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2" name="Google Shape;3432;p20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3" name="Google Shape;3433;p20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4" name="Google Shape;3434;p20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5" name="Google Shape;3435;p20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6" name="Google Shape;3436;p20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7" name="Google Shape;3437;p20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8" name="Google Shape;3438;p20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9" name="Google Shape;3439;p20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0" name="Google Shape;3440;p20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1" name="Google Shape;3441;p20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2" name="Google Shape;3442;p20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3" name="Google Shape;3443;p20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4" name="Google Shape;3444;p20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5" name="Google Shape;3445;p20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6" name="Google Shape;3446;p20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7" name="Google Shape;3447;p20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8" name="Google Shape;3448;p20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9" name="Google Shape;3449;p20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0" name="Google Shape;3450;p20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1" name="Google Shape;3451;p20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2" name="Google Shape;3452;p20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3" name="Google Shape;3453;p20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4" name="Google Shape;3454;p20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5" name="Google Shape;3455;p20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6" name="Google Shape;3456;p20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7" name="Google Shape;3457;p20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8" name="Google Shape;3458;p20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9" name="Google Shape;3459;p20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0" name="Google Shape;3460;p20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1" name="Google Shape;3461;p20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2" name="Google Shape;3462;p20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3" name="Google Shape;3463;p20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4" name="Google Shape;3464;p20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5" name="Google Shape;3465;p20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6" name="Google Shape;3466;p20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7" name="Google Shape;3467;p20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8" name="Google Shape;3468;p20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9" name="Google Shape;3469;p20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0" name="Google Shape;3470;p20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1" name="Google Shape;3471;p20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2" name="Google Shape;3472;p20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3" name="Google Shape;3473;p20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4" name="Google Shape;3474;p20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5" name="Google Shape;3475;p20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6" name="Google Shape;3476;p20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7" name="Google Shape;3477;p20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8" name="Google Shape;3478;p20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9" name="Google Shape;3479;p20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0" name="Google Shape;3480;p20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1" name="Google Shape;3481;p20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2" name="Google Shape;3482;p20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3" name="Google Shape;3483;p20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4" name="Google Shape;3484;p20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5" name="Google Shape;3485;p20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6" name="Google Shape;3486;p20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7" name="Google Shape;3487;p20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8" name="Google Shape;3488;p20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9" name="Google Shape;3489;p20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0" name="Google Shape;3490;p20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1" name="Google Shape;3491;p20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2" name="Google Shape;3492;p20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3" name="Google Shape;3493;p20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4" name="Google Shape;3494;p20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5" name="Google Shape;3495;p20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6" name="Google Shape;3496;p20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7" name="Google Shape;3497;p20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8" name="Google Shape;3498;p20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9" name="Google Shape;3499;p20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0" name="Google Shape;3500;p20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1" name="Google Shape;3501;p20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2" name="Google Shape;3502;p20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3" name="Google Shape;3503;p20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4" name="Google Shape;3504;p20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5" name="Google Shape;3505;p20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6" name="Google Shape;3506;p20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7" name="Google Shape;3507;p20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8" name="Google Shape;3508;p20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9" name="Google Shape;3509;p20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0" name="Google Shape;3510;p20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1" name="Google Shape;3511;p20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2" name="Google Shape;3512;p20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3" name="Google Shape;3513;p20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4" name="Google Shape;3514;p20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5" name="Google Shape;3515;p20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6" name="Google Shape;3516;p20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7" name="Google Shape;3517;p20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8" name="Google Shape;3518;p20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9" name="Google Shape;3519;p20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0" name="Google Shape;3520;p20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1" name="Google Shape;3521;p20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522" name="Google Shape;3522;p20"/>
          <p:cNvGrpSpPr/>
          <p:nvPr/>
        </p:nvGrpSpPr>
        <p:grpSpPr>
          <a:xfrm>
            <a:off x="8430767" y="167192"/>
            <a:ext cx="1881577" cy="2479470"/>
            <a:chOff x="202394" y="211928"/>
            <a:chExt cx="1685699" cy="2221349"/>
          </a:xfrm>
        </p:grpSpPr>
        <p:sp>
          <p:nvSpPr>
            <p:cNvPr id="3523" name="Google Shape;3523;p20"/>
            <p:cNvSpPr/>
            <p:nvPr/>
          </p:nvSpPr>
          <p:spPr>
            <a:xfrm>
              <a:off x="1706197" y="2107997"/>
              <a:ext cx="83344" cy="53578"/>
            </a:xfrm>
            <a:custGeom>
              <a:rect b="b" l="l" r="r" t="t"/>
              <a:pathLst>
                <a:path extrusionOk="0" h="45" w="70">
                  <a:moveTo>
                    <a:pt x="70" y="28"/>
                  </a:moveTo>
                  <a:lnTo>
                    <a:pt x="63" y="45"/>
                  </a:lnTo>
                  <a:lnTo>
                    <a:pt x="0" y="17"/>
                  </a:lnTo>
                  <a:lnTo>
                    <a:pt x="7" y="0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4" name="Google Shape;3524;p20"/>
            <p:cNvSpPr/>
            <p:nvPr/>
          </p:nvSpPr>
          <p:spPr>
            <a:xfrm>
              <a:off x="1482310" y="2184797"/>
              <a:ext cx="53578" cy="84534"/>
            </a:xfrm>
            <a:custGeom>
              <a:rect b="b" l="l" r="r" t="t"/>
              <a:pathLst>
                <a:path extrusionOk="0" h="71" w="45">
                  <a:moveTo>
                    <a:pt x="28" y="0"/>
                  </a:moveTo>
                  <a:lnTo>
                    <a:pt x="45" y="8"/>
                  </a:lnTo>
                  <a:lnTo>
                    <a:pt x="17" y="71"/>
                  </a:lnTo>
                  <a:lnTo>
                    <a:pt x="0" y="6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5" name="Google Shape;3525;p20"/>
            <p:cNvSpPr/>
            <p:nvPr/>
          </p:nvSpPr>
          <p:spPr>
            <a:xfrm rot="-1376346">
              <a:off x="1467026" y="1876659"/>
              <a:ext cx="86978" cy="9962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526" name="Google Shape;3526;p20"/>
            <p:cNvSpPr/>
            <p:nvPr/>
          </p:nvSpPr>
          <p:spPr>
            <a:xfrm>
              <a:off x="1490650" y="2170507"/>
              <a:ext cx="169069" cy="170259"/>
            </a:xfrm>
            <a:custGeom>
              <a:rect b="b" l="l" r="r" t="t"/>
              <a:pathLst>
                <a:path extrusionOk="0" h="143" w="142">
                  <a:moveTo>
                    <a:pt x="44" y="0"/>
                  </a:moveTo>
                  <a:lnTo>
                    <a:pt x="142" y="43"/>
                  </a:lnTo>
                  <a:lnTo>
                    <a:pt x="98" y="143"/>
                  </a:lnTo>
                  <a:lnTo>
                    <a:pt x="0" y="99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7" name="Google Shape;3527;p20"/>
            <p:cNvSpPr/>
            <p:nvPr/>
          </p:nvSpPr>
          <p:spPr>
            <a:xfrm>
              <a:off x="1632335" y="2115738"/>
              <a:ext cx="171450" cy="169069"/>
            </a:xfrm>
            <a:custGeom>
              <a:rect b="b" l="l" r="r" t="t"/>
              <a:pathLst>
                <a:path extrusionOk="0" h="142" w="144">
                  <a:moveTo>
                    <a:pt x="144" y="44"/>
                  </a:moveTo>
                  <a:lnTo>
                    <a:pt x="100" y="142"/>
                  </a:lnTo>
                  <a:lnTo>
                    <a:pt x="0" y="98"/>
                  </a:lnTo>
                  <a:lnTo>
                    <a:pt x="44" y="0"/>
                  </a:lnTo>
                  <a:lnTo>
                    <a:pt x="144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8" name="Google Shape;3528;p20"/>
            <p:cNvSpPr/>
            <p:nvPr/>
          </p:nvSpPr>
          <p:spPr>
            <a:xfrm>
              <a:off x="1726394" y="2231229"/>
              <a:ext cx="67866" cy="70247"/>
            </a:xfrm>
            <a:custGeom>
              <a:rect b="b" l="l" r="r" t="t"/>
              <a:pathLst>
                <a:path extrusionOk="0" h="59" w="57">
                  <a:moveTo>
                    <a:pt x="57" y="17"/>
                  </a:moveTo>
                  <a:lnTo>
                    <a:pt x="38" y="59"/>
                  </a:lnTo>
                  <a:lnTo>
                    <a:pt x="0" y="42"/>
                  </a:lnTo>
                  <a:lnTo>
                    <a:pt x="18" y="0"/>
                  </a:lnTo>
                  <a:lnTo>
                    <a:pt x="57" y="1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9" name="Google Shape;3529;p20"/>
            <p:cNvSpPr/>
            <p:nvPr/>
          </p:nvSpPr>
          <p:spPr>
            <a:xfrm>
              <a:off x="1747825" y="2209797"/>
              <a:ext cx="55959" cy="41672"/>
            </a:xfrm>
            <a:custGeom>
              <a:rect b="b" l="l" r="r" t="t"/>
              <a:pathLst>
                <a:path extrusionOk="0" h="35" w="47">
                  <a:moveTo>
                    <a:pt x="47" y="17"/>
                  </a:moveTo>
                  <a:lnTo>
                    <a:pt x="39" y="35"/>
                  </a:lnTo>
                  <a:lnTo>
                    <a:pt x="0" y="18"/>
                  </a:lnTo>
                  <a:lnTo>
                    <a:pt x="8" y="0"/>
                  </a:lnTo>
                  <a:lnTo>
                    <a:pt x="47" y="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0" name="Google Shape;3530;p20"/>
            <p:cNvSpPr/>
            <p:nvPr/>
          </p:nvSpPr>
          <p:spPr>
            <a:xfrm>
              <a:off x="1554944" y="2297904"/>
              <a:ext cx="69056" cy="67866"/>
            </a:xfrm>
            <a:custGeom>
              <a:rect b="b" l="l" r="r" t="t"/>
              <a:pathLst>
                <a:path extrusionOk="0" h="57" w="58">
                  <a:moveTo>
                    <a:pt x="0" y="39"/>
                  </a:moveTo>
                  <a:lnTo>
                    <a:pt x="41" y="57"/>
                  </a:lnTo>
                  <a:lnTo>
                    <a:pt x="58" y="19"/>
                  </a:lnTo>
                  <a:lnTo>
                    <a:pt x="17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1" name="Google Shape;3531;p20"/>
            <p:cNvSpPr/>
            <p:nvPr/>
          </p:nvSpPr>
          <p:spPr>
            <a:xfrm>
              <a:off x="1532322" y="2288379"/>
              <a:ext cx="42863" cy="55959"/>
            </a:xfrm>
            <a:custGeom>
              <a:rect b="b" l="l" r="r" t="t"/>
              <a:pathLst>
                <a:path extrusionOk="0" h="47" w="36">
                  <a:moveTo>
                    <a:pt x="0" y="39"/>
                  </a:moveTo>
                  <a:lnTo>
                    <a:pt x="19" y="47"/>
                  </a:lnTo>
                  <a:lnTo>
                    <a:pt x="36" y="8"/>
                  </a:lnTo>
                  <a:lnTo>
                    <a:pt x="18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2" name="Google Shape;3532;p20"/>
            <p:cNvSpPr/>
            <p:nvPr/>
          </p:nvSpPr>
          <p:spPr>
            <a:xfrm>
              <a:off x="1639478" y="2333622"/>
              <a:ext cx="134365" cy="99656"/>
            </a:xfrm>
            <a:custGeom>
              <a:rect b="b" l="l" r="r" t="t"/>
              <a:pathLst>
                <a:path extrusionOk="0" h="270" w="367">
                  <a:moveTo>
                    <a:pt x="343" y="165"/>
                  </a:moveTo>
                  <a:cubicBezTo>
                    <a:pt x="89" y="264"/>
                    <a:pt x="89" y="264"/>
                    <a:pt x="89" y="264"/>
                  </a:cubicBezTo>
                  <a:cubicBezTo>
                    <a:pt x="73" y="270"/>
                    <a:pt x="55" y="262"/>
                    <a:pt x="49" y="24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7" y="141"/>
                    <a:pt x="359" y="159"/>
                    <a:pt x="343" y="1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3" name="Google Shape;3533;p20"/>
            <p:cNvSpPr/>
            <p:nvPr/>
          </p:nvSpPr>
          <p:spPr>
            <a:xfrm>
              <a:off x="1534703" y="2164554"/>
              <a:ext cx="245817" cy="240650"/>
            </a:xfrm>
            <a:custGeom>
              <a:rect b="b" l="l" r="r" t="t"/>
              <a:pathLst>
                <a:path extrusionOk="0" h="652" w="666">
                  <a:moveTo>
                    <a:pt x="625" y="515"/>
                  </a:moveTo>
                  <a:cubicBezTo>
                    <a:pt x="299" y="642"/>
                    <a:pt x="299" y="642"/>
                    <a:pt x="299" y="642"/>
                  </a:cubicBezTo>
                  <a:cubicBezTo>
                    <a:pt x="273" y="652"/>
                    <a:pt x="243" y="642"/>
                    <a:pt x="228" y="617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0" y="246"/>
                    <a:pt x="14" y="204"/>
                    <a:pt x="48" y="191"/>
                  </a:cubicBezTo>
                  <a:cubicBezTo>
                    <a:pt x="506" y="13"/>
                    <a:pt x="506" y="13"/>
                    <a:pt x="506" y="13"/>
                  </a:cubicBezTo>
                  <a:cubicBezTo>
                    <a:pt x="540" y="0"/>
                    <a:pt x="578" y="21"/>
                    <a:pt x="585" y="57"/>
                  </a:cubicBezTo>
                  <a:cubicBezTo>
                    <a:pt x="661" y="449"/>
                    <a:pt x="661" y="449"/>
                    <a:pt x="661" y="449"/>
                  </a:cubicBezTo>
                  <a:cubicBezTo>
                    <a:pt x="666" y="477"/>
                    <a:pt x="651" y="505"/>
                    <a:pt x="625" y="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4" name="Google Shape;3534;p20"/>
            <p:cNvSpPr/>
            <p:nvPr/>
          </p:nvSpPr>
          <p:spPr>
            <a:xfrm>
              <a:off x="1700200" y="217884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7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1" y="77"/>
                  </a:cubicBezTo>
                  <a:cubicBezTo>
                    <a:pt x="0" y="50"/>
                    <a:pt x="14" y="21"/>
                    <a:pt x="40" y="10"/>
                  </a:cubicBezTo>
                  <a:cubicBezTo>
                    <a:pt x="67" y="0"/>
                    <a:pt x="96" y="13"/>
                    <a:pt x="107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5" name="Google Shape;3535;p20"/>
            <p:cNvSpPr/>
            <p:nvPr/>
          </p:nvSpPr>
          <p:spPr>
            <a:xfrm>
              <a:off x="1740681" y="2319335"/>
              <a:ext cx="28504" cy="28504"/>
            </a:xfrm>
            <a:custGeom>
              <a:rect b="b" l="l" r="r" t="t"/>
              <a:pathLst>
                <a:path extrusionOk="0" h="76" w="76">
                  <a:moveTo>
                    <a:pt x="69" y="26"/>
                  </a:moveTo>
                  <a:cubicBezTo>
                    <a:pt x="76" y="43"/>
                    <a:pt x="67" y="63"/>
                    <a:pt x="50" y="70"/>
                  </a:cubicBezTo>
                  <a:cubicBezTo>
                    <a:pt x="32" y="76"/>
                    <a:pt x="13" y="68"/>
                    <a:pt x="6" y="50"/>
                  </a:cubicBezTo>
                  <a:cubicBezTo>
                    <a:pt x="0" y="33"/>
                    <a:pt x="8" y="14"/>
                    <a:pt x="25" y="7"/>
                  </a:cubicBezTo>
                  <a:cubicBezTo>
                    <a:pt x="43" y="0"/>
                    <a:pt x="62" y="9"/>
                    <a:pt x="69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6" name="Google Shape;3536;p20"/>
            <p:cNvSpPr/>
            <p:nvPr/>
          </p:nvSpPr>
          <p:spPr>
            <a:xfrm>
              <a:off x="1625191" y="2364579"/>
              <a:ext cx="28649" cy="27373"/>
            </a:xfrm>
            <a:custGeom>
              <a:rect b="b" l="l" r="r" t="t"/>
              <a:pathLst>
                <a:path extrusionOk="0" h="76" w="77">
                  <a:moveTo>
                    <a:pt x="70" y="26"/>
                  </a:moveTo>
                  <a:cubicBezTo>
                    <a:pt x="77" y="43"/>
                    <a:pt x="68" y="63"/>
                    <a:pt x="51" y="70"/>
                  </a:cubicBezTo>
                  <a:cubicBezTo>
                    <a:pt x="33" y="76"/>
                    <a:pt x="14" y="68"/>
                    <a:pt x="7" y="51"/>
                  </a:cubicBezTo>
                  <a:cubicBezTo>
                    <a:pt x="0" y="33"/>
                    <a:pt x="9" y="14"/>
                    <a:pt x="26" y="7"/>
                  </a:cubicBezTo>
                  <a:cubicBezTo>
                    <a:pt x="44" y="0"/>
                    <a:pt x="63" y="9"/>
                    <a:pt x="7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7" name="Google Shape;3537;p20"/>
            <p:cNvSpPr/>
            <p:nvPr/>
          </p:nvSpPr>
          <p:spPr>
            <a:xfrm>
              <a:off x="1550181" y="223599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6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0" y="77"/>
                  </a:cubicBezTo>
                  <a:cubicBezTo>
                    <a:pt x="0" y="50"/>
                    <a:pt x="13" y="21"/>
                    <a:pt x="40" y="10"/>
                  </a:cubicBezTo>
                  <a:cubicBezTo>
                    <a:pt x="66" y="0"/>
                    <a:pt x="96" y="13"/>
                    <a:pt x="10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8" name="Google Shape;3538;p20"/>
            <p:cNvSpPr/>
            <p:nvPr/>
          </p:nvSpPr>
          <p:spPr>
            <a:xfrm>
              <a:off x="1572803" y="2152647"/>
              <a:ext cx="120325" cy="71604"/>
            </a:xfrm>
            <a:custGeom>
              <a:rect b="b" l="l" r="r" t="t"/>
              <a:pathLst>
                <a:path extrusionOk="0" h="194" w="326">
                  <a:moveTo>
                    <a:pt x="47" y="86"/>
                  </a:moveTo>
                  <a:cubicBezTo>
                    <a:pt x="236" y="12"/>
                    <a:pt x="236" y="12"/>
                    <a:pt x="236" y="12"/>
                  </a:cubicBezTo>
                  <a:cubicBezTo>
                    <a:pt x="267" y="0"/>
                    <a:pt x="302" y="16"/>
                    <a:pt x="314" y="47"/>
                  </a:cubicBezTo>
                  <a:cubicBezTo>
                    <a:pt x="326" y="76"/>
                    <a:pt x="326" y="76"/>
                    <a:pt x="326" y="76"/>
                  </a:cubicBezTo>
                  <a:cubicBezTo>
                    <a:pt x="24" y="194"/>
                    <a:pt x="24" y="194"/>
                    <a:pt x="24" y="19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0" y="133"/>
                    <a:pt x="16" y="98"/>
                    <a:pt x="47" y="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9" name="Google Shape;3539;p20"/>
            <p:cNvSpPr/>
            <p:nvPr/>
          </p:nvSpPr>
          <p:spPr>
            <a:xfrm>
              <a:off x="1610903" y="2181222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158" y="169"/>
                  </a:moveTo>
                  <a:cubicBezTo>
                    <a:pt x="80" y="200"/>
                    <a:pt x="80" y="200"/>
                    <a:pt x="80" y="200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0" y="70"/>
                    <a:pt x="11" y="44"/>
                    <a:pt x="35" y="3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158" y="1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0" name="Google Shape;3540;p20"/>
            <p:cNvSpPr/>
            <p:nvPr/>
          </p:nvSpPr>
          <p:spPr>
            <a:xfrm>
              <a:off x="1665672" y="2184794"/>
              <a:ext cx="63338" cy="71235"/>
            </a:xfrm>
            <a:custGeom>
              <a:rect b="b" l="l" r="r" t="t"/>
              <a:pathLst>
                <a:path extrusionOk="0" h="193" w="173">
                  <a:moveTo>
                    <a:pt x="77" y="193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35" y="10"/>
                    <a:pt x="62" y="0"/>
                    <a:pt x="85" y="10"/>
                  </a:cubicBezTo>
                  <a:cubicBezTo>
                    <a:pt x="173" y="49"/>
                    <a:pt x="173" y="49"/>
                    <a:pt x="173" y="49"/>
                  </a:cubicBezTo>
                  <a:lnTo>
                    <a:pt x="77" y="19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1" name="Google Shape;3541;p20"/>
            <p:cNvSpPr/>
            <p:nvPr/>
          </p:nvSpPr>
          <p:spPr>
            <a:xfrm>
              <a:off x="1691866" y="2224085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31" y="158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30" y="0"/>
                    <a:pt x="156" y="11"/>
                    <a:pt x="165" y="35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31" y="15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2" name="Google Shape;3542;p20"/>
            <p:cNvSpPr/>
            <p:nvPr/>
          </p:nvSpPr>
          <p:spPr>
            <a:xfrm>
              <a:off x="1690675" y="2278854"/>
              <a:ext cx="71235" cy="63338"/>
            </a:xfrm>
            <a:custGeom>
              <a:rect b="b" l="l" r="r" t="t"/>
              <a:pathLst>
                <a:path extrusionOk="0" h="173" w="193">
                  <a:moveTo>
                    <a:pt x="0" y="7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82" y="35"/>
                    <a:pt x="193" y="62"/>
                    <a:pt x="183" y="85"/>
                  </a:cubicBezTo>
                  <a:cubicBezTo>
                    <a:pt x="144" y="173"/>
                    <a:pt x="144" y="173"/>
                    <a:pt x="144" y="173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3" name="Google Shape;3543;p20"/>
            <p:cNvSpPr/>
            <p:nvPr/>
          </p:nvSpPr>
          <p:spPr>
            <a:xfrm>
              <a:off x="1664481" y="2305047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0" y="31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8" y="130"/>
                    <a:pt x="146" y="156"/>
                    <a:pt x="123" y="165"/>
                  </a:cubicBezTo>
                  <a:cubicBezTo>
                    <a:pt x="33" y="200"/>
                    <a:pt x="33" y="200"/>
                    <a:pt x="33" y="20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4" name="Google Shape;3544;p20"/>
            <p:cNvSpPr/>
            <p:nvPr/>
          </p:nvSpPr>
          <p:spPr>
            <a:xfrm>
              <a:off x="1603760" y="2303857"/>
              <a:ext cx="64508" cy="71235"/>
            </a:xfrm>
            <a:custGeom>
              <a:rect b="b" l="l" r="r" t="t"/>
              <a:pathLst>
                <a:path extrusionOk="0" h="193" w="172">
                  <a:moveTo>
                    <a:pt x="96" y="0"/>
                  </a:moveTo>
                  <a:cubicBezTo>
                    <a:pt x="172" y="34"/>
                    <a:pt x="172" y="34"/>
                    <a:pt x="172" y="34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37" y="182"/>
                    <a:pt x="111" y="193"/>
                    <a:pt x="88" y="183"/>
                  </a:cubicBezTo>
                  <a:cubicBezTo>
                    <a:pt x="0" y="144"/>
                    <a:pt x="0" y="144"/>
                    <a:pt x="0" y="144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5" name="Google Shape;3545;p20"/>
            <p:cNvSpPr/>
            <p:nvPr/>
          </p:nvSpPr>
          <p:spPr>
            <a:xfrm>
              <a:off x="1568041" y="2277663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169" y="0"/>
                  </a:moveTo>
                  <a:cubicBezTo>
                    <a:pt x="200" y="78"/>
                    <a:pt x="200" y="78"/>
                    <a:pt x="200" y="7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70" y="158"/>
                    <a:pt x="44" y="146"/>
                    <a:pt x="34" y="1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6" name="Google Shape;3546;p20"/>
            <p:cNvSpPr/>
            <p:nvPr/>
          </p:nvSpPr>
          <p:spPr>
            <a:xfrm>
              <a:off x="1571613" y="2218132"/>
              <a:ext cx="71235" cy="62972"/>
            </a:xfrm>
            <a:custGeom>
              <a:rect b="b" l="l" r="r" t="t"/>
              <a:pathLst>
                <a:path extrusionOk="0" h="172" w="193">
                  <a:moveTo>
                    <a:pt x="193" y="96"/>
                  </a:moveTo>
                  <a:cubicBezTo>
                    <a:pt x="159" y="172"/>
                    <a:pt x="159" y="172"/>
                    <a:pt x="159" y="172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10" y="137"/>
                    <a:pt x="0" y="111"/>
                    <a:pt x="10" y="88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193" y="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7" name="Google Shape;3547;p20"/>
            <p:cNvSpPr/>
            <p:nvPr/>
          </p:nvSpPr>
          <p:spPr>
            <a:xfrm>
              <a:off x="1614475" y="2227657"/>
              <a:ext cx="104454" cy="103245"/>
            </a:xfrm>
            <a:custGeom>
              <a:rect b="b" l="l" r="r" t="t"/>
              <a:pathLst>
                <a:path extrusionOk="0" h="282" w="283">
                  <a:moveTo>
                    <a:pt x="258" y="96"/>
                  </a:moveTo>
                  <a:cubicBezTo>
                    <a:pt x="283" y="160"/>
                    <a:pt x="251" y="232"/>
                    <a:pt x="187" y="257"/>
                  </a:cubicBezTo>
                  <a:cubicBezTo>
                    <a:pt x="123" y="282"/>
                    <a:pt x="50" y="250"/>
                    <a:pt x="25" y="186"/>
                  </a:cubicBezTo>
                  <a:cubicBezTo>
                    <a:pt x="0" y="122"/>
                    <a:pt x="32" y="50"/>
                    <a:pt x="96" y="25"/>
                  </a:cubicBezTo>
                  <a:cubicBezTo>
                    <a:pt x="160" y="0"/>
                    <a:pt x="233" y="32"/>
                    <a:pt x="258" y="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8" name="Google Shape;3548;p20"/>
            <p:cNvSpPr/>
            <p:nvPr/>
          </p:nvSpPr>
          <p:spPr>
            <a:xfrm>
              <a:off x="1624000" y="2237182"/>
              <a:ext cx="85999" cy="85671"/>
            </a:xfrm>
            <a:custGeom>
              <a:rect b="b" l="l" r="r" t="t"/>
              <a:pathLst>
                <a:path extrusionOk="0" h="234" w="233">
                  <a:moveTo>
                    <a:pt x="213" y="80"/>
                  </a:moveTo>
                  <a:cubicBezTo>
                    <a:pt x="233" y="133"/>
                    <a:pt x="207" y="193"/>
                    <a:pt x="154" y="213"/>
                  </a:cubicBezTo>
                  <a:cubicBezTo>
                    <a:pt x="101" y="234"/>
                    <a:pt x="41" y="208"/>
                    <a:pt x="20" y="154"/>
                  </a:cubicBezTo>
                  <a:cubicBezTo>
                    <a:pt x="0" y="101"/>
                    <a:pt x="26" y="42"/>
                    <a:pt x="79" y="21"/>
                  </a:cubicBezTo>
                  <a:cubicBezTo>
                    <a:pt x="132" y="0"/>
                    <a:pt x="192" y="27"/>
                    <a:pt x="21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9" name="Google Shape;3549;p20"/>
            <p:cNvSpPr/>
            <p:nvPr/>
          </p:nvSpPr>
          <p:spPr>
            <a:xfrm>
              <a:off x="1652575" y="2265757"/>
              <a:ext cx="28557" cy="28557"/>
            </a:xfrm>
            <a:custGeom>
              <a:rect b="b" l="l" r="r" t="t"/>
              <a:pathLst>
                <a:path extrusionOk="0" h="78" w="78">
                  <a:moveTo>
                    <a:pt x="72" y="26"/>
                  </a:moveTo>
                  <a:cubicBezTo>
                    <a:pt x="78" y="44"/>
                    <a:pt x="70" y="64"/>
                    <a:pt x="52" y="71"/>
                  </a:cubicBezTo>
                  <a:cubicBezTo>
                    <a:pt x="34" y="78"/>
                    <a:pt x="14" y="69"/>
                    <a:pt x="7" y="51"/>
                  </a:cubicBezTo>
                  <a:cubicBezTo>
                    <a:pt x="0" y="34"/>
                    <a:pt x="9" y="14"/>
                    <a:pt x="27" y="7"/>
                  </a:cubicBezTo>
                  <a:cubicBezTo>
                    <a:pt x="45" y="0"/>
                    <a:pt x="65" y="9"/>
                    <a:pt x="72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0" name="Google Shape;3550;p20"/>
            <p:cNvSpPr/>
            <p:nvPr/>
          </p:nvSpPr>
          <p:spPr>
            <a:xfrm>
              <a:off x="1376350" y="1587100"/>
              <a:ext cx="129778" cy="160734"/>
            </a:xfrm>
            <a:custGeom>
              <a:rect b="b" l="l" r="r" t="t"/>
              <a:pathLst>
                <a:path extrusionOk="0" h="135" w="109">
                  <a:moveTo>
                    <a:pt x="44" y="135"/>
                  </a:moveTo>
                  <a:lnTo>
                    <a:pt x="0" y="27"/>
                  </a:lnTo>
                  <a:lnTo>
                    <a:pt x="65" y="0"/>
                  </a:lnTo>
                  <a:lnTo>
                    <a:pt x="109" y="109"/>
                  </a:lnTo>
                  <a:lnTo>
                    <a:pt x="4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1" name="Google Shape;3551;p20"/>
            <p:cNvSpPr/>
            <p:nvPr/>
          </p:nvSpPr>
          <p:spPr>
            <a:xfrm>
              <a:off x="1370397" y="1678779"/>
              <a:ext cx="213447" cy="255184"/>
            </a:xfrm>
            <a:custGeom>
              <a:rect b="b" l="l" r="r" t="t"/>
              <a:pathLst>
                <a:path extrusionOk="0" h="697" w="583">
                  <a:moveTo>
                    <a:pt x="150" y="69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36" y="244"/>
                    <a:pt x="56" y="197"/>
                    <a:pt x="91" y="114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583" y="522"/>
                    <a:pt x="583" y="522"/>
                    <a:pt x="583" y="522"/>
                  </a:cubicBezTo>
                  <a:lnTo>
                    <a:pt x="150" y="69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2" name="Google Shape;3552;p20"/>
            <p:cNvSpPr/>
            <p:nvPr/>
          </p:nvSpPr>
          <p:spPr>
            <a:xfrm>
              <a:off x="1429928" y="1691875"/>
              <a:ext cx="142875" cy="232172"/>
            </a:xfrm>
            <a:custGeom>
              <a:rect b="b" l="l" r="r" t="t"/>
              <a:pathLst>
                <a:path extrusionOk="0" h="195" w="120">
                  <a:moveTo>
                    <a:pt x="61" y="0"/>
                  </a:moveTo>
                  <a:lnTo>
                    <a:pt x="120" y="146"/>
                  </a:lnTo>
                  <a:lnTo>
                    <a:pt x="0" y="195"/>
                  </a:lnTo>
                  <a:lnTo>
                    <a:pt x="111" y="14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3" name="Google Shape;3553;p20"/>
            <p:cNvSpPr/>
            <p:nvPr/>
          </p:nvSpPr>
          <p:spPr>
            <a:xfrm>
              <a:off x="1379922" y="1726404"/>
              <a:ext cx="55959" cy="75009"/>
            </a:xfrm>
            <a:custGeom>
              <a:rect b="b" l="l" r="r" t="t"/>
              <a:pathLst>
                <a:path extrusionOk="0" h="63" w="47">
                  <a:moveTo>
                    <a:pt x="29" y="0"/>
                  </a:moveTo>
                  <a:lnTo>
                    <a:pt x="0" y="63"/>
                  </a:lnTo>
                  <a:lnTo>
                    <a:pt x="47" y="4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4" name="Google Shape;3554;p20"/>
            <p:cNvSpPr/>
            <p:nvPr/>
          </p:nvSpPr>
          <p:spPr>
            <a:xfrm>
              <a:off x="1451360" y="1759741"/>
              <a:ext cx="73956" cy="73956"/>
            </a:xfrm>
            <a:custGeom>
              <a:rect b="b" l="l" r="r" t="t"/>
              <a:pathLst>
                <a:path extrusionOk="0" h="202" w="202">
                  <a:moveTo>
                    <a:pt x="135" y="183"/>
                  </a:moveTo>
                  <a:cubicBezTo>
                    <a:pt x="89" y="202"/>
                    <a:pt x="37" y="180"/>
                    <a:pt x="19" y="134"/>
                  </a:cubicBezTo>
                  <a:cubicBezTo>
                    <a:pt x="0" y="89"/>
                    <a:pt x="22" y="37"/>
                    <a:pt x="68" y="18"/>
                  </a:cubicBezTo>
                  <a:cubicBezTo>
                    <a:pt x="113" y="0"/>
                    <a:pt x="165" y="22"/>
                    <a:pt x="184" y="67"/>
                  </a:cubicBezTo>
                  <a:cubicBezTo>
                    <a:pt x="202" y="113"/>
                    <a:pt x="180" y="165"/>
                    <a:pt x="135" y="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5" name="Google Shape;3555;p20"/>
            <p:cNvSpPr/>
            <p:nvPr/>
          </p:nvSpPr>
          <p:spPr>
            <a:xfrm>
              <a:off x="1458503" y="1766885"/>
              <a:ext cx="59555" cy="59555"/>
            </a:xfrm>
            <a:custGeom>
              <a:rect b="b" l="l" r="r" t="t"/>
              <a:pathLst>
                <a:path extrusionOk="0" h="164" w="164">
                  <a:moveTo>
                    <a:pt x="109" y="149"/>
                  </a:moveTo>
                  <a:cubicBezTo>
                    <a:pt x="72" y="164"/>
                    <a:pt x="30" y="146"/>
                    <a:pt x="15" y="109"/>
                  </a:cubicBezTo>
                  <a:cubicBezTo>
                    <a:pt x="0" y="72"/>
                    <a:pt x="18" y="30"/>
                    <a:pt x="55" y="15"/>
                  </a:cubicBezTo>
                  <a:cubicBezTo>
                    <a:pt x="92" y="0"/>
                    <a:pt x="134" y="18"/>
                    <a:pt x="149" y="55"/>
                  </a:cubicBezTo>
                  <a:cubicBezTo>
                    <a:pt x="164" y="92"/>
                    <a:pt x="146" y="134"/>
                    <a:pt x="10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6" name="Google Shape;3556;p20"/>
            <p:cNvSpPr/>
            <p:nvPr/>
          </p:nvSpPr>
          <p:spPr>
            <a:xfrm>
              <a:off x="1470410" y="1778791"/>
              <a:ext cx="35719" cy="35719"/>
            </a:xfrm>
            <a:custGeom>
              <a:rect b="b" l="l" r="r" t="t"/>
              <a:pathLst>
                <a:path extrusionOk="0" h="96" w="96">
                  <a:moveTo>
                    <a:pt x="64" y="87"/>
                  </a:moveTo>
                  <a:cubicBezTo>
                    <a:pt x="42" y="96"/>
                    <a:pt x="18" y="85"/>
                    <a:pt x="9" y="64"/>
                  </a:cubicBezTo>
                  <a:cubicBezTo>
                    <a:pt x="0" y="42"/>
                    <a:pt x="11" y="17"/>
                    <a:pt x="32" y="8"/>
                  </a:cubicBezTo>
                  <a:cubicBezTo>
                    <a:pt x="54" y="0"/>
                    <a:pt x="79" y="10"/>
                    <a:pt x="87" y="32"/>
                  </a:cubicBezTo>
                  <a:cubicBezTo>
                    <a:pt x="96" y="54"/>
                    <a:pt x="86" y="78"/>
                    <a:pt x="64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7" name="Google Shape;3557;p20"/>
            <p:cNvSpPr/>
            <p:nvPr/>
          </p:nvSpPr>
          <p:spPr>
            <a:xfrm>
              <a:off x="1445406" y="1947860"/>
              <a:ext cx="227409" cy="144066"/>
            </a:xfrm>
            <a:custGeom>
              <a:rect b="b" l="l" r="r" t="t"/>
              <a:pathLst>
                <a:path extrusionOk="0" h="121" w="191">
                  <a:moveTo>
                    <a:pt x="21" y="121"/>
                  </a:moveTo>
                  <a:lnTo>
                    <a:pt x="191" y="53"/>
                  </a:lnTo>
                  <a:lnTo>
                    <a:pt x="169" y="0"/>
                  </a:lnTo>
                  <a:lnTo>
                    <a:pt x="0" y="68"/>
                  </a:lnTo>
                  <a:lnTo>
                    <a:pt x="21" y="12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8" name="Google Shape;3558;p20"/>
            <p:cNvSpPr/>
            <p:nvPr/>
          </p:nvSpPr>
          <p:spPr>
            <a:xfrm>
              <a:off x="1551372" y="1977625"/>
              <a:ext cx="42863" cy="69056"/>
            </a:xfrm>
            <a:custGeom>
              <a:rect b="b" l="l" r="r" t="t"/>
              <a:pathLst>
                <a:path extrusionOk="0" h="58" w="36">
                  <a:moveTo>
                    <a:pt x="36" y="52"/>
                  </a:moveTo>
                  <a:lnTo>
                    <a:pt x="21" y="58"/>
                  </a:lnTo>
                  <a:lnTo>
                    <a:pt x="0" y="7"/>
                  </a:lnTo>
                  <a:lnTo>
                    <a:pt x="15" y="0"/>
                  </a:lnTo>
                  <a:lnTo>
                    <a:pt x="36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9" name="Google Shape;3559;p20"/>
            <p:cNvSpPr/>
            <p:nvPr/>
          </p:nvSpPr>
          <p:spPr>
            <a:xfrm>
              <a:off x="1434691" y="1903807"/>
              <a:ext cx="211931" cy="125016"/>
            </a:xfrm>
            <a:custGeom>
              <a:rect b="b" l="l" r="r" t="t"/>
              <a:pathLst>
                <a:path extrusionOk="0" h="105" w="178">
                  <a:moveTo>
                    <a:pt x="9" y="105"/>
                  </a:moveTo>
                  <a:lnTo>
                    <a:pt x="178" y="37"/>
                  </a:lnTo>
                  <a:lnTo>
                    <a:pt x="154" y="0"/>
                  </a:lnTo>
                  <a:lnTo>
                    <a:pt x="0" y="62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0" name="Google Shape;3560;p20"/>
            <p:cNvSpPr/>
            <p:nvPr/>
          </p:nvSpPr>
          <p:spPr>
            <a:xfrm>
              <a:off x="1438263" y="1916904"/>
              <a:ext cx="208359" cy="111919"/>
            </a:xfrm>
            <a:custGeom>
              <a:rect b="b" l="l" r="r" t="t"/>
              <a:pathLst>
                <a:path extrusionOk="0" h="94" w="175">
                  <a:moveTo>
                    <a:pt x="6" y="94"/>
                  </a:moveTo>
                  <a:lnTo>
                    <a:pt x="175" y="26"/>
                  </a:lnTo>
                  <a:lnTo>
                    <a:pt x="158" y="0"/>
                  </a:lnTo>
                  <a:lnTo>
                    <a:pt x="0" y="64"/>
                  </a:lnTo>
                  <a:lnTo>
                    <a:pt x="6" y="94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1" name="Google Shape;3561;p20"/>
            <p:cNvSpPr/>
            <p:nvPr/>
          </p:nvSpPr>
          <p:spPr>
            <a:xfrm>
              <a:off x="1316819" y="2062160"/>
              <a:ext cx="128588" cy="141684"/>
            </a:xfrm>
            <a:custGeom>
              <a:rect b="b" l="l" r="r" t="t"/>
              <a:pathLst>
                <a:path extrusionOk="0" h="119" w="108">
                  <a:moveTo>
                    <a:pt x="80" y="0"/>
                  </a:moveTo>
                  <a:lnTo>
                    <a:pt x="0" y="94"/>
                  </a:lnTo>
                  <a:lnTo>
                    <a:pt x="28" y="119"/>
                  </a:lnTo>
                  <a:lnTo>
                    <a:pt x="108" y="2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2" name="Google Shape;3562;p20"/>
            <p:cNvSpPr/>
            <p:nvPr/>
          </p:nvSpPr>
          <p:spPr>
            <a:xfrm>
              <a:off x="1318010" y="2065732"/>
              <a:ext cx="105966" cy="122634"/>
            </a:xfrm>
            <a:custGeom>
              <a:rect b="b" l="l" r="r" t="t"/>
              <a:pathLst>
                <a:path extrusionOk="0" h="103" w="89">
                  <a:moveTo>
                    <a:pt x="80" y="0"/>
                  </a:moveTo>
                  <a:lnTo>
                    <a:pt x="0" y="95"/>
                  </a:lnTo>
                  <a:lnTo>
                    <a:pt x="9" y="103"/>
                  </a:lnTo>
                  <a:lnTo>
                    <a:pt x="89" y="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3" name="Google Shape;3563;p20"/>
            <p:cNvSpPr/>
            <p:nvPr/>
          </p:nvSpPr>
          <p:spPr>
            <a:xfrm>
              <a:off x="1346585" y="2085972"/>
              <a:ext cx="93012" cy="108216"/>
            </a:xfrm>
            <a:custGeom>
              <a:rect b="b" l="l" r="r" t="t"/>
              <a:pathLst>
                <a:path extrusionOk="0" h="298" w="252">
                  <a:moveTo>
                    <a:pt x="249" y="3"/>
                  </a:moveTo>
                  <a:cubicBezTo>
                    <a:pt x="246" y="0"/>
                    <a:pt x="188" y="63"/>
                    <a:pt x="120" y="144"/>
                  </a:cubicBezTo>
                  <a:cubicBezTo>
                    <a:pt x="52" y="225"/>
                    <a:pt x="0" y="293"/>
                    <a:pt x="3" y="296"/>
                  </a:cubicBezTo>
                  <a:cubicBezTo>
                    <a:pt x="6" y="298"/>
                    <a:pt x="64" y="235"/>
                    <a:pt x="132" y="154"/>
                  </a:cubicBezTo>
                  <a:cubicBezTo>
                    <a:pt x="200" y="73"/>
                    <a:pt x="252" y="6"/>
                    <a:pt x="249" y="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4" name="Google Shape;3564;p20"/>
            <p:cNvSpPr/>
            <p:nvPr/>
          </p:nvSpPr>
          <p:spPr>
            <a:xfrm>
              <a:off x="1545419" y="2016916"/>
              <a:ext cx="76403" cy="115896"/>
            </a:xfrm>
            <a:custGeom>
              <a:rect b="b" l="l" r="r" t="t"/>
              <a:pathLst>
                <a:path extrusionOk="0" h="314" w="207">
                  <a:moveTo>
                    <a:pt x="207" y="274"/>
                  </a:moveTo>
                  <a:cubicBezTo>
                    <a:pt x="112" y="40"/>
                    <a:pt x="112" y="40"/>
                    <a:pt x="112" y="40"/>
                  </a:cubicBezTo>
                  <a:cubicBezTo>
                    <a:pt x="100" y="13"/>
                    <a:pt x="69" y="0"/>
                    <a:pt x="42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14" y="22"/>
                    <a:pt x="0" y="54"/>
                    <a:pt x="12" y="81"/>
                  </a:cubicBezTo>
                  <a:cubicBezTo>
                    <a:pt x="107" y="314"/>
                    <a:pt x="107" y="314"/>
                    <a:pt x="107" y="314"/>
                  </a:cubicBezTo>
                  <a:lnTo>
                    <a:pt x="207" y="2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5" name="Google Shape;3565;p20"/>
            <p:cNvSpPr/>
            <p:nvPr/>
          </p:nvSpPr>
          <p:spPr>
            <a:xfrm>
              <a:off x="1550181" y="2019297"/>
              <a:ext cx="51143" cy="110728"/>
            </a:xfrm>
            <a:custGeom>
              <a:rect b="b" l="l" r="r" t="t"/>
              <a:pathLst>
                <a:path extrusionOk="0" h="300" w="142">
                  <a:moveTo>
                    <a:pt x="142" y="287"/>
                  </a:moveTo>
                  <a:cubicBezTo>
                    <a:pt x="142" y="287"/>
                    <a:pt x="24" y="0"/>
                    <a:pt x="26" y="5"/>
                  </a:cubicBezTo>
                  <a:cubicBezTo>
                    <a:pt x="6" y="13"/>
                    <a:pt x="0" y="31"/>
                    <a:pt x="0" y="31"/>
                  </a:cubicBezTo>
                  <a:cubicBezTo>
                    <a:pt x="110" y="300"/>
                    <a:pt x="110" y="300"/>
                    <a:pt x="110" y="300"/>
                  </a:cubicBezTo>
                  <a:lnTo>
                    <a:pt x="142" y="2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6" name="Google Shape;3566;p20"/>
            <p:cNvSpPr/>
            <p:nvPr/>
          </p:nvSpPr>
          <p:spPr>
            <a:xfrm>
              <a:off x="1575185" y="2028822"/>
              <a:ext cx="39439" cy="88969"/>
            </a:xfrm>
            <a:custGeom>
              <a:rect b="b" l="l" r="r" t="t"/>
              <a:pathLst>
                <a:path extrusionOk="0" h="245" w="106">
                  <a:moveTo>
                    <a:pt x="102" y="244"/>
                  </a:moveTo>
                  <a:cubicBezTo>
                    <a:pt x="106" y="242"/>
                    <a:pt x="87" y="187"/>
                    <a:pt x="59" y="120"/>
                  </a:cubicBezTo>
                  <a:cubicBezTo>
                    <a:pt x="32" y="53"/>
                    <a:pt x="7" y="0"/>
                    <a:pt x="3" y="2"/>
                  </a:cubicBezTo>
                  <a:cubicBezTo>
                    <a:pt x="0" y="3"/>
                    <a:pt x="19" y="58"/>
                    <a:pt x="47" y="125"/>
                  </a:cubicBezTo>
                  <a:cubicBezTo>
                    <a:pt x="74" y="192"/>
                    <a:pt x="99" y="245"/>
                    <a:pt x="102" y="24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7" name="Google Shape;3567;p20"/>
            <p:cNvSpPr/>
            <p:nvPr/>
          </p:nvSpPr>
          <p:spPr>
            <a:xfrm>
              <a:off x="1588281" y="2125263"/>
              <a:ext cx="71438" cy="127397"/>
            </a:xfrm>
            <a:custGeom>
              <a:rect b="b" l="l" r="r" t="t"/>
              <a:pathLst>
                <a:path extrusionOk="0" h="107" w="60">
                  <a:moveTo>
                    <a:pt x="60" y="104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50" y="107"/>
                  </a:lnTo>
                  <a:lnTo>
                    <a:pt x="60" y="1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8" name="Google Shape;3568;p20"/>
            <p:cNvSpPr/>
            <p:nvPr/>
          </p:nvSpPr>
          <p:spPr>
            <a:xfrm>
              <a:off x="1594235" y="2134788"/>
              <a:ext cx="59531" cy="117872"/>
            </a:xfrm>
            <a:custGeom>
              <a:rect b="b" l="l" r="r" t="t"/>
              <a:pathLst>
                <a:path extrusionOk="0" h="99" w="50">
                  <a:moveTo>
                    <a:pt x="50" y="98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47" y="99"/>
                  </a:lnTo>
                  <a:lnTo>
                    <a:pt x="50" y="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9" name="Google Shape;3569;p20"/>
            <p:cNvSpPr/>
            <p:nvPr/>
          </p:nvSpPr>
          <p:spPr>
            <a:xfrm>
              <a:off x="1619238" y="2138360"/>
              <a:ext cx="38017" cy="110934"/>
            </a:xfrm>
            <a:custGeom>
              <a:rect b="b" l="l" r="r" t="t"/>
              <a:pathLst>
                <a:path extrusionOk="0" h="303" w="103">
                  <a:moveTo>
                    <a:pt x="102" y="302"/>
                  </a:moveTo>
                  <a:cubicBezTo>
                    <a:pt x="103" y="302"/>
                    <a:pt x="96" y="276"/>
                    <a:pt x="81" y="229"/>
                  </a:cubicBezTo>
                  <a:cubicBezTo>
                    <a:pt x="54" y="143"/>
                    <a:pt x="6" y="0"/>
                    <a:pt x="3" y="1"/>
                  </a:cubicBezTo>
                  <a:cubicBezTo>
                    <a:pt x="0" y="3"/>
                    <a:pt x="46" y="147"/>
                    <a:pt x="75" y="231"/>
                  </a:cubicBezTo>
                  <a:cubicBezTo>
                    <a:pt x="91" y="278"/>
                    <a:pt x="101" y="303"/>
                    <a:pt x="102" y="30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0" name="Google Shape;3570;p20"/>
            <p:cNvSpPr/>
            <p:nvPr/>
          </p:nvSpPr>
          <p:spPr>
            <a:xfrm>
              <a:off x="1320391" y="2174079"/>
              <a:ext cx="184547" cy="142875"/>
            </a:xfrm>
            <a:custGeom>
              <a:rect b="b" l="l" r="r" t="t"/>
              <a:pathLst>
                <a:path extrusionOk="0" h="120" w="155">
                  <a:moveTo>
                    <a:pt x="155" y="106"/>
                  </a:moveTo>
                  <a:lnTo>
                    <a:pt x="22" y="0"/>
                  </a:lnTo>
                  <a:lnTo>
                    <a:pt x="0" y="30"/>
                  </a:lnTo>
                  <a:lnTo>
                    <a:pt x="146" y="120"/>
                  </a:lnTo>
                  <a:lnTo>
                    <a:pt x="155" y="1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1" name="Google Shape;3571;p20"/>
            <p:cNvSpPr/>
            <p:nvPr/>
          </p:nvSpPr>
          <p:spPr>
            <a:xfrm>
              <a:off x="1325153" y="2193129"/>
              <a:ext cx="173831" cy="120253"/>
            </a:xfrm>
            <a:custGeom>
              <a:rect b="b" l="l" r="r" t="t"/>
              <a:pathLst>
                <a:path extrusionOk="0" h="101" w="146">
                  <a:moveTo>
                    <a:pt x="146" y="97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43" y="101"/>
                  </a:lnTo>
                  <a:lnTo>
                    <a:pt x="146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2" name="Google Shape;3572;p20"/>
            <p:cNvSpPr/>
            <p:nvPr/>
          </p:nvSpPr>
          <p:spPr>
            <a:xfrm>
              <a:off x="1347775" y="2187175"/>
              <a:ext cx="153544" cy="115115"/>
            </a:xfrm>
            <a:custGeom>
              <a:rect b="b" l="l" r="r" t="t"/>
              <a:pathLst>
                <a:path extrusionOk="0" h="317" w="416">
                  <a:moveTo>
                    <a:pt x="415" y="315"/>
                  </a:moveTo>
                  <a:cubicBezTo>
                    <a:pt x="416" y="314"/>
                    <a:pt x="370" y="277"/>
                    <a:pt x="290" y="215"/>
                  </a:cubicBezTo>
                  <a:cubicBezTo>
                    <a:pt x="168" y="121"/>
                    <a:pt x="5" y="0"/>
                    <a:pt x="3" y="3"/>
                  </a:cubicBezTo>
                  <a:cubicBezTo>
                    <a:pt x="0" y="7"/>
                    <a:pt x="161" y="131"/>
                    <a:pt x="285" y="223"/>
                  </a:cubicBezTo>
                  <a:cubicBezTo>
                    <a:pt x="366" y="283"/>
                    <a:pt x="414" y="317"/>
                    <a:pt x="415" y="31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3" name="Google Shape;3573;p20"/>
            <p:cNvSpPr/>
            <p:nvPr/>
          </p:nvSpPr>
          <p:spPr>
            <a:xfrm>
              <a:off x="1802594" y="1974054"/>
              <a:ext cx="61913" cy="211931"/>
            </a:xfrm>
            <a:custGeom>
              <a:rect b="b" l="l" r="r" t="t"/>
              <a:pathLst>
                <a:path extrusionOk="0" h="178" w="52">
                  <a:moveTo>
                    <a:pt x="0" y="175"/>
                  </a:moveTo>
                  <a:lnTo>
                    <a:pt x="13" y="0"/>
                  </a:lnTo>
                  <a:lnTo>
                    <a:pt x="52" y="6"/>
                  </a:lnTo>
                  <a:lnTo>
                    <a:pt x="16" y="17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4" name="Google Shape;3574;p20"/>
            <p:cNvSpPr/>
            <p:nvPr/>
          </p:nvSpPr>
          <p:spPr>
            <a:xfrm>
              <a:off x="1804975" y="1977625"/>
              <a:ext cx="29766" cy="207169"/>
            </a:xfrm>
            <a:custGeom>
              <a:rect b="b" l="l" r="r" t="t"/>
              <a:pathLst>
                <a:path extrusionOk="0" h="174" w="25">
                  <a:moveTo>
                    <a:pt x="0" y="173"/>
                  </a:moveTo>
                  <a:lnTo>
                    <a:pt x="12" y="0"/>
                  </a:lnTo>
                  <a:lnTo>
                    <a:pt x="25" y="2"/>
                  </a:lnTo>
                  <a:lnTo>
                    <a:pt x="5" y="174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5" name="Google Shape;3575;p20"/>
            <p:cNvSpPr/>
            <p:nvPr/>
          </p:nvSpPr>
          <p:spPr>
            <a:xfrm>
              <a:off x="1818072" y="1991913"/>
              <a:ext cx="35802" cy="192212"/>
            </a:xfrm>
            <a:custGeom>
              <a:rect b="b" l="l" r="r" t="t"/>
              <a:pathLst>
                <a:path extrusionOk="0" h="525" w="97">
                  <a:moveTo>
                    <a:pt x="2" y="525"/>
                  </a:moveTo>
                  <a:cubicBezTo>
                    <a:pt x="0" y="524"/>
                    <a:pt x="8" y="464"/>
                    <a:pt x="25" y="362"/>
                  </a:cubicBezTo>
                  <a:cubicBezTo>
                    <a:pt x="51" y="205"/>
                    <a:pt x="89" y="0"/>
                    <a:pt x="93" y="1"/>
                  </a:cubicBezTo>
                  <a:cubicBezTo>
                    <a:pt x="97" y="2"/>
                    <a:pt x="63" y="208"/>
                    <a:pt x="35" y="364"/>
                  </a:cubicBezTo>
                  <a:cubicBezTo>
                    <a:pt x="16" y="466"/>
                    <a:pt x="4" y="525"/>
                    <a:pt x="2" y="52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6" name="Google Shape;3576;p20"/>
            <p:cNvSpPr/>
            <p:nvPr/>
          </p:nvSpPr>
          <p:spPr>
            <a:xfrm>
              <a:off x="1687103" y="1943097"/>
              <a:ext cx="153591" cy="54769"/>
            </a:xfrm>
            <a:custGeom>
              <a:rect b="b" l="l" r="r" t="t"/>
              <a:pathLst>
                <a:path extrusionOk="0" h="46" w="129">
                  <a:moveTo>
                    <a:pt x="2" y="0"/>
                  </a:moveTo>
                  <a:lnTo>
                    <a:pt x="129" y="7"/>
                  </a:lnTo>
                  <a:lnTo>
                    <a:pt x="128" y="46"/>
                  </a:lnTo>
                  <a:lnTo>
                    <a:pt x="0" y="3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7" name="Google Shape;3577;p20"/>
            <p:cNvSpPr/>
            <p:nvPr/>
          </p:nvSpPr>
          <p:spPr>
            <a:xfrm>
              <a:off x="1687103" y="1968100"/>
              <a:ext cx="152400" cy="22622"/>
            </a:xfrm>
            <a:custGeom>
              <a:rect b="b" l="l" r="r" t="t"/>
              <a:pathLst>
                <a:path extrusionOk="0" h="19" w="128">
                  <a:moveTo>
                    <a:pt x="1" y="0"/>
                  </a:moveTo>
                  <a:lnTo>
                    <a:pt x="128" y="7"/>
                  </a:lnTo>
                  <a:lnTo>
                    <a:pt x="128" y="19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8" name="Google Shape;3578;p20"/>
            <p:cNvSpPr/>
            <p:nvPr/>
          </p:nvSpPr>
          <p:spPr>
            <a:xfrm>
              <a:off x="1693056" y="1952622"/>
              <a:ext cx="144250" cy="10704"/>
            </a:xfrm>
            <a:custGeom>
              <a:rect b="b" l="l" r="r" t="t"/>
              <a:pathLst>
                <a:path extrusionOk="0" h="29" w="394">
                  <a:moveTo>
                    <a:pt x="0" y="4"/>
                  </a:moveTo>
                  <a:cubicBezTo>
                    <a:pt x="0" y="0"/>
                    <a:pt x="89" y="1"/>
                    <a:pt x="197" y="6"/>
                  </a:cubicBezTo>
                  <a:cubicBezTo>
                    <a:pt x="306" y="12"/>
                    <a:pt x="394" y="20"/>
                    <a:pt x="393" y="25"/>
                  </a:cubicBezTo>
                  <a:cubicBezTo>
                    <a:pt x="393" y="29"/>
                    <a:pt x="305" y="28"/>
                    <a:pt x="196" y="22"/>
                  </a:cubicBezTo>
                  <a:cubicBezTo>
                    <a:pt x="88" y="17"/>
                    <a:pt x="0" y="8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9" name="Google Shape;3579;p20"/>
            <p:cNvSpPr/>
            <p:nvPr/>
          </p:nvSpPr>
          <p:spPr>
            <a:xfrm>
              <a:off x="1393019" y="2028822"/>
              <a:ext cx="77617" cy="80912"/>
            </a:xfrm>
            <a:custGeom>
              <a:rect b="b" l="l" r="r" t="t"/>
              <a:pathLst>
                <a:path extrusionOk="0" h="221" w="212">
                  <a:moveTo>
                    <a:pt x="19" y="149"/>
                  </a:moveTo>
                  <a:cubicBezTo>
                    <a:pt x="20" y="151"/>
                    <a:pt x="20" y="151"/>
                    <a:pt x="20" y="151"/>
                  </a:cubicBezTo>
                  <a:cubicBezTo>
                    <a:pt x="39" y="198"/>
                    <a:pt x="93" y="221"/>
                    <a:pt x="140" y="202"/>
                  </a:cubicBezTo>
                  <a:cubicBezTo>
                    <a:pt x="212" y="173"/>
                    <a:pt x="212" y="173"/>
                    <a:pt x="212" y="17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23" y="49"/>
                    <a:pt x="0" y="102"/>
                    <a:pt x="1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0" name="Google Shape;3580;p20"/>
            <p:cNvSpPr/>
            <p:nvPr/>
          </p:nvSpPr>
          <p:spPr>
            <a:xfrm>
              <a:off x="1445406" y="2028822"/>
              <a:ext cx="25003" cy="70247"/>
            </a:xfrm>
            <a:custGeom>
              <a:rect b="b" l="l" r="r" t="t"/>
              <a:pathLst>
                <a:path extrusionOk="0" h="59" w="21">
                  <a:moveTo>
                    <a:pt x="8" y="59"/>
                  </a:moveTo>
                  <a:lnTo>
                    <a:pt x="21" y="53"/>
                  </a:lnTo>
                  <a:lnTo>
                    <a:pt x="0" y="0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1" name="Google Shape;3581;p20"/>
            <p:cNvSpPr/>
            <p:nvPr/>
          </p:nvSpPr>
          <p:spPr>
            <a:xfrm>
              <a:off x="1414450" y="2057397"/>
              <a:ext cx="29766" cy="28575"/>
            </a:xfrm>
            <a:custGeom>
              <a:rect b="b" l="l" r="r" t="t"/>
              <a:pathLst>
                <a:path extrusionOk="0" h="80" w="80">
                  <a:moveTo>
                    <a:pt x="27" y="8"/>
                  </a:moveTo>
                  <a:cubicBezTo>
                    <a:pt x="45" y="0"/>
                    <a:pt x="65" y="9"/>
                    <a:pt x="73" y="27"/>
                  </a:cubicBezTo>
                  <a:cubicBezTo>
                    <a:pt x="80" y="45"/>
                    <a:pt x="71" y="65"/>
                    <a:pt x="53" y="73"/>
                  </a:cubicBezTo>
                  <a:cubicBezTo>
                    <a:pt x="35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2" name="Google Shape;3582;p20"/>
            <p:cNvSpPr/>
            <p:nvPr/>
          </p:nvSpPr>
          <p:spPr>
            <a:xfrm>
              <a:off x="1421594" y="2064541"/>
              <a:ext cx="15478" cy="14288"/>
            </a:xfrm>
            <a:custGeom>
              <a:rect b="b" l="l" r="r" t="t"/>
              <a:pathLst>
                <a:path extrusionOk="0" h="40" w="40">
                  <a:moveTo>
                    <a:pt x="14" y="4"/>
                  </a:moveTo>
                  <a:cubicBezTo>
                    <a:pt x="23" y="0"/>
                    <a:pt x="33" y="4"/>
                    <a:pt x="36" y="13"/>
                  </a:cubicBezTo>
                  <a:cubicBezTo>
                    <a:pt x="40" y="22"/>
                    <a:pt x="36" y="33"/>
                    <a:pt x="27" y="36"/>
                  </a:cubicBez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7"/>
                    <a:pt x="14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3" name="Google Shape;3583;p20"/>
            <p:cNvSpPr/>
            <p:nvPr/>
          </p:nvSpPr>
          <p:spPr>
            <a:xfrm>
              <a:off x="1646622" y="1928810"/>
              <a:ext cx="78879" cy="82227"/>
            </a:xfrm>
            <a:custGeom>
              <a:rect b="b" l="l" r="r" t="t"/>
              <a:pathLst>
                <a:path extrusionOk="0" h="221" w="212">
                  <a:moveTo>
                    <a:pt x="193" y="72"/>
                  </a:moveTo>
                  <a:cubicBezTo>
                    <a:pt x="193" y="70"/>
                    <a:pt x="193" y="70"/>
                    <a:pt x="193" y="70"/>
                  </a:cubicBezTo>
                  <a:cubicBezTo>
                    <a:pt x="173" y="23"/>
                    <a:pt x="120" y="0"/>
                    <a:pt x="73" y="1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90" y="173"/>
                    <a:pt x="212" y="119"/>
                    <a:pt x="193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4" name="Google Shape;3584;p20"/>
            <p:cNvSpPr/>
            <p:nvPr/>
          </p:nvSpPr>
          <p:spPr>
            <a:xfrm>
              <a:off x="1646622" y="1940716"/>
              <a:ext cx="26194" cy="70247"/>
            </a:xfrm>
            <a:custGeom>
              <a:rect b="b" l="l" r="r" t="t"/>
              <a:pathLst>
                <a:path extrusionOk="0" h="59" w="22">
                  <a:moveTo>
                    <a:pt x="14" y="0"/>
                  </a:moveTo>
                  <a:lnTo>
                    <a:pt x="0" y="6"/>
                  </a:lnTo>
                  <a:lnTo>
                    <a:pt x="22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5" name="Google Shape;3585;p20"/>
            <p:cNvSpPr/>
            <p:nvPr/>
          </p:nvSpPr>
          <p:spPr>
            <a:xfrm>
              <a:off x="1674006" y="1952622"/>
              <a:ext cx="29766" cy="29766"/>
            </a:xfrm>
            <a:custGeom>
              <a:rect b="b" l="l" r="r" t="t"/>
              <a:pathLst>
                <a:path extrusionOk="0" h="80" w="80">
                  <a:moveTo>
                    <a:pt x="54" y="73"/>
                  </a:moveTo>
                  <a:cubicBezTo>
                    <a:pt x="36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ubicBezTo>
                    <a:pt x="45" y="0"/>
                    <a:pt x="66" y="9"/>
                    <a:pt x="73" y="27"/>
                  </a:cubicBezTo>
                  <a:cubicBezTo>
                    <a:pt x="80" y="45"/>
                    <a:pt x="72" y="65"/>
                    <a:pt x="54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6" name="Google Shape;3586;p20"/>
            <p:cNvSpPr/>
            <p:nvPr/>
          </p:nvSpPr>
          <p:spPr>
            <a:xfrm>
              <a:off x="1681150" y="1959766"/>
              <a:ext cx="14288" cy="15478"/>
            </a:xfrm>
            <a:custGeom>
              <a:rect b="b" l="l" r="r" t="t"/>
              <a:pathLst>
                <a:path extrusionOk="0" h="40" w="40">
                  <a:moveTo>
                    <a:pt x="27" y="36"/>
                  </a:move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8"/>
                    <a:pt x="14" y="4"/>
                  </a:cubicBezTo>
                  <a:cubicBezTo>
                    <a:pt x="23" y="0"/>
                    <a:pt x="33" y="5"/>
                    <a:pt x="37" y="14"/>
                  </a:cubicBezTo>
                  <a:cubicBezTo>
                    <a:pt x="40" y="23"/>
                    <a:pt x="36" y="33"/>
                    <a:pt x="27" y="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7" name="Google Shape;3587;p20"/>
            <p:cNvSpPr/>
            <p:nvPr/>
          </p:nvSpPr>
          <p:spPr>
            <a:xfrm>
              <a:off x="1289435" y="2145503"/>
              <a:ext cx="90785" cy="89333"/>
            </a:xfrm>
            <a:custGeom>
              <a:rect b="b" l="l" r="r" t="t"/>
              <a:pathLst>
                <a:path extrusionOk="0" h="244" w="244">
                  <a:moveTo>
                    <a:pt x="230" y="97"/>
                  </a:moveTo>
                  <a:cubicBezTo>
                    <a:pt x="216" y="37"/>
                    <a:pt x="156" y="0"/>
                    <a:pt x="97" y="14"/>
                  </a:cubicBezTo>
                  <a:cubicBezTo>
                    <a:pt x="37" y="28"/>
                    <a:pt x="0" y="88"/>
                    <a:pt x="14" y="147"/>
                  </a:cubicBezTo>
                  <a:cubicBezTo>
                    <a:pt x="28" y="207"/>
                    <a:pt x="88" y="244"/>
                    <a:pt x="147" y="230"/>
                  </a:cubicBezTo>
                  <a:cubicBezTo>
                    <a:pt x="207" y="216"/>
                    <a:pt x="244" y="157"/>
                    <a:pt x="230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8" name="Google Shape;3588;p20"/>
            <p:cNvSpPr/>
            <p:nvPr/>
          </p:nvSpPr>
          <p:spPr>
            <a:xfrm>
              <a:off x="1298960" y="2155029"/>
              <a:ext cx="71604" cy="70449"/>
            </a:xfrm>
            <a:custGeom>
              <a:rect b="b" l="l" r="r" t="t"/>
              <a:pathLst>
                <a:path extrusionOk="0" h="194" w="194">
                  <a:moveTo>
                    <a:pt x="183" y="77"/>
                  </a:moveTo>
                  <a:cubicBezTo>
                    <a:pt x="172" y="30"/>
                    <a:pt x="124" y="0"/>
                    <a:pt x="77" y="11"/>
                  </a:cubicBezTo>
                  <a:cubicBezTo>
                    <a:pt x="29" y="23"/>
                    <a:pt x="0" y="70"/>
                    <a:pt x="11" y="117"/>
                  </a:cubicBezTo>
                  <a:cubicBezTo>
                    <a:pt x="22" y="165"/>
                    <a:pt x="69" y="194"/>
                    <a:pt x="117" y="183"/>
                  </a:cubicBezTo>
                  <a:cubicBezTo>
                    <a:pt x="164" y="172"/>
                    <a:pt x="194" y="125"/>
                    <a:pt x="183" y="7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9" name="Google Shape;3589;p20"/>
            <p:cNvSpPr/>
            <p:nvPr/>
          </p:nvSpPr>
          <p:spPr>
            <a:xfrm>
              <a:off x="1314438" y="2170507"/>
              <a:ext cx="40600" cy="40639"/>
            </a:xfrm>
            <a:custGeom>
              <a:rect b="b" l="l" r="r" t="t"/>
              <a:pathLst>
                <a:path extrusionOk="0" h="111" w="110">
                  <a:moveTo>
                    <a:pt x="104" y="44"/>
                  </a:moveTo>
                  <a:cubicBezTo>
                    <a:pt x="98" y="17"/>
                    <a:pt x="71" y="0"/>
                    <a:pt x="43" y="6"/>
                  </a:cubicBezTo>
                  <a:cubicBezTo>
                    <a:pt x="16" y="12"/>
                    <a:pt x="0" y="40"/>
                    <a:pt x="6" y="67"/>
                  </a:cubicBezTo>
                  <a:cubicBezTo>
                    <a:pt x="12" y="94"/>
                    <a:pt x="39" y="111"/>
                    <a:pt x="66" y="104"/>
                  </a:cubicBezTo>
                  <a:cubicBezTo>
                    <a:pt x="94" y="98"/>
                    <a:pt x="110" y="71"/>
                    <a:pt x="10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0" name="Google Shape;3590;p20"/>
            <p:cNvSpPr/>
            <p:nvPr/>
          </p:nvSpPr>
          <p:spPr>
            <a:xfrm>
              <a:off x="1323963" y="2180032"/>
              <a:ext cx="21503" cy="20169"/>
            </a:xfrm>
            <a:custGeom>
              <a:rect b="b" l="l" r="r" t="t"/>
              <a:pathLst>
                <a:path extrusionOk="0" h="56" w="56">
                  <a:moveTo>
                    <a:pt x="52" y="22"/>
                  </a:moveTo>
                  <a:cubicBezTo>
                    <a:pt x="49" y="9"/>
                    <a:pt x="36" y="0"/>
                    <a:pt x="22" y="4"/>
                  </a:cubicBezTo>
                  <a:cubicBezTo>
                    <a:pt x="9" y="7"/>
                    <a:pt x="0" y="20"/>
                    <a:pt x="3" y="34"/>
                  </a:cubicBezTo>
                  <a:cubicBezTo>
                    <a:pt x="7" y="47"/>
                    <a:pt x="20" y="56"/>
                    <a:pt x="34" y="53"/>
                  </a:cubicBezTo>
                  <a:cubicBezTo>
                    <a:pt x="47" y="50"/>
                    <a:pt x="56" y="36"/>
                    <a:pt x="52" y="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1" name="Google Shape;3591;p20"/>
            <p:cNvSpPr/>
            <p:nvPr/>
          </p:nvSpPr>
          <p:spPr>
            <a:xfrm>
              <a:off x="1795450" y="1928810"/>
              <a:ext cx="92643" cy="92643"/>
            </a:xfrm>
            <a:custGeom>
              <a:rect b="b" l="l" r="r" t="t"/>
              <a:pathLst>
                <a:path extrusionOk="0" h="251" w="251">
                  <a:moveTo>
                    <a:pt x="205" y="44"/>
                  </a:moveTo>
                  <a:cubicBezTo>
                    <a:pt x="160" y="0"/>
                    <a:pt x="87" y="1"/>
                    <a:pt x="44" y="46"/>
                  </a:cubicBezTo>
                  <a:cubicBezTo>
                    <a:pt x="0" y="92"/>
                    <a:pt x="1" y="164"/>
                    <a:pt x="46" y="207"/>
                  </a:cubicBezTo>
                  <a:cubicBezTo>
                    <a:pt x="92" y="251"/>
                    <a:pt x="164" y="250"/>
                    <a:pt x="208" y="205"/>
                  </a:cubicBezTo>
                  <a:cubicBezTo>
                    <a:pt x="251" y="159"/>
                    <a:pt x="250" y="87"/>
                    <a:pt x="205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2" name="Google Shape;3592;p20"/>
            <p:cNvSpPr/>
            <p:nvPr/>
          </p:nvSpPr>
          <p:spPr>
            <a:xfrm>
              <a:off x="1804975" y="1938335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63" y="35"/>
                  </a:moveTo>
                  <a:cubicBezTo>
                    <a:pt x="127" y="0"/>
                    <a:pt x="70" y="1"/>
                    <a:pt x="35" y="37"/>
                  </a:cubicBezTo>
                  <a:cubicBezTo>
                    <a:pt x="0" y="73"/>
                    <a:pt x="1" y="130"/>
                    <a:pt x="37" y="165"/>
                  </a:cubicBezTo>
                  <a:cubicBezTo>
                    <a:pt x="73" y="200"/>
                    <a:pt x="130" y="199"/>
                    <a:pt x="165" y="163"/>
                  </a:cubicBezTo>
                  <a:cubicBezTo>
                    <a:pt x="200" y="127"/>
                    <a:pt x="199" y="70"/>
                    <a:pt x="163" y="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3" name="Google Shape;3593;p20"/>
            <p:cNvSpPr/>
            <p:nvPr/>
          </p:nvSpPr>
          <p:spPr>
            <a:xfrm>
              <a:off x="1820453" y="1953813"/>
              <a:ext cx="42788" cy="42788"/>
            </a:xfrm>
            <a:custGeom>
              <a:rect b="b" l="l" r="r" t="t"/>
              <a:pathLst>
                <a:path extrusionOk="0" h="115" w="115">
                  <a:moveTo>
                    <a:pt x="94" y="20"/>
                  </a:moveTo>
                  <a:cubicBezTo>
                    <a:pt x="73" y="0"/>
                    <a:pt x="40" y="1"/>
                    <a:pt x="20" y="21"/>
                  </a:cubicBezTo>
                  <a:cubicBezTo>
                    <a:pt x="0" y="42"/>
                    <a:pt x="1" y="75"/>
                    <a:pt x="22" y="95"/>
                  </a:cubicBezTo>
                  <a:cubicBezTo>
                    <a:pt x="42" y="115"/>
                    <a:pt x="75" y="114"/>
                    <a:pt x="95" y="94"/>
                  </a:cubicBezTo>
                  <a:cubicBezTo>
                    <a:pt x="115" y="73"/>
                    <a:pt x="114" y="40"/>
                    <a:pt x="94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4" name="Google Shape;3594;p20"/>
            <p:cNvSpPr/>
            <p:nvPr/>
          </p:nvSpPr>
          <p:spPr>
            <a:xfrm>
              <a:off x="1831169" y="1964528"/>
              <a:ext cx="21378" cy="21378"/>
            </a:xfrm>
            <a:custGeom>
              <a:rect b="b" l="l" r="r" t="t"/>
              <a:pathLst>
                <a:path extrusionOk="0" h="57" w="57">
                  <a:moveTo>
                    <a:pt x="47" y="10"/>
                  </a:moveTo>
                  <a:cubicBezTo>
                    <a:pt x="36" y="0"/>
                    <a:pt x="20" y="0"/>
                    <a:pt x="10" y="10"/>
                  </a:cubicBezTo>
                  <a:cubicBezTo>
                    <a:pt x="0" y="21"/>
                    <a:pt x="0" y="37"/>
                    <a:pt x="11" y="47"/>
                  </a:cubicBezTo>
                  <a:cubicBezTo>
                    <a:pt x="21" y="57"/>
                    <a:pt x="37" y="57"/>
                    <a:pt x="47" y="47"/>
                  </a:cubicBezTo>
                  <a:cubicBezTo>
                    <a:pt x="57" y="36"/>
                    <a:pt x="57" y="20"/>
                    <a:pt x="47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5" name="Google Shape;3595;p20"/>
            <p:cNvSpPr/>
            <p:nvPr/>
          </p:nvSpPr>
          <p:spPr>
            <a:xfrm>
              <a:off x="1558516" y="2094307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7"/>
                  </a:moveTo>
                  <a:lnTo>
                    <a:pt x="23" y="64"/>
                  </a:lnTo>
                  <a:lnTo>
                    <a:pt x="0" y="8"/>
                  </a:lnTo>
                  <a:lnTo>
                    <a:pt x="19" y="0"/>
                  </a:lnTo>
                  <a:lnTo>
                    <a:pt x="42" y="5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6" name="Google Shape;3596;p20"/>
            <p:cNvSpPr/>
            <p:nvPr/>
          </p:nvSpPr>
          <p:spPr>
            <a:xfrm>
              <a:off x="1558516" y="2099069"/>
              <a:ext cx="38100" cy="71438"/>
            </a:xfrm>
            <a:custGeom>
              <a:rect b="b" l="l" r="r" t="t"/>
              <a:pathLst>
                <a:path extrusionOk="0" h="60" w="32">
                  <a:moveTo>
                    <a:pt x="32" y="57"/>
                  </a:moveTo>
                  <a:lnTo>
                    <a:pt x="23" y="60"/>
                  </a:lnTo>
                  <a:lnTo>
                    <a:pt x="0" y="4"/>
                  </a:lnTo>
                  <a:lnTo>
                    <a:pt x="9" y="0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7" name="Google Shape;3597;p20"/>
            <p:cNvSpPr/>
            <p:nvPr/>
          </p:nvSpPr>
          <p:spPr>
            <a:xfrm>
              <a:off x="1595425" y="2080019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6"/>
                  </a:moveTo>
                  <a:lnTo>
                    <a:pt x="23" y="64"/>
                  </a:lnTo>
                  <a:lnTo>
                    <a:pt x="0" y="7"/>
                  </a:lnTo>
                  <a:lnTo>
                    <a:pt x="19" y="0"/>
                  </a:lnTo>
                  <a:lnTo>
                    <a:pt x="42" y="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8" name="Google Shape;3598;p20"/>
            <p:cNvSpPr/>
            <p:nvPr/>
          </p:nvSpPr>
          <p:spPr>
            <a:xfrm>
              <a:off x="1595425" y="2084782"/>
              <a:ext cx="39291" cy="71438"/>
            </a:xfrm>
            <a:custGeom>
              <a:rect b="b" l="l" r="r" t="t"/>
              <a:pathLst>
                <a:path extrusionOk="0" h="60" w="33">
                  <a:moveTo>
                    <a:pt x="33" y="56"/>
                  </a:moveTo>
                  <a:lnTo>
                    <a:pt x="23" y="60"/>
                  </a:lnTo>
                  <a:lnTo>
                    <a:pt x="0" y="3"/>
                  </a:lnTo>
                  <a:lnTo>
                    <a:pt x="10" y="0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9" name="Google Shape;3599;p20"/>
            <p:cNvSpPr/>
            <p:nvPr/>
          </p:nvSpPr>
          <p:spPr>
            <a:xfrm>
              <a:off x="1587091" y="2103832"/>
              <a:ext cx="28575" cy="39291"/>
            </a:xfrm>
            <a:custGeom>
              <a:rect b="b" l="l" r="r" t="t"/>
              <a:pathLst>
                <a:path extrusionOk="0" h="33" w="24">
                  <a:moveTo>
                    <a:pt x="24" y="28"/>
                  </a:moveTo>
                  <a:lnTo>
                    <a:pt x="12" y="33"/>
                  </a:lnTo>
                  <a:lnTo>
                    <a:pt x="0" y="5"/>
                  </a:lnTo>
                  <a:lnTo>
                    <a:pt x="12" y="0"/>
                  </a:lnTo>
                  <a:lnTo>
                    <a:pt x="2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0" name="Google Shape;3600;p20"/>
            <p:cNvSpPr/>
            <p:nvPr/>
          </p:nvSpPr>
          <p:spPr>
            <a:xfrm>
              <a:off x="566725" y="1115613"/>
              <a:ext cx="450056" cy="707231"/>
            </a:xfrm>
            <a:custGeom>
              <a:rect b="b" l="l" r="r" t="t"/>
              <a:pathLst>
                <a:path extrusionOk="0" h="594" w="378">
                  <a:moveTo>
                    <a:pt x="279" y="594"/>
                  </a:moveTo>
                  <a:lnTo>
                    <a:pt x="0" y="49"/>
                  </a:lnTo>
                  <a:lnTo>
                    <a:pt x="99" y="0"/>
                  </a:lnTo>
                  <a:lnTo>
                    <a:pt x="378" y="546"/>
                  </a:lnTo>
                  <a:lnTo>
                    <a:pt x="279" y="5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1" name="Google Shape;3601;p20"/>
            <p:cNvSpPr/>
            <p:nvPr/>
          </p:nvSpPr>
          <p:spPr>
            <a:xfrm>
              <a:off x="581013" y="1145379"/>
              <a:ext cx="383381" cy="675084"/>
            </a:xfrm>
            <a:custGeom>
              <a:rect b="b" l="l" r="r" t="t"/>
              <a:pathLst>
                <a:path extrusionOk="0" h="567" w="322">
                  <a:moveTo>
                    <a:pt x="279" y="567"/>
                  </a:moveTo>
                  <a:lnTo>
                    <a:pt x="0" y="21"/>
                  </a:lnTo>
                  <a:lnTo>
                    <a:pt x="43" y="0"/>
                  </a:lnTo>
                  <a:lnTo>
                    <a:pt x="322" y="546"/>
                  </a:lnTo>
                  <a:lnTo>
                    <a:pt x="279" y="5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2" name="Google Shape;3602;p20"/>
            <p:cNvSpPr/>
            <p:nvPr/>
          </p:nvSpPr>
          <p:spPr>
            <a:xfrm>
              <a:off x="672691" y="1131091"/>
              <a:ext cx="324065" cy="617274"/>
            </a:xfrm>
            <a:custGeom>
              <a:rect b="b" l="l" r="r" t="t"/>
              <a:pathLst>
                <a:path extrusionOk="0" h="1686" w="878">
                  <a:moveTo>
                    <a:pt x="867" y="1680"/>
                  </a:moveTo>
                  <a:cubicBezTo>
                    <a:pt x="856" y="1686"/>
                    <a:pt x="784" y="1597"/>
                    <a:pt x="530" y="1084"/>
                  </a:cubicBezTo>
                  <a:cubicBezTo>
                    <a:pt x="276" y="571"/>
                    <a:pt x="0" y="11"/>
                    <a:pt x="11" y="6"/>
                  </a:cubicBezTo>
                  <a:cubicBezTo>
                    <a:pt x="22" y="0"/>
                    <a:pt x="317" y="551"/>
                    <a:pt x="571" y="1064"/>
                  </a:cubicBezTo>
                  <a:cubicBezTo>
                    <a:pt x="824" y="1576"/>
                    <a:pt x="878" y="1675"/>
                    <a:pt x="867" y="168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3" name="Google Shape;3603;p20"/>
            <p:cNvSpPr/>
            <p:nvPr/>
          </p:nvSpPr>
          <p:spPr>
            <a:xfrm>
              <a:off x="1028688" y="1588291"/>
              <a:ext cx="344091" cy="214313"/>
            </a:xfrm>
            <a:custGeom>
              <a:rect b="b" l="l" r="r" t="t"/>
              <a:pathLst>
                <a:path extrusionOk="0" h="180" w="289">
                  <a:moveTo>
                    <a:pt x="0" y="101"/>
                  </a:moveTo>
                  <a:lnTo>
                    <a:pt x="257" y="0"/>
                  </a:lnTo>
                  <a:lnTo>
                    <a:pt x="289" y="79"/>
                  </a:lnTo>
                  <a:lnTo>
                    <a:pt x="33" y="18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4" name="Google Shape;3604;p20"/>
            <p:cNvSpPr/>
            <p:nvPr/>
          </p:nvSpPr>
          <p:spPr>
            <a:xfrm>
              <a:off x="1048928" y="1639488"/>
              <a:ext cx="317897" cy="150019"/>
            </a:xfrm>
            <a:custGeom>
              <a:rect b="b" l="l" r="r" t="t"/>
              <a:pathLst>
                <a:path extrusionOk="0" h="126" w="267">
                  <a:moveTo>
                    <a:pt x="0" y="100"/>
                  </a:moveTo>
                  <a:lnTo>
                    <a:pt x="256" y="0"/>
                  </a:lnTo>
                  <a:lnTo>
                    <a:pt x="267" y="24"/>
                  </a:lnTo>
                  <a:lnTo>
                    <a:pt x="10" y="126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5" name="Google Shape;3605;p20"/>
            <p:cNvSpPr/>
            <p:nvPr/>
          </p:nvSpPr>
          <p:spPr>
            <a:xfrm>
              <a:off x="1004875" y="1609722"/>
              <a:ext cx="325911" cy="140994"/>
            </a:xfrm>
            <a:custGeom>
              <a:rect b="b" l="l" r="r" t="t"/>
              <a:pathLst>
                <a:path extrusionOk="0" h="382" w="883">
                  <a:moveTo>
                    <a:pt x="125" y="306"/>
                  </a:moveTo>
                  <a:cubicBezTo>
                    <a:pt x="122" y="297"/>
                    <a:pt x="0" y="349"/>
                    <a:pt x="412" y="180"/>
                  </a:cubicBezTo>
                  <a:cubicBezTo>
                    <a:pt x="825" y="12"/>
                    <a:pt x="875" y="0"/>
                    <a:pt x="879" y="9"/>
                  </a:cubicBezTo>
                  <a:cubicBezTo>
                    <a:pt x="883" y="18"/>
                    <a:pt x="838" y="44"/>
                    <a:pt x="426" y="213"/>
                  </a:cubicBezTo>
                  <a:cubicBezTo>
                    <a:pt x="13" y="382"/>
                    <a:pt x="129" y="315"/>
                    <a:pt x="125" y="306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6" name="Google Shape;3606;p20"/>
            <p:cNvSpPr/>
            <p:nvPr/>
          </p:nvSpPr>
          <p:spPr>
            <a:xfrm>
              <a:off x="425041" y="909635"/>
              <a:ext cx="386986" cy="386986"/>
            </a:xfrm>
            <a:custGeom>
              <a:rect b="b" l="l" r="r" t="t"/>
              <a:pathLst>
                <a:path extrusionOk="0" h="1057" w="1057">
                  <a:moveTo>
                    <a:pt x="832" y="890"/>
                  </a:moveTo>
                  <a:cubicBezTo>
                    <a:pt x="632" y="1057"/>
                    <a:pt x="335" y="1031"/>
                    <a:pt x="168" y="831"/>
                  </a:cubicBezTo>
                  <a:cubicBezTo>
                    <a:pt x="0" y="632"/>
                    <a:pt x="27" y="334"/>
                    <a:pt x="226" y="167"/>
                  </a:cubicBezTo>
                  <a:cubicBezTo>
                    <a:pt x="425" y="0"/>
                    <a:pt x="723" y="26"/>
                    <a:pt x="890" y="226"/>
                  </a:cubicBezTo>
                  <a:cubicBezTo>
                    <a:pt x="1057" y="425"/>
                    <a:pt x="1031" y="722"/>
                    <a:pt x="832" y="89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7" name="Google Shape;3607;p20"/>
            <p:cNvSpPr/>
            <p:nvPr/>
          </p:nvSpPr>
          <p:spPr>
            <a:xfrm>
              <a:off x="665547" y="1091800"/>
              <a:ext cx="122909" cy="173540"/>
            </a:xfrm>
            <a:custGeom>
              <a:rect b="b" l="l" r="r" t="t"/>
              <a:pathLst>
                <a:path extrusionOk="0" h="474" w="333">
                  <a:moveTo>
                    <a:pt x="330" y="0"/>
                  </a:moveTo>
                  <a:cubicBezTo>
                    <a:pt x="333" y="379"/>
                    <a:pt x="0" y="474"/>
                    <a:pt x="0" y="474"/>
                  </a:cubicBezTo>
                  <a:cubicBezTo>
                    <a:pt x="0" y="474"/>
                    <a:pt x="307" y="349"/>
                    <a:pt x="330" y="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8" name="Google Shape;3608;p20"/>
            <p:cNvSpPr/>
            <p:nvPr/>
          </p:nvSpPr>
          <p:spPr>
            <a:xfrm>
              <a:off x="463141" y="950116"/>
              <a:ext cx="310778" cy="310778"/>
            </a:xfrm>
            <a:custGeom>
              <a:rect b="b" l="l" r="r" t="t"/>
              <a:pathLst>
                <a:path extrusionOk="0" h="842" w="842">
                  <a:moveTo>
                    <a:pt x="662" y="708"/>
                  </a:moveTo>
                  <a:cubicBezTo>
                    <a:pt x="503" y="842"/>
                    <a:pt x="267" y="821"/>
                    <a:pt x="133" y="662"/>
                  </a:cubicBezTo>
                  <a:cubicBezTo>
                    <a:pt x="0" y="503"/>
                    <a:pt x="21" y="266"/>
                    <a:pt x="180" y="133"/>
                  </a:cubicBezTo>
                  <a:cubicBezTo>
                    <a:pt x="339" y="0"/>
                    <a:pt x="576" y="20"/>
                    <a:pt x="709" y="179"/>
                  </a:cubicBezTo>
                  <a:cubicBezTo>
                    <a:pt x="842" y="338"/>
                    <a:pt x="821" y="575"/>
                    <a:pt x="662" y="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9" name="Google Shape;3609;p20"/>
            <p:cNvSpPr/>
            <p:nvPr/>
          </p:nvSpPr>
          <p:spPr>
            <a:xfrm>
              <a:off x="410753" y="821529"/>
              <a:ext cx="425197" cy="388288"/>
            </a:xfrm>
            <a:custGeom>
              <a:rect b="b" l="l" r="r" t="t"/>
              <a:pathLst>
                <a:path extrusionOk="0" h="1052" w="1152">
                  <a:moveTo>
                    <a:pt x="579" y="1051"/>
                  </a:moveTo>
                  <a:cubicBezTo>
                    <a:pt x="568" y="1051"/>
                    <a:pt x="568" y="1051"/>
                    <a:pt x="568" y="1051"/>
                  </a:cubicBezTo>
                  <a:cubicBezTo>
                    <a:pt x="254" y="1050"/>
                    <a:pt x="0" y="795"/>
                    <a:pt x="1" y="48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52" y="4"/>
                    <a:pt x="1152" y="4"/>
                    <a:pt x="1152" y="4"/>
                  </a:cubicBezTo>
                  <a:cubicBezTo>
                    <a:pt x="1150" y="485"/>
                    <a:pt x="1150" y="485"/>
                    <a:pt x="1150" y="485"/>
                  </a:cubicBezTo>
                  <a:cubicBezTo>
                    <a:pt x="1149" y="799"/>
                    <a:pt x="893" y="1052"/>
                    <a:pt x="579" y="10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0" name="Google Shape;3610;p20"/>
            <p:cNvSpPr/>
            <p:nvPr/>
          </p:nvSpPr>
          <p:spPr>
            <a:xfrm>
              <a:off x="410752" y="817696"/>
              <a:ext cx="423871" cy="181240"/>
            </a:xfrm>
            <a:custGeom>
              <a:rect b="b" l="l" r="r" t="t"/>
              <a:pathLst>
                <a:path extrusionOk="0" h="149" w="356">
                  <a:moveTo>
                    <a:pt x="0" y="149"/>
                  </a:moveTo>
                  <a:lnTo>
                    <a:pt x="1" y="0"/>
                  </a:lnTo>
                  <a:lnTo>
                    <a:pt x="356" y="2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1" name="Google Shape;3611;p20"/>
            <p:cNvSpPr/>
            <p:nvPr/>
          </p:nvSpPr>
          <p:spPr>
            <a:xfrm>
              <a:off x="544103" y="932257"/>
              <a:ext cx="160556" cy="160556"/>
            </a:xfrm>
            <a:custGeom>
              <a:rect b="b" l="l" r="r" t="t"/>
              <a:pathLst>
                <a:path extrusionOk="0" h="435" w="435">
                  <a:moveTo>
                    <a:pt x="435" y="218"/>
                  </a:moveTo>
                  <a:cubicBezTo>
                    <a:pt x="435" y="98"/>
                    <a:pt x="338" y="1"/>
                    <a:pt x="218" y="0"/>
                  </a:cubicBezTo>
                  <a:cubicBezTo>
                    <a:pt x="99" y="0"/>
                    <a:pt x="1" y="97"/>
                    <a:pt x="1" y="217"/>
                  </a:cubicBezTo>
                  <a:cubicBezTo>
                    <a:pt x="0" y="336"/>
                    <a:pt x="97" y="434"/>
                    <a:pt x="217" y="434"/>
                  </a:cubicBezTo>
                  <a:cubicBezTo>
                    <a:pt x="337" y="435"/>
                    <a:pt x="434" y="338"/>
                    <a:pt x="435" y="2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2" name="Google Shape;3612;p20"/>
            <p:cNvSpPr/>
            <p:nvPr/>
          </p:nvSpPr>
          <p:spPr>
            <a:xfrm>
              <a:off x="584584" y="972738"/>
              <a:ext cx="80094" cy="80094"/>
            </a:xfrm>
            <a:custGeom>
              <a:rect b="b" l="l" r="r" t="t"/>
              <a:pathLst>
                <a:path extrusionOk="0" h="217" w="217">
                  <a:moveTo>
                    <a:pt x="217" y="109"/>
                  </a:moveTo>
                  <a:cubicBezTo>
                    <a:pt x="217" y="49"/>
                    <a:pt x="169" y="0"/>
                    <a:pt x="109" y="0"/>
                  </a:cubicBezTo>
                  <a:cubicBezTo>
                    <a:pt x="49" y="0"/>
                    <a:pt x="0" y="48"/>
                    <a:pt x="0" y="108"/>
                  </a:cubicBezTo>
                  <a:cubicBezTo>
                    <a:pt x="0" y="168"/>
                    <a:pt x="48" y="217"/>
                    <a:pt x="108" y="217"/>
                  </a:cubicBezTo>
                  <a:cubicBezTo>
                    <a:pt x="168" y="217"/>
                    <a:pt x="217" y="169"/>
                    <a:pt x="217" y="1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3" name="Google Shape;3613;p20"/>
            <p:cNvSpPr/>
            <p:nvPr/>
          </p:nvSpPr>
          <p:spPr>
            <a:xfrm>
              <a:off x="642925" y="1017982"/>
              <a:ext cx="180118" cy="181226"/>
            </a:xfrm>
            <a:custGeom>
              <a:rect b="b" l="l" r="r" t="t"/>
              <a:pathLst>
                <a:path extrusionOk="0" h="491" w="488">
                  <a:moveTo>
                    <a:pt x="0" y="491"/>
                  </a:moveTo>
                  <a:cubicBezTo>
                    <a:pt x="426" y="444"/>
                    <a:pt x="488" y="0"/>
                    <a:pt x="488" y="0"/>
                  </a:cubicBezTo>
                  <a:cubicBezTo>
                    <a:pt x="488" y="0"/>
                    <a:pt x="335" y="415"/>
                    <a:pt x="0" y="49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4" name="Google Shape;3614;p20"/>
            <p:cNvSpPr/>
            <p:nvPr/>
          </p:nvSpPr>
          <p:spPr>
            <a:xfrm>
              <a:off x="798897" y="1645441"/>
              <a:ext cx="290847" cy="288501"/>
            </a:xfrm>
            <a:custGeom>
              <a:rect b="b" l="l" r="r" t="t"/>
              <a:pathLst>
                <a:path extrusionOk="0" h="788" w="788">
                  <a:moveTo>
                    <a:pt x="743" y="312"/>
                  </a:moveTo>
                  <a:cubicBezTo>
                    <a:pt x="788" y="504"/>
                    <a:pt x="669" y="697"/>
                    <a:pt x="476" y="743"/>
                  </a:cubicBezTo>
                  <a:cubicBezTo>
                    <a:pt x="283" y="788"/>
                    <a:pt x="90" y="668"/>
                    <a:pt x="45" y="476"/>
                  </a:cubicBezTo>
                  <a:cubicBezTo>
                    <a:pt x="0" y="283"/>
                    <a:pt x="119" y="90"/>
                    <a:pt x="312" y="45"/>
                  </a:cubicBezTo>
                  <a:cubicBezTo>
                    <a:pt x="505" y="0"/>
                    <a:pt x="698" y="119"/>
                    <a:pt x="743" y="3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5" name="Google Shape;3615;p20"/>
            <p:cNvSpPr/>
            <p:nvPr/>
          </p:nvSpPr>
          <p:spPr>
            <a:xfrm>
              <a:off x="828663" y="1675207"/>
              <a:ext cx="231423" cy="231792"/>
            </a:xfrm>
            <a:custGeom>
              <a:rect b="b" l="l" r="r" t="t"/>
              <a:pathLst>
                <a:path extrusionOk="0" h="628" w="627">
                  <a:moveTo>
                    <a:pt x="591" y="249"/>
                  </a:moveTo>
                  <a:cubicBezTo>
                    <a:pt x="627" y="402"/>
                    <a:pt x="532" y="556"/>
                    <a:pt x="379" y="592"/>
                  </a:cubicBezTo>
                  <a:cubicBezTo>
                    <a:pt x="225" y="628"/>
                    <a:pt x="72" y="533"/>
                    <a:pt x="36" y="380"/>
                  </a:cubicBezTo>
                  <a:cubicBezTo>
                    <a:pt x="0" y="226"/>
                    <a:pt x="95" y="72"/>
                    <a:pt x="248" y="36"/>
                  </a:cubicBezTo>
                  <a:cubicBezTo>
                    <a:pt x="402" y="0"/>
                    <a:pt x="555" y="96"/>
                    <a:pt x="591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6" name="Google Shape;3616;p20"/>
            <p:cNvSpPr/>
            <p:nvPr/>
          </p:nvSpPr>
          <p:spPr>
            <a:xfrm>
              <a:off x="878669" y="1724022"/>
              <a:ext cx="132136" cy="132505"/>
            </a:xfrm>
            <a:custGeom>
              <a:rect b="b" l="l" r="r" t="t"/>
              <a:pathLst>
                <a:path extrusionOk="0" h="359" w="358">
                  <a:moveTo>
                    <a:pt x="338" y="142"/>
                  </a:moveTo>
                  <a:cubicBezTo>
                    <a:pt x="358" y="230"/>
                    <a:pt x="304" y="318"/>
                    <a:pt x="216" y="339"/>
                  </a:cubicBezTo>
                  <a:cubicBezTo>
                    <a:pt x="129" y="359"/>
                    <a:pt x="41" y="305"/>
                    <a:pt x="20" y="217"/>
                  </a:cubicBezTo>
                  <a:cubicBezTo>
                    <a:pt x="0" y="129"/>
                    <a:pt x="54" y="42"/>
                    <a:pt x="142" y="21"/>
                  </a:cubicBezTo>
                  <a:cubicBezTo>
                    <a:pt x="229" y="0"/>
                    <a:pt x="317" y="55"/>
                    <a:pt x="338" y="1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7" name="Google Shape;3617;p20"/>
            <p:cNvSpPr/>
            <p:nvPr/>
          </p:nvSpPr>
          <p:spPr>
            <a:xfrm>
              <a:off x="910816" y="1757360"/>
              <a:ext cx="66675" cy="65484"/>
            </a:xfrm>
            <a:custGeom>
              <a:rect b="b" l="l" r="r" t="t"/>
              <a:pathLst>
                <a:path extrusionOk="0" h="179" w="180">
                  <a:moveTo>
                    <a:pt x="169" y="71"/>
                  </a:moveTo>
                  <a:cubicBezTo>
                    <a:pt x="180" y="115"/>
                    <a:pt x="152" y="159"/>
                    <a:pt x="109" y="169"/>
                  </a:cubicBezTo>
                  <a:cubicBezTo>
                    <a:pt x="65" y="179"/>
                    <a:pt x="21" y="152"/>
                    <a:pt x="11" y="108"/>
                  </a:cubicBezTo>
                  <a:cubicBezTo>
                    <a:pt x="0" y="65"/>
                    <a:pt x="28" y="21"/>
                    <a:pt x="71" y="10"/>
                  </a:cubicBezTo>
                  <a:cubicBezTo>
                    <a:pt x="115" y="0"/>
                    <a:pt x="159" y="27"/>
                    <a:pt x="169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8" name="Google Shape;3618;p20"/>
            <p:cNvSpPr/>
            <p:nvPr/>
          </p:nvSpPr>
          <p:spPr>
            <a:xfrm>
              <a:off x="928675" y="1653775"/>
              <a:ext cx="138113" cy="91678"/>
            </a:xfrm>
            <a:custGeom>
              <a:rect b="b" l="l" r="r" t="t"/>
              <a:pathLst>
                <a:path extrusionOk="0" h="249" w="375">
                  <a:moveTo>
                    <a:pt x="0" y="20"/>
                  </a:moveTo>
                  <a:cubicBezTo>
                    <a:pt x="288" y="0"/>
                    <a:pt x="375" y="249"/>
                    <a:pt x="375" y="249"/>
                  </a:cubicBezTo>
                  <a:cubicBezTo>
                    <a:pt x="375" y="249"/>
                    <a:pt x="266" y="22"/>
                    <a:pt x="0" y="2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9" name="Google Shape;3619;p20"/>
            <p:cNvSpPr/>
            <p:nvPr/>
          </p:nvSpPr>
          <p:spPr>
            <a:xfrm>
              <a:off x="1318010" y="1512091"/>
              <a:ext cx="196453" cy="196453"/>
            </a:xfrm>
            <a:custGeom>
              <a:rect b="b" l="l" r="r" t="t"/>
              <a:pathLst>
                <a:path extrusionOk="0" h="535" w="534">
                  <a:moveTo>
                    <a:pt x="514" y="231"/>
                  </a:moveTo>
                  <a:cubicBezTo>
                    <a:pt x="534" y="368"/>
                    <a:pt x="440" y="495"/>
                    <a:pt x="304" y="515"/>
                  </a:cubicBezTo>
                  <a:cubicBezTo>
                    <a:pt x="167" y="535"/>
                    <a:pt x="40" y="441"/>
                    <a:pt x="20" y="304"/>
                  </a:cubicBezTo>
                  <a:cubicBezTo>
                    <a:pt x="0" y="168"/>
                    <a:pt x="94" y="41"/>
                    <a:pt x="231" y="20"/>
                  </a:cubicBezTo>
                  <a:cubicBezTo>
                    <a:pt x="367" y="0"/>
                    <a:pt x="494" y="95"/>
                    <a:pt x="514" y="2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0" name="Google Shape;3620;p20"/>
            <p:cNvSpPr/>
            <p:nvPr/>
          </p:nvSpPr>
          <p:spPr>
            <a:xfrm>
              <a:off x="1338250" y="1532332"/>
              <a:ext cx="155971" cy="155971"/>
            </a:xfrm>
            <a:custGeom>
              <a:rect b="b" l="l" r="r" t="t"/>
              <a:pathLst>
                <a:path extrusionOk="0" h="426" w="426">
                  <a:moveTo>
                    <a:pt x="410" y="184"/>
                  </a:moveTo>
                  <a:cubicBezTo>
                    <a:pt x="426" y="293"/>
                    <a:pt x="351" y="394"/>
                    <a:pt x="242" y="410"/>
                  </a:cubicBezTo>
                  <a:cubicBezTo>
                    <a:pt x="134" y="426"/>
                    <a:pt x="33" y="351"/>
                    <a:pt x="17" y="243"/>
                  </a:cubicBezTo>
                  <a:cubicBezTo>
                    <a:pt x="0" y="134"/>
                    <a:pt x="76" y="33"/>
                    <a:pt x="184" y="17"/>
                  </a:cubicBezTo>
                  <a:cubicBezTo>
                    <a:pt x="293" y="0"/>
                    <a:pt x="394" y="76"/>
                    <a:pt x="410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1" name="Google Shape;3621;p20"/>
            <p:cNvSpPr/>
            <p:nvPr/>
          </p:nvSpPr>
          <p:spPr>
            <a:xfrm>
              <a:off x="1371588" y="1565669"/>
              <a:ext cx="89297" cy="89297"/>
            </a:xfrm>
            <a:custGeom>
              <a:rect b="b" l="l" r="r" t="t"/>
              <a:pathLst>
                <a:path extrusionOk="0" h="243" w="244">
                  <a:moveTo>
                    <a:pt x="235" y="105"/>
                  </a:moveTo>
                  <a:cubicBezTo>
                    <a:pt x="244" y="167"/>
                    <a:pt x="201" y="225"/>
                    <a:pt x="139" y="234"/>
                  </a:cubicBezTo>
                  <a:cubicBezTo>
                    <a:pt x="77" y="243"/>
                    <a:pt x="19" y="200"/>
                    <a:pt x="10" y="138"/>
                  </a:cubicBezTo>
                  <a:cubicBezTo>
                    <a:pt x="0" y="76"/>
                    <a:pt x="43" y="18"/>
                    <a:pt x="106" y="9"/>
                  </a:cubicBezTo>
                  <a:cubicBezTo>
                    <a:pt x="168" y="0"/>
                    <a:pt x="225" y="43"/>
                    <a:pt x="235" y="1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2" name="Google Shape;3622;p20"/>
            <p:cNvSpPr/>
            <p:nvPr/>
          </p:nvSpPr>
          <p:spPr>
            <a:xfrm>
              <a:off x="1394210" y="1588291"/>
              <a:ext cx="44053" cy="44053"/>
            </a:xfrm>
            <a:custGeom>
              <a:rect b="b" l="l" r="r" t="t"/>
              <a:pathLst>
                <a:path extrusionOk="0" h="121" w="122">
                  <a:moveTo>
                    <a:pt x="117" y="52"/>
                  </a:moveTo>
                  <a:cubicBezTo>
                    <a:pt x="122" y="83"/>
                    <a:pt x="101" y="112"/>
                    <a:pt x="69" y="117"/>
                  </a:cubicBezTo>
                  <a:cubicBezTo>
                    <a:pt x="38" y="121"/>
                    <a:pt x="9" y="100"/>
                    <a:pt x="5" y="69"/>
                  </a:cubicBezTo>
                  <a:cubicBezTo>
                    <a:pt x="0" y="38"/>
                    <a:pt x="22" y="9"/>
                    <a:pt x="53" y="4"/>
                  </a:cubicBezTo>
                  <a:cubicBezTo>
                    <a:pt x="84" y="0"/>
                    <a:pt x="113" y="21"/>
                    <a:pt x="117" y="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3" name="Google Shape;3623;p20"/>
            <p:cNvSpPr/>
            <p:nvPr/>
          </p:nvSpPr>
          <p:spPr>
            <a:xfrm>
              <a:off x="471475" y="553638"/>
              <a:ext cx="307200" cy="163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4" name="Google Shape;3624;p20"/>
            <p:cNvSpPr/>
            <p:nvPr/>
          </p:nvSpPr>
          <p:spPr>
            <a:xfrm>
              <a:off x="736984" y="559591"/>
              <a:ext cx="19200" cy="2049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5" name="Google Shape;3625;p20"/>
            <p:cNvSpPr/>
            <p:nvPr/>
          </p:nvSpPr>
          <p:spPr>
            <a:xfrm>
              <a:off x="486953" y="553638"/>
              <a:ext cx="138000" cy="16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6" name="Google Shape;3626;p20"/>
            <p:cNvSpPr/>
            <p:nvPr/>
          </p:nvSpPr>
          <p:spPr>
            <a:xfrm>
              <a:off x="346459" y="271460"/>
              <a:ext cx="557100" cy="38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7" name="Google Shape;3627;p20"/>
            <p:cNvSpPr/>
            <p:nvPr/>
          </p:nvSpPr>
          <p:spPr>
            <a:xfrm>
              <a:off x="783419" y="388141"/>
              <a:ext cx="172640" cy="229790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8" name="Google Shape;3628;p20"/>
            <p:cNvSpPr/>
            <p:nvPr/>
          </p:nvSpPr>
          <p:spPr>
            <a:xfrm>
              <a:off x="403609" y="309560"/>
              <a:ext cx="442800" cy="30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9" name="Google Shape;3629;p20"/>
            <p:cNvSpPr/>
            <p:nvPr/>
          </p:nvSpPr>
          <p:spPr>
            <a:xfrm>
              <a:off x="202394" y="211928"/>
              <a:ext cx="841770" cy="373857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0" name="Google Shape;3630;p20"/>
            <p:cNvSpPr/>
            <p:nvPr/>
          </p:nvSpPr>
          <p:spPr>
            <a:xfrm>
              <a:off x="202394" y="211928"/>
              <a:ext cx="841772" cy="66675"/>
            </a:xfrm>
            <a:custGeom>
              <a:rect b="b" l="l" r="r" t="t"/>
              <a:pathLst>
                <a:path extrusionOk="0" h="56" w="707">
                  <a:moveTo>
                    <a:pt x="693" y="56"/>
                  </a:moveTo>
                  <a:lnTo>
                    <a:pt x="13" y="56"/>
                  </a:lnTo>
                  <a:lnTo>
                    <a:pt x="0" y="0"/>
                  </a:lnTo>
                  <a:lnTo>
                    <a:pt x="707" y="0"/>
                  </a:lnTo>
                  <a:lnTo>
                    <a:pt x="693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1" name="Google Shape;3631;p20"/>
            <p:cNvSpPr/>
            <p:nvPr/>
          </p:nvSpPr>
          <p:spPr>
            <a:xfrm>
              <a:off x="423850" y="297654"/>
              <a:ext cx="576262" cy="280987"/>
            </a:xfrm>
            <a:custGeom>
              <a:rect b="b" l="l" r="r" t="t"/>
              <a:pathLst>
                <a:path extrusionOk="0" h="767" w="1563">
                  <a:moveTo>
                    <a:pt x="0" y="762"/>
                  </a:moveTo>
                  <a:cubicBezTo>
                    <a:pt x="0" y="762"/>
                    <a:pt x="1029" y="767"/>
                    <a:pt x="1096" y="762"/>
                  </a:cubicBezTo>
                  <a:cubicBezTo>
                    <a:pt x="1351" y="748"/>
                    <a:pt x="1423" y="615"/>
                    <a:pt x="1423" y="615"/>
                  </a:cubicBezTo>
                  <a:cubicBezTo>
                    <a:pt x="1563" y="0"/>
                    <a:pt x="1563" y="0"/>
                    <a:pt x="1563" y="0"/>
                  </a:cubicBezTo>
                  <a:cubicBezTo>
                    <a:pt x="1360" y="586"/>
                    <a:pt x="1360" y="586"/>
                    <a:pt x="1360" y="586"/>
                  </a:cubicBezTo>
                  <a:cubicBezTo>
                    <a:pt x="1360" y="586"/>
                    <a:pt x="1333" y="717"/>
                    <a:pt x="1060" y="732"/>
                  </a:cubicBezTo>
                  <a:cubicBezTo>
                    <a:pt x="997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2" name="Google Shape;3632;p20"/>
            <p:cNvSpPr/>
            <p:nvPr/>
          </p:nvSpPr>
          <p:spPr>
            <a:xfrm>
              <a:off x="238113" y="288129"/>
              <a:ext cx="72628" cy="240506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0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3" name="Google Shape;3633;p20"/>
            <p:cNvSpPr/>
            <p:nvPr/>
          </p:nvSpPr>
          <p:spPr>
            <a:xfrm>
              <a:off x="413126" y="717938"/>
              <a:ext cx="420300" cy="1083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4" name="Google Shape;3634;p20"/>
            <p:cNvSpPr/>
            <p:nvPr/>
          </p:nvSpPr>
          <p:spPr>
            <a:xfrm>
              <a:off x="423850" y="731041"/>
              <a:ext cx="394097" cy="78581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3635" name="Shape 3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6" name="Google Shape;3636;p21"/>
          <p:cNvSpPr txBox="1"/>
          <p:nvPr>
            <p:ph hasCustomPrompt="1" type="title"/>
          </p:nvPr>
        </p:nvSpPr>
        <p:spPr>
          <a:xfrm>
            <a:off x="1071150" y="2031374"/>
            <a:ext cx="46023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37" name="Google Shape;3637;p21"/>
          <p:cNvSpPr txBox="1"/>
          <p:nvPr>
            <p:ph idx="1" type="subTitle"/>
          </p:nvPr>
        </p:nvSpPr>
        <p:spPr>
          <a:xfrm>
            <a:off x="1071150" y="2726326"/>
            <a:ext cx="46023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3638" name="Google Shape;3638;p21"/>
          <p:cNvSpPr txBox="1"/>
          <p:nvPr>
            <p:ph hasCustomPrompt="1" idx="2" type="title"/>
          </p:nvPr>
        </p:nvSpPr>
        <p:spPr>
          <a:xfrm>
            <a:off x="1071150" y="735175"/>
            <a:ext cx="46023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39" name="Google Shape;3639;p21"/>
          <p:cNvSpPr txBox="1"/>
          <p:nvPr>
            <p:ph idx="3" type="subTitle"/>
          </p:nvPr>
        </p:nvSpPr>
        <p:spPr>
          <a:xfrm>
            <a:off x="1071150" y="1430127"/>
            <a:ext cx="46023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3640" name="Google Shape;3640;p21"/>
          <p:cNvSpPr txBox="1"/>
          <p:nvPr>
            <p:ph hasCustomPrompt="1" idx="4" type="title"/>
          </p:nvPr>
        </p:nvSpPr>
        <p:spPr>
          <a:xfrm>
            <a:off x="1071150" y="3327573"/>
            <a:ext cx="46023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41" name="Google Shape;3641;p21"/>
          <p:cNvSpPr txBox="1"/>
          <p:nvPr>
            <p:ph idx="5" type="subTitle"/>
          </p:nvPr>
        </p:nvSpPr>
        <p:spPr>
          <a:xfrm>
            <a:off x="1071150" y="4022525"/>
            <a:ext cx="46023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grpSp>
        <p:nvGrpSpPr>
          <p:cNvPr id="3642" name="Google Shape;3642;p21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3643" name="Google Shape;3643;p21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644" name="Google Shape;3644;p21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3645" name="Google Shape;3645;p21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646" name="Google Shape;3646;p21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647" name="Google Shape;3647;p21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8" name="Google Shape;3648;p21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9" name="Google Shape;3649;p21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0" name="Google Shape;3650;p21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1" name="Google Shape;3651;p21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2" name="Google Shape;3652;p21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3" name="Google Shape;3653;p21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4" name="Google Shape;3654;p21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5" name="Google Shape;3655;p21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6" name="Google Shape;3656;p21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7" name="Google Shape;3657;p21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8" name="Google Shape;3658;p21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9" name="Google Shape;3659;p21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0" name="Google Shape;3660;p21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1" name="Google Shape;3661;p21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2" name="Google Shape;3662;p21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3" name="Google Shape;3663;p21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4" name="Google Shape;3664;p21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5" name="Google Shape;3665;p21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6" name="Google Shape;3666;p21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7" name="Google Shape;3667;p21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8" name="Google Shape;3668;p21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9" name="Google Shape;3669;p21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0" name="Google Shape;3670;p21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1" name="Google Shape;3671;p21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2" name="Google Shape;3672;p21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3" name="Google Shape;3673;p21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4" name="Google Shape;3674;p21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5" name="Google Shape;3675;p21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6" name="Google Shape;3676;p21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7" name="Google Shape;3677;p21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8" name="Google Shape;3678;p21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9" name="Google Shape;3679;p21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0" name="Google Shape;3680;p21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1" name="Google Shape;3681;p21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2" name="Google Shape;3682;p21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3" name="Google Shape;3683;p21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4" name="Google Shape;3684;p21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5" name="Google Shape;3685;p21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6" name="Google Shape;3686;p21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7" name="Google Shape;3687;p21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8" name="Google Shape;3688;p21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9" name="Google Shape;3689;p21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0" name="Google Shape;3690;p21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1" name="Google Shape;3691;p21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2" name="Google Shape;3692;p21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3" name="Google Shape;3693;p21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4" name="Google Shape;3694;p21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5" name="Google Shape;3695;p21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6" name="Google Shape;3696;p21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7" name="Google Shape;3697;p21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8" name="Google Shape;3698;p21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9" name="Google Shape;3699;p21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0" name="Google Shape;3700;p21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1" name="Google Shape;3701;p21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2" name="Google Shape;3702;p21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3" name="Google Shape;3703;p21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4" name="Google Shape;3704;p21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5" name="Google Shape;3705;p21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6" name="Google Shape;3706;p21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7" name="Google Shape;3707;p21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8" name="Google Shape;3708;p21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9" name="Google Shape;3709;p21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0" name="Google Shape;3710;p21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1" name="Google Shape;3711;p21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2" name="Google Shape;3712;p21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3" name="Google Shape;3713;p21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4" name="Google Shape;3714;p21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5" name="Google Shape;3715;p21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6" name="Google Shape;3716;p21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7" name="Google Shape;3717;p21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8" name="Google Shape;3718;p21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9" name="Google Shape;3719;p21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0" name="Google Shape;3720;p21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1" name="Google Shape;3721;p21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2" name="Google Shape;3722;p21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3" name="Google Shape;3723;p21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4" name="Google Shape;3724;p21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5" name="Google Shape;3725;p21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6" name="Google Shape;3726;p21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7" name="Google Shape;3727;p21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8" name="Google Shape;3728;p21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9" name="Google Shape;3729;p21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0" name="Google Shape;3730;p21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1" name="Google Shape;3731;p21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2" name="Google Shape;3732;p21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3" name="Google Shape;3733;p21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4" name="Google Shape;3734;p21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5" name="Google Shape;3735;p21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6" name="Google Shape;3736;p21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7" name="Google Shape;3737;p21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8" name="Google Shape;3738;p21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9" name="Google Shape;3739;p21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0" name="Google Shape;3740;p21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1" name="Google Shape;3741;p21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2" name="Google Shape;3742;p21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3" name="Google Shape;3743;p21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4" name="Google Shape;3744;p21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5" name="Google Shape;3745;p21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6" name="Google Shape;3746;p21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7" name="Google Shape;3747;p21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8" name="Google Shape;3748;p21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9" name="Google Shape;3749;p21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0" name="Google Shape;3750;p21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1" name="Google Shape;3751;p21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2" name="Google Shape;3752;p21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3" name="Google Shape;3753;p21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4" name="Google Shape;3754;p21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5" name="Google Shape;3755;p21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6" name="Google Shape;3756;p21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7" name="Google Shape;3757;p21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8" name="Google Shape;3758;p21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9" name="Google Shape;3759;p21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0" name="Google Shape;3760;p21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1" name="Google Shape;3761;p21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2" name="Google Shape;3762;p21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3" name="Google Shape;3763;p21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4" name="Google Shape;3764;p21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5" name="Google Shape;3765;p21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6" name="Google Shape;3766;p21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7" name="Google Shape;3767;p21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8" name="Google Shape;3768;p21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9" name="Google Shape;3769;p21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0" name="Google Shape;3770;p21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1" name="Google Shape;3771;p21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2" name="Google Shape;3772;p21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3" name="Google Shape;3773;p21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4" name="Google Shape;3774;p21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5" name="Google Shape;3775;p21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6" name="Google Shape;3776;p21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7" name="Google Shape;3777;p21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8" name="Google Shape;3778;p21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9" name="Google Shape;3779;p21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0" name="Google Shape;3780;p21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1" name="Google Shape;3781;p21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2" name="Google Shape;3782;p21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3" name="Google Shape;3783;p21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4" name="Google Shape;3784;p21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5" name="Google Shape;3785;p21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6" name="Google Shape;3786;p21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7" name="Google Shape;3787;p21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8" name="Google Shape;3788;p21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9" name="Google Shape;3789;p21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0" name="Google Shape;3790;p21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1" name="Google Shape;3791;p21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2" name="Google Shape;3792;p21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3" name="Google Shape;3793;p21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4" name="Google Shape;3794;p21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3795" name="Shape 3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6" name="Google Shape;3796;p22"/>
          <p:cNvGrpSpPr/>
          <p:nvPr/>
        </p:nvGrpSpPr>
        <p:grpSpPr>
          <a:xfrm>
            <a:off x="-225450" y="-20950"/>
            <a:ext cx="9716400" cy="5052675"/>
            <a:chOff x="-225450" y="-20950"/>
            <a:chExt cx="9716400" cy="5052675"/>
          </a:xfrm>
        </p:grpSpPr>
        <p:sp>
          <p:nvSpPr>
            <p:cNvPr id="3797" name="Google Shape;3797;p22"/>
            <p:cNvSpPr/>
            <p:nvPr/>
          </p:nvSpPr>
          <p:spPr>
            <a:xfrm>
              <a:off x="-76200" y="-20950"/>
              <a:ext cx="9386100" cy="238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8" name="Google Shape;3798;p22"/>
            <p:cNvSpPr/>
            <p:nvPr/>
          </p:nvSpPr>
          <p:spPr>
            <a:xfrm>
              <a:off x="-76193" y="121444"/>
              <a:ext cx="9386100" cy="9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9" name="Google Shape;3799;p22"/>
            <p:cNvSpPr/>
            <p:nvPr/>
          </p:nvSpPr>
          <p:spPr>
            <a:xfrm>
              <a:off x="-76193" y="28575"/>
              <a:ext cx="9386100" cy="4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0" name="Google Shape;3800;p22"/>
            <p:cNvSpPr/>
            <p:nvPr/>
          </p:nvSpPr>
          <p:spPr>
            <a:xfrm>
              <a:off x="-225450" y="453096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801" name="Google Shape;3801;p22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3802" name="Google Shape;3802;p22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803" name="Google Shape;3803;p22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804" name="Google Shape;3804;p22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5" name="Google Shape;3805;p22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6" name="Google Shape;3806;p22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7" name="Google Shape;3807;p22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8" name="Google Shape;3808;p22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9" name="Google Shape;3809;p22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0" name="Google Shape;3810;p22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1" name="Google Shape;3811;p22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2" name="Google Shape;3812;p22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3" name="Google Shape;3813;p22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4" name="Google Shape;3814;p22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5" name="Google Shape;3815;p22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6" name="Google Shape;3816;p22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7" name="Google Shape;3817;p22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8" name="Google Shape;3818;p22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9" name="Google Shape;3819;p22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0" name="Google Shape;3820;p22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1" name="Google Shape;3821;p22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2" name="Google Shape;3822;p22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3" name="Google Shape;3823;p22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4" name="Google Shape;3824;p22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5" name="Google Shape;3825;p22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6" name="Google Shape;3826;p22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7" name="Google Shape;3827;p22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8" name="Google Shape;3828;p22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9" name="Google Shape;3829;p22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0" name="Google Shape;3830;p22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1" name="Google Shape;3831;p22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2" name="Google Shape;3832;p22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3" name="Google Shape;3833;p22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4" name="Google Shape;3834;p22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5" name="Google Shape;3835;p22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6" name="Google Shape;3836;p22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7" name="Google Shape;3837;p22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8" name="Google Shape;3838;p22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9" name="Google Shape;3839;p22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0" name="Google Shape;3840;p22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1" name="Google Shape;3841;p22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2" name="Google Shape;3842;p22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3" name="Google Shape;3843;p22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4" name="Google Shape;3844;p22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5" name="Google Shape;3845;p22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6" name="Google Shape;3846;p22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7" name="Google Shape;3847;p22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8" name="Google Shape;3848;p22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9" name="Google Shape;3849;p22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0" name="Google Shape;3850;p22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1" name="Google Shape;3851;p22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2" name="Google Shape;3852;p22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3" name="Google Shape;3853;p22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4" name="Google Shape;3854;p22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5" name="Google Shape;3855;p22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6" name="Google Shape;3856;p22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7" name="Google Shape;3857;p22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8" name="Google Shape;3858;p22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9" name="Google Shape;3859;p22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0" name="Google Shape;3860;p22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1" name="Google Shape;3861;p22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2" name="Google Shape;3862;p22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3" name="Google Shape;3863;p22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4" name="Google Shape;3864;p22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5" name="Google Shape;3865;p22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6" name="Google Shape;3866;p22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7" name="Google Shape;3867;p22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8" name="Google Shape;3868;p22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9" name="Google Shape;3869;p22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0" name="Google Shape;3870;p22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1" name="Google Shape;3871;p22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2" name="Google Shape;3872;p22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3" name="Google Shape;3873;p22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4" name="Google Shape;3874;p22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5" name="Google Shape;3875;p22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6" name="Google Shape;3876;p22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7" name="Google Shape;3877;p22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8" name="Google Shape;3878;p22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9" name="Google Shape;3879;p22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0" name="Google Shape;3880;p22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1" name="Google Shape;3881;p22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2" name="Google Shape;3882;p22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3" name="Google Shape;3883;p22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4" name="Google Shape;3884;p22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5" name="Google Shape;3885;p22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6" name="Google Shape;3886;p22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7" name="Google Shape;3887;p22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8" name="Google Shape;3888;p22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9" name="Google Shape;3889;p22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0" name="Google Shape;3890;p22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1" name="Google Shape;3891;p22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2" name="Google Shape;3892;p22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3" name="Google Shape;3893;p22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4" name="Google Shape;3894;p22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5" name="Google Shape;3895;p22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6" name="Google Shape;3896;p22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7" name="Google Shape;3897;p22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8" name="Google Shape;3898;p22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9" name="Google Shape;3899;p22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0" name="Google Shape;3900;p22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1" name="Google Shape;3901;p22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2" name="Google Shape;3902;p22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3" name="Google Shape;3903;p22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4" name="Google Shape;3904;p22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5" name="Google Shape;3905;p22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6" name="Google Shape;3906;p22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7" name="Google Shape;3907;p22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8" name="Google Shape;3908;p22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9" name="Google Shape;3909;p22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0" name="Google Shape;3910;p22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1" name="Google Shape;3911;p22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2" name="Google Shape;3912;p22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3" name="Google Shape;3913;p22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4" name="Google Shape;3914;p22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5" name="Google Shape;3915;p22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6" name="Google Shape;3916;p22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7" name="Google Shape;3917;p22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8" name="Google Shape;3918;p22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9" name="Google Shape;3919;p22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0" name="Google Shape;3920;p22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1" name="Google Shape;3921;p22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2" name="Google Shape;3922;p22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3" name="Google Shape;3923;p22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4" name="Google Shape;3924;p22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5" name="Google Shape;3925;p22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6" name="Google Shape;3926;p22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7" name="Google Shape;3927;p22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8" name="Google Shape;3928;p22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9" name="Google Shape;3929;p22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0" name="Google Shape;3930;p22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1" name="Google Shape;3931;p22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2" name="Google Shape;3932;p22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3" name="Google Shape;3933;p22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4" name="Google Shape;3934;p22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5" name="Google Shape;3935;p22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6" name="Google Shape;3936;p22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7" name="Google Shape;3937;p22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8" name="Google Shape;3938;p22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9" name="Google Shape;3939;p22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0" name="Google Shape;3940;p22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1" name="Google Shape;3941;p22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2" name="Google Shape;3942;p22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3" name="Google Shape;3943;p22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4" name="Google Shape;3944;p22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5" name="Google Shape;3945;p22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6" name="Google Shape;3946;p22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7" name="Google Shape;3947;p22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8" name="Google Shape;3948;p22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9" name="Google Shape;3949;p22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0" name="Google Shape;3950;p22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1" name="Google Shape;3951;p22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952" name="Google Shape;3952;p22"/>
          <p:cNvSpPr txBox="1"/>
          <p:nvPr>
            <p:ph type="title"/>
          </p:nvPr>
        </p:nvSpPr>
        <p:spPr>
          <a:xfrm>
            <a:off x="713250" y="2674375"/>
            <a:ext cx="3411600" cy="8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1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53" name="Google Shape;3953;p22"/>
          <p:cNvSpPr txBox="1"/>
          <p:nvPr>
            <p:ph idx="1" type="subTitle"/>
          </p:nvPr>
        </p:nvSpPr>
        <p:spPr>
          <a:xfrm>
            <a:off x="713225" y="3458125"/>
            <a:ext cx="3411600" cy="10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sp>
        <p:nvSpPr>
          <p:cNvPr id="3954" name="Google Shape;3954;p22"/>
          <p:cNvSpPr txBox="1"/>
          <p:nvPr/>
        </p:nvSpPr>
        <p:spPr>
          <a:xfrm>
            <a:off x="4373400" y="3581513"/>
            <a:ext cx="3411600" cy="6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CREDITS: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0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</a:t>
            </a:r>
            <a:endParaRPr b="1" sz="1000" u="sng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3955" name="Shape 3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6" name="Google Shape;3956;p23"/>
          <p:cNvGrpSpPr/>
          <p:nvPr/>
        </p:nvGrpSpPr>
        <p:grpSpPr>
          <a:xfrm>
            <a:off x="-225450" y="-20950"/>
            <a:ext cx="9716400" cy="5052675"/>
            <a:chOff x="-225450" y="-20950"/>
            <a:chExt cx="9716400" cy="5052675"/>
          </a:xfrm>
        </p:grpSpPr>
        <p:sp>
          <p:nvSpPr>
            <p:cNvPr id="3957" name="Google Shape;3957;p23"/>
            <p:cNvSpPr/>
            <p:nvPr/>
          </p:nvSpPr>
          <p:spPr>
            <a:xfrm>
              <a:off x="-76200" y="-20950"/>
              <a:ext cx="9386100" cy="238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8" name="Google Shape;3958;p23"/>
            <p:cNvSpPr/>
            <p:nvPr/>
          </p:nvSpPr>
          <p:spPr>
            <a:xfrm>
              <a:off x="-76193" y="121444"/>
              <a:ext cx="9386100" cy="9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9" name="Google Shape;3959;p23"/>
            <p:cNvSpPr/>
            <p:nvPr/>
          </p:nvSpPr>
          <p:spPr>
            <a:xfrm>
              <a:off x="-76193" y="28575"/>
              <a:ext cx="9386100" cy="4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0" name="Google Shape;3960;p23"/>
            <p:cNvSpPr/>
            <p:nvPr/>
          </p:nvSpPr>
          <p:spPr>
            <a:xfrm>
              <a:off x="-225450" y="453096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961" name="Google Shape;3961;p23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3962" name="Google Shape;3962;p23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963" name="Google Shape;3963;p23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3964" name="Google Shape;3964;p23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5" name="Google Shape;3965;p23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6" name="Google Shape;3966;p23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7" name="Google Shape;3967;p23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8" name="Google Shape;3968;p23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9" name="Google Shape;3969;p23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0" name="Google Shape;3970;p23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1" name="Google Shape;3971;p23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2" name="Google Shape;3972;p23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3" name="Google Shape;3973;p23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4" name="Google Shape;3974;p23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5" name="Google Shape;3975;p23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6" name="Google Shape;3976;p23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7" name="Google Shape;3977;p23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8" name="Google Shape;3978;p23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9" name="Google Shape;3979;p23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0" name="Google Shape;3980;p23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1" name="Google Shape;3981;p23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2" name="Google Shape;3982;p23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3" name="Google Shape;3983;p23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4" name="Google Shape;3984;p23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5" name="Google Shape;3985;p23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6" name="Google Shape;3986;p23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7" name="Google Shape;3987;p23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8" name="Google Shape;3988;p23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9" name="Google Shape;3989;p23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0" name="Google Shape;3990;p23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1" name="Google Shape;3991;p23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2" name="Google Shape;3992;p23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3" name="Google Shape;3993;p23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4" name="Google Shape;3994;p23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5" name="Google Shape;3995;p23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6" name="Google Shape;3996;p23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7" name="Google Shape;3997;p23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8" name="Google Shape;3998;p23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9" name="Google Shape;3999;p23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0" name="Google Shape;4000;p23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1" name="Google Shape;4001;p23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2" name="Google Shape;4002;p23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3" name="Google Shape;4003;p23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4" name="Google Shape;4004;p23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5" name="Google Shape;4005;p23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6" name="Google Shape;4006;p23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7" name="Google Shape;4007;p23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8" name="Google Shape;4008;p23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9" name="Google Shape;4009;p23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0" name="Google Shape;4010;p23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1" name="Google Shape;4011;p23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2" name="Google Shape;4012;p23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3" name="Google Shape;4013;p23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4" name="Google Shape;4014;p23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5" name="Google Shape;4015;p23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6" name="Google Shape;4016;p23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7" name="Google Shape;4017;p23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8" name="Google Shape;4018;p23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9" name="Google Shape;4019;p23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0" name="Google Shape;4020;p23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1" name="Google Shape;4021;p23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2" name="Google Shape;4022;p23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3" name="Google Shape;4023;p23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4" name="Google Shape;4024;p23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5" name="Google Shape;4025;p23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6" name="Google Shape;4026;p23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7" name="Google Shape;4027;p23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8" name="Google Shape;4028;p23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9" name="Google Shape;4029;p23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0" name="Google Shape;4030;p23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1" name="Google Shape;4031;p23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2" name="Google Shape;4032;p23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3" name="Google Shape;4033;p23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4" name="Google Shape;4034;p23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5" name="Google Shape;4035;p23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6" name="Google Shape;4036;p23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7" name="Google Shape;4037;p23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8" name="Google Shape;4038;p23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9" name="Google Shape;4039;p23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0" name="Google Shape;4040;p23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1" name="Google Shape;4041;p23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2" name="Google Shape;4042;p23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3" name="Google Shape;4043;p23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4" name="Google Shape;4044;p23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5" name="Google Shape;4045;p23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6" name="Google Shape;4046;p23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7" name="Google Shape;4047;p23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8" name="Google Shape;4048;p23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9" name="Google Shape;4049;p23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0" name="Google Shape;4050;p23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1" name="Google Shape;4051;p23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2" name="Google Shape;4052;p23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3" name="Google Shape;4053;p23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4" name="Google Shape;4054;p23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5" name="Google Shape;4055;p23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6" name="Google Shape;4056;p23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7" name="Google Shape;4057;p23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8" name="Google Shape;4058;p23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9" name="Google Shape;4059;p23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0" name="Google Shape;4060;p23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1" name="Google Shape;4061;p23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2" name="Google Shape;4062;p23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3" name="Google Shape;4063;p23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4" name="Google Shape;4064;p23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5" name="Google Shape;4065;p23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6" name="Google Shape;4066;p23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7" name="Google Shape;4067;p23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8" name="Google Shape;4068;p23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9" name="Google Shape;4069;p23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0" name="Google Shape;4070;p23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1" name="Google Shape;4071;p23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2" name="Google Shape;4072;p23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3" name="Google Shape;4073;p23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4" name="Google Shape;4074;p23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5" name="Google Shape;4075;p23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6" name="Google Shape;4076;p23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7" name="Google Shape;4077;p23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8" name="Google Shape;4078;p23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9" name="Google Shape;4079;p23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0" name="Google Shape;4080;p23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1" name="Google Shape;4081;p23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2" name="Google Shape;4082;p23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3" name="Google Shape;4083;p23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4" name="Google Shape;4084;p23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5" name="Google Shape;4085;p23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6" name="Google Shape;4086;p23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7" name="Google Shape;4087;p23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8" name="Google Shape;4088;p23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9" name="Google Shape;4089;p23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0" name="Google Shape;4090;p23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1" name="Google Shape;4091;p23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2" name="Google Shape;4092;p23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3" name="Google Shape;4093;p23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4" name="Google Shape;4094;p23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5" name="Google Shape;4095;p23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6" name="Google Shape;4096;p23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7" name="Google Shape;4097;p23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8" name="Google Shape;4098;p23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9" name="Google Shape;4099;p23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0" name="Google Shape;4100;p23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1" name="Google Shape;4101;p23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2" name="Google Shape;4102;p23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3" name="Google Shape;4103;p23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4" name="Google Shape;4104;p23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5" name="Google Shape;4105;p23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6" name="Google Shape;4106;p23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7" name="Google Shape;4107;p23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8" name="Google Shape;4108;p23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9" name="Google Shape;4109;p23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0" name="Google Shape;4110;p23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1" name="Google Shape;4111;p23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4112" name="Shape 4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3" name="Google Shape;4113;p24"/>
          <p:cNvGrpSpPr/>
          <p:nvPr/>
        </p:nvGrpSpPr>
        <p:grpSpPr>
          <a:xfrm>
            <a:off x="-286212" y="167200"/>
            <a:ext cx="9736187" cy="4864525"/>
            <a:chOff x="-286212" y="167200"/>
            <a:chExt cx="9736187" cy="4864525"/>
          </a:xfrm>
        </p:grpSpPr>
        <p:sp>
          <p:nvSpPr>
            <p:cNvPr id="4114" name="Google Shape;4114;p24"/>
            <p:cNvSpPr/>
            <p:nvPr/>
          </p:nvSpPr>
          <p:spPr>
            <a:xfrm>
              <a:off x="-286212" y="167200"/>
              <a:ext cx="9716400" cy="4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4115" name="Google Shape;4115;p24"/>
            <p:cNvGrpSpPr/>
            <p:nvPr/>
          </p:nvGrpSpPr>
          <p:grpSpPr>
            <a:xfrm>
              <a:off x="-144925" y="4747625"/>
              <a:ext cx="9594900" cy="284100"/>
              <a:chOff x="-144925" y="4747625"/>
              <a:chExt cx="9594900" cy="284100"/>
            </a:xfrm>
          </p:grpSpPr>
          <p:sp>
            <p:nvSpPr>
              <p:cNvPr id="4116" name="Google Shape;4116;p24"/>
              <p:cNvSpPr/>
              <p:nvPr/>
            </p:nvSpPr>
            <p:spPr>
              <a:xfrm>
                <a:off x="-144925" y="4747625"/>
                <a:ext cx="9594900" cy="284100"/>
              </a:xfrm>
              <a:prstGeom prst="roundRect">
                <a:avLst>
                  <a:gd fmla="val 50000" name="adj"/>
                </a:avLst>
              </a:prstGeom>
              <a:solidFill>
                <a:schemeClr val="dk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117" name="Google Shape;4117;p24"/>
              <p:cNvSpPr/>
              <p:nvPr/>
            </p:nvSpPr>
            <p:spPr>
              <a:xfrm>
                <a:off x="-144925" y="4761035"/>
                <a:ext cx="9594900" cy="1731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4118" name="Google Shape;4118;p24"/>
              <p:cNvSpPr/>
              <p:nvPr/>
            </p:nvSpPr>
            <p:spPr>
              <a:xfrm>
                <a:off x="5065275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9" name="Google Shape;4119;p24"/>
              <p:cNvSpPr/>
              <p:nvPr/>
            </p:nvSpPr>
            <p:spPr>
              <a:xfrm>
                <a:off x="5090590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0" name="Google Shape;4120;p24"/>
              <p:cNvSpPr/>
              <p:nvPr/>
            </p:nvSpPr>
            <p:spPr>
              <a:xfrm>
                <a:off x="5101440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1" name="Google Shape;4121;p24"/>
              <p:cNvSpPr/>
              <p:nvPr/>
            </p:nvSpPr>
            <p:spPr>
              <a:xfrm>
                <a:off x="5105960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1" y="194"/>
                      <a:pt x="83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2" name="Google Shape;4122;p24"/>
              <p:cNvSpPr/>
              <p:nvPr/>
            </p:nvSpPr>
            <p:spPr>
              <a:xfrm>
                <a:off x="7646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3" name="Google Shape;4123;p24"/>
              <p:cNvSpPr/>
              <p:nvPr/>
            </p:nvSpPr>
            <p:spPr>
              <a:xfrm>
                <a:off x="32961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4" name="Google Shape;4124;p24"/>
              <p:cNvSpPr/>
              <p:nvPr/>
            </p:nvSpPr>
            <p:spPr>
              <a:xfrm>
                <a:off x="43811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5" name="Google Shape;4125;p24"/>
              <p:cNvSpPr/>
              <p:nvPr/>
            </p:nvSpPr>
            <p:spPr>
              <a:xfrm>
                <a:off x="48331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6" name="Google Shape;4126;p24"/>
              <p:cNvSpPr/>
              <p:nvPr/>
            </p:nvSpPr>
            <p:spPr>
              <a:xfrm>
                <a:off x="2564488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7" name="Google Shape;4127;p24"/>
              <p:cNvSpPr/>
              <p:nvPr/>
            </p:nvSpPr>
            <p:spPr>
              <a:xfrm>
                <a:off x="2588899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8" name="Google Shape;4128;p24"/>
              <p:cNvSpPr/>
              <p:nvPr/>
            </p:nvSpPr>
            <p:spPr>
              <a:xfrm>
                <a:off x="260065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9" name="Google Shape;4129;p24"/>
              <p:cNvSpPr/>
              <p:nvPr/>
            </p:nvSpPr>
            <p:spPr>
              <a:xfrm>
                <a:off x="2604269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0" name="Google Shape;4130;p24"/>
              <p:cNvSpPr/>
              <p:nvPr/>
            </p:nvSpPr>
            <p:spPr>
              <a:xfrm>
                <a:off x="3783237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1" name="Google Shape;4131;p24"/>
              <p:cNvSpPr/>
              <p:nvPr/>
            </p:nvSpPr>
            <p:spPr>
              <a:xfrm>
                <a:off x="3809457" y="481058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2" name="Google Shape;4132;p24"/>
              <p:cNvSpPr/>
              <p:nvPr/>
            </p:nvSpPr>
            <p:spPr>
              <a:xfrm>
                <a:off x="3820306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3" name="Google Shape;4133;p24"/>
              <p:cNvSpPr/>
              <p:nvPr/>
            </p:nvSpPr>
            <p:spPr>
              <a:xfrm>
                <a:off x="3824827" y="484765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4" name="Google Shape;4134;p24"/>
              <p:cNvSpPr/>
              <p:nvPr/>
            </p:nvSpPr>
            <p:spPr>
              <a:xfrm>
                <a:off x="1361109" y="478436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5" name="Google Shape;4135;p24"/>
              <p:cNvSpPr/>
              <p:nvPr/>
            </p:nvSpPr>
            <p:spPr>
              <a:xfrm>
                <a:off x="1386424" y="481058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6" name="Google Shape;4136;p24"/>
              <p:cNvSpPr/>
              <p:nvPr/>
            </p:nvSpPr>
            <p:spPr>
              <a:xfrm>
                <a:off x="1397273" y="482053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7" name="Google Shape;4137;p24"/>
              <p:cNvSpPr/>
              <p:nvPr/>
            </p:nvSpPr>
            <p:spPr>
              <a:xfrm>
                <a:off x="1401794" y="484765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8" name="Google Shape;4138;p24"/>
              <p:cNvSpPr/>
              <p:nvPr/>
            </p:nvSpPr>
            <p:spPr>
              <a:xfrm>
                <a:off x="1028394" y="484132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9" name="Google Shape;4139;p24"/>
              <p:cNvSpPr/>
              <p:nvPr/>
            </p:nvSpPr>
            <p:spPr>
              <a:xfrm>
                <a:off x="104105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0" name="Google Shape;4140;p24"/>
              <p:cNvSpPr/>
              <p:nvPr/>
            </p:nvSpPr>
            <p:spPr>
              <a:xfrm>
                <a:off x="104557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1" name="Google Shape;4141;p24"/>
              <p:cNvSpPr/>
              <p:nvPr/>
            </p:nvSpPr>
            <p:spPr>
              <a:xfrm>
                <a:off x="1048284" y="487025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2" name="Google Shape;4142;p24"/>
              <p:cNvSpPr/>
              <p:nvPr/>
            </p:nvSpPr>
            <p:spPr>
              <a:xfrm>
                <a:off x="86384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3" name="Google Shape;4143;p24"/>
              <p:cNvSpPr/>
              <p:nvPr/>
            </p:nvSpPr>
            <p:spPr>
              <a:xfrm>
                <a:off x="87559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4" name="Google Shape;4144;p24"/>
              <p:cNvSpPr/>
              <p:nvPr/>
            </p:nvSpPr>
            <p:spPr>
              <a:xfrm>
                <a:off x="880119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5" name="Google Shape;4145;p24"/>
              <p:cNvSpPr/>
              <p:nvPr/>
            </p:nvSpPr>
            <p:spPr>
              <a:xfrm>
                <a:off x="882831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6" name="Google Shape;4146;p24"/>
              <p:cNvSpPr/>
              <p:nvPr/>
            </p:nvSpPr>
            <p:spPr>
              <a:xfrm>
                <a:off x="69839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7" name="Google Shape;4147;p24"/>
              <p:cNvSpPr/>
              <p:nvPr/>
            </p:nvSpPr>
            <p:spPr>
              <a:xfrm>
                <a:off x="71014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8" name="Google Shape;4148;p24"/>
              <p:cNvSpPr/>
              <p:nvPr/>
            </p:nvSpPr>
            <p:spPr>
              <a:xfrm>
                <a:off x="71556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9" name="Google Shape;4149;p24"/>
              <p:cNvSpPr/>
              <p:nvPr/>
            </p:nvSpPr>
            <p:spPr>
              <a:xfrm>
                <a:off x="71737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0" name="Google Shape;4150;p24"/>
              <p:cNvSpPr/>
              <p:nvPr/>
            </p:nvSpPr>
            <p:spPr>
              <a:xfrm>
                <a:off x="532938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1" name="Google Shape;4151;p24"/>
              <p:cNvSpPr/>
              <p:nvPr/>
            </p:nvSpPr>
            <p:spPr>
              <a:xfrm>
                <a:off x="5455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2" name="Google Shape;4152;p24"/>
              <p:cNvSpPr/>
              <p:nvPr/>
            </p:nvSpPr>
            <p:spPr>
              <a:xfrm>
                <a:off x="550116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3" name="Google Shape;4153;p24"/>
              <p:cNvSpPr/>
              <p:nvPr/>
            </p:nvSpPr>
            <p:spPr>
              <a:xfrm>
                <a:off x="55192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4" name="Google Shape;4154;p24"/>
              <p:cNvSpPr/>
              <p:nvPr/>
            </p:nvSpPr>
            <p:spPr>
              <a:xfrm>
                <a:off x="2269746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5" name="Google Shape;4155;p24"/>
              <p:cNvSpPr/>
              <p:nvPr/>
            </p:nvSpPr>
            <p:spPr>
              <a:xfrm>
                <a:off x="2280595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6" name="Google Shape;4156;p24"/>
              <p:cNvSpPr/>
              <p:nvPr/>
            </p:nvSpPr>
            <p:spPr>
              <a:xfrm>
                <a:off x="22860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7" name="Google Shape;4157;p24"/>
              <p:cNvSpPr/>
              <p:nvPr/>
            </p:nvSpPr>
            <p:spPr>
              <a:xfrm>
                <a:off x="22878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8" name="Google Shape;4158;p24"/>
              <p:cNvSpPr/>
              <p:nvPr/>
            </p:nvSpPr>
            <p:spPr>
              <a:xfrm>
                <a:off x="21042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9" name="Google Shape;4159;p24"/>
              <p:cNvSpPr/>
              <p:nvPr/>
            </p:nvSpPr>
            <p:spPr>
              <a:xfrm>
                <a:off x="2115142" y="485307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0" name="Google Shape;4160;p24"/>
              <p:cNvSpPr/>
              <p:nvPr/>
            </p:nvSpPr>
            <p:spPr>
              <a:xfrm>
                <a:off x="21205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1" name="Google Shape;4161;p24"/>
              <p:cNvSpPr/>
              <p:nvPr/>
            </p:nvSpPr>
            <p:spPr>
              <a:xfrm>
                <a:off x="21223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2" name="Google Shape;4162;p24"/>
              <p:cNvSpPr/>
              <p:nvPr/>
            </p:nvSpPr>
            <p:spPr>
              <a:xfrm>
                <a:off x="19388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3" name="Google Shape;4163;p24"/>
              <p:cNvSpPr/>
              <p:nvPr/>
            </p:nvSpPr>
            <p:spPr>
              <a:xfrm>
                <a:off x="19505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4" name="Google Shape;4164;p24"/>
              <p:cNvSpPr/>
              <p:nvPr/>
            </p:nvSpPr>
            <p:spPr>
              <a:xfrm>
                <a:off x="1956017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5" name="Google Shape;4165;p24"/>
              <p:cNvSpPr/>
              <p:nvPr/>
            </p:nvSpPr>
            <p:spPr>
              <a:xfrm>
                <a:off x="19578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6" name="Google Shape;4166;p24"/>
              <p:cNvSpPr/>
              <p:nvPr/>
            </p:nvSpPr>
            <p:spPr>
              <a:xfrm>
                <a:off x="17733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7" name="Google Shape;4167;p24"/>
              <p:cNvSpPr/>
              <p:nvPr/>
            </p:nvSpPr>
            <p:spPr>
              <a:xfrm>
                <a:off x="17851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8" name="Google Shape;4168;p24"/>
              <p:cNvSpPr/>
              <p:nvPr/>
            </p:nvSpPr>
            <p:spPr>
              <a:xfrm>
                <a:off x="17905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9" name="Google Shape;4169;p24"/>
              <p:cNvSpPr/>
              <p:nvPr/>
            </p:nvSpPr>
            <p:spPr>
              <a:xfrm>
                <a:off x="17923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0" name="Google Shape;4170;p24"/>
              <p:cNvSpPr/>
              <p:nvPr/>
            </p:nvSpPr>
            <p:spPr>
              <a:xfrm>
                <a:off x="3476742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1" name="Google Shape;4171;p24"/>
              <p:cNvSpPr/>
              <p:nvPr/>
            </p:nvSpPr>
            <p:spPr>
              <a:xfrm>
                <a:off x="348849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2" name="Google Shape;4172;p24"/>
              <p:cNvSpPr/>
              <p:nvPr/>
            </p:nvSpPr>
            <p:spPr>
              <a:xfrm>
                <a:off x="3493920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3" name="Google Shape;4173;p24"/>
              <p:cNvSpPr/>
              <p:nvPr/>
            </p:nvSpPr>
            <p:spPr>
              <a:xfrm>
                <a:off x="3495728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4" name="Google Shape;4174;p24"/>
              <p:cNvSpPr/>
              <p:nvPr/>
            </p:nvSpPr>
            <p:spPr>
              <a:xfrm>
                <a:off x="3312193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5" name="Google Shape;4175;p24"/>
              <p:cNvSpPr/>
              <p:nvPr/>
            </p:nvSpPr>
            <p:spPr>
              <a:xfrm>
                <a:off x="3323946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6" name="Google Shape;4176;p24"/>
              <p:cNvSpPr/>
              <p:nvPr/>
            </p:nvSpPr>
            <p:spPr>
              <a:xfrm>
                <a:off x="3328467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7" name="Google Shape;4177;p24"/>
              <p:cNvSpPr/>
              <p:nvPr/>
            </p:nvSpPr>
            <p:spPr>
              <a:xfrm>
                <a:off x="3330275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8" name="Google Shape;4178;p24"/>
              <p:cNvSpPr/>
              <p:nvPr/>
            </p:nvSpPr>
            <p:spPr>
              <a:xfrm>
                <a:off x="3146739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9" name="Google Shape;4179;p24"/>
              <p:cNvSpPr/>
              <p:nvPr/>
            </p:nvSpPr>
            <p:spPr>
              <a:xfrm>
                <a:off x="3158493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0" name="Google Shape;4180;p24"/>
              <p:cNvSpPr/>
              <p:nvPr/>
            </p:nvSpPr>
            <p:spPr>
              <a:xfrm>
                <a:off x="3163013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1" name="Google Shape;4181;p24"/>
              <p:cNvSpPr/>
              <p:nvPr/>
            </p:nvSpPr>
            <p:spPr>
              <a:xfrm>
                <a:off x="3165726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2" name="Google Shape;4182;p24"/>
              <p:cNvSpPr/>
              <p:nvPr/>
            </p:nvSpPr>
            <p:spPr>
              <a:xfrm>
                <a:off x="2981286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3" name="Google Shape;4183;p24"/>
              <p:cNvSpPr/>
              <p:nvPr/>
            </p:nvSpPr>
            <p:spPr>
              <a:xfrm>
                <a:off x="2993039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4" name="Google Shape;4184;p24"/>
              <p:cNvSpPr/>
              <p:nvPr/>
            </p:nvSpPr>
            <p:spPr>
              <a:xfrm>
                <a:off x="2998464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5" name="Google Shape;4185;p24"/>
              <p:cNvSpPr/>
              <p:nvPr/>
            </p:nvSpPr>
            <p:spPr>
              <a:xfrm>
                <a:off x="3000272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6" name="Google Shape;4186;p24"/>
              <p:cNvSpPr/>
              <p:nvPr/>
            </p:nvSpPr>
            <p:spPr>
              <a:xfrm>
                <a:off x="4725327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7" name="Google Shape;4187;p24"/>
              <p:cNvSpPr/>
              <p:nvPr/>
            </p:nvSpPr>
            <p:spPr>
              <a:xfrm>
                <a:off x="4737081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8" name="Google Shape;4188;p24"/>
              <p:cNvSpPr/>
              <p:nvPr/>
            </p:nvSpPr>
            <p:spPr>
              <a:xfrm>
                <a:off x="4741601" y="485759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9" name="Google Shape;4189;p24"/>
              <p:cNvSpPr/>
              <p:nvPr/>
            </p:nvSpPr>
            <p:spPr>
              <a:xfrm>
                <a:off x="4744314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0" name="Google Shape;4190;p24"/>
              <p:cNvSpPr/>
              <p:nvPr/>
            </p:nvSpPr>
            <p:spPr>
              <a:xfrm>
                <a:off x="4559874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1" name="Google Shape;4191;p24"/>
              <p:cNvSpPr/>
              <p:nvPr/>
            </p:nvSpPr>
            <p:spPr>
              <a:xfrm>
                <a:off x="4571627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2" name="Google Shape;4192;p24"/>
              <p:cNvSpPr/>
              <p:nvPr/>
            </p:nvSpPr>
            <p:spPr>
              <a:xfrm>
                <a:off x="4577052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3" name="Google Shape;4193;p24"/>
              <p:cNvSpPr/>
              <p:nvPr/>
            </p:nvSpPr>
            <p:spPr>
              <a:xfrm>
                <a:off x="4578860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4" name="Google Shape;4194;p24"/>
              <p:cNvSpPr/>
              <p:nvPr/>
            </p:nvSpPr>
            <p:spPr>
              <a:xfrm>
                <a:off x="4395324" y="484132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5" name="Google Shape;4195;p24"/>
              <p:cNvSpPr/>
              <p:nvPr/>
            </p:nvSpPr>
            <p:spPr>
              <a:xfrm>
                <a:off x="4407078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6" name="Google Shape;4196;p24"/>
              <p:cNvSpPr/>
              <p:nvPr/>
            </p:nvSpPr>
            <p:spPr>
              <a:xfrm>
                <a:off x="4411599" y="485759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7" name="Google Shape;4197;p24"/>
              <p:cNvSpPr/>
              <p:nvPr/>
            </p:nvSpPr>
            <p:spPr>
              <a:xfrm>
                <a:off x="4413407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8" name="Google Shape;4198;p24"/>
              <p:cNvSpPr/>
              <p:nvPr/>
            </p:nvSpPr>
            <p:spPr>
              <a:xfrm>
                <a:off x="4229871" y="484132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9" name="Google Shape;4199;p24"/>
              <p:cNvSpPr/>
              <p:nvPr/>
            </p:nvSpPr>
            <p:spPr>
              <a:xfrm>
                <a:off x="4241625" y="485307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0" name="Google Shape;4200;p24"/>
              <p:cNvSpPr/>
              <p:nvPr/>
            </p:nvSpPr>
            <p:spPr>
              <a:xfrm>
                <a:off x="4247049" y="485759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1" name="Google Shape;4201;p24"/>
              <p:cNvSpPr/>
              <p:nvPr/>
            </p:nvSpPr>
            <p:spPr>
              <a:xfrm>
                <a:off x="4247953" y="487025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2" name="Google Shape;4202;p24"/>
              <p:cNvSpPr/>
              <p:nvPr/>
            </p:nvSpPr>
            <p:spPr>
              <a:xfrm>
                <a:off x="7613063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3" name="Google Shape;4203;p24"/>
              <p:cNvSpPr/>
              <p:nvPr/>
            </p:nvSpPr>
            <p:spPr>
              <a:xfrm>
                <a:off x="7637474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4" name="Google Shape;4204;p24"/>
              <p:cNvSpPr/>
              <p:nvPr/>
            </p:nvSpPr>
            <p:spPr>
              <a:xfrm>
                <a:off x="764922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5" name="Google Shape;4205;p24"/>
              <p:cNvSpPr/>
              <p:nvPr/>
            </p:nvSpPr>
            <p:spPr>
              <a:xfrm>
                <a:off x="7652844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6" name="Google Shape;4206;p24"/>
              <p:cNvSpPr/>
              <p:nvPr/>
            </p:nvSpPr>
            <p:spPr>
              <a:xfrm>
                <a:off x="8831812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7" name="Google Shape;4207;p24"/>
              <p:cNvSpPr/>
              <p:nvPr/>
            </p:nvSpPr>
            <p:spPr>
              <a:xfrm>
                <a:off x="8858032" y="4807235"/>
                <a:ext cx="1593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8" name="Google Shape;4208;p24"/>
              <p:cNvSpPr/>
              <p:nvPr/>
            </p:nvSpPr>
            <p:spPr>
              <a:xfrm>
                <a:off x="8868881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9" name="Google Shape;4209;p24"/>
              <p:cNvSpPr/>
              <p:nvPr/>
            </p:nvSpPr>
            <p:spPr>
              <a:xfrm>
                <a:off x="8873402" y="4844302"/>
                <a:ext cx="105781" cy="106681"/>
              </a:xfrm>
              <a:custGeom>
                <a:rect b="b" l="l" r="r" t="t"/>
                <a:pathLst>
                  <a:path extrusionOk="0" h="194" w="193">
                    <a:moveTo>
                      <a:pt x="193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3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0" name="Google Shape;4210;p24"/>
              <p:cNvSpPr/>
              <p:nvPr/>
            </p:nvSpPr>
            <p:spPr>
              <a:xfrm>
                <a:off x="6409684" y="4781017"/>
                <a:ext cx="210600" cy="21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1" name="Google Shape;4211;p24"/>
              <p:cNvSpPr/>
              <p:nvPr/>
            </p:nvSpPr>
            <p:spPr>
              <a:xfrm>
                <a:off x="6434999" y="4807235"/>
                <a:ext cx="159900" cy="1593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2" name="Google Shape;4212;p24"/>
              <p:cNvSpPr/>
              <p:nvPr/>
            </p:nvSpPr>
            <p:spPr>
              <a:xfrm>
                <a:off x="6445848" y="4817180"/>
                <a:ext cx="137400" cy="138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3" name="Google Shape;4213;p24"/>
              <p:cNvSpPr/>
              <p:nvPr/>
            </p:nvSpPr>
            <p:spPr>
              <a:xfrm>
                <a:off x="6450369" y="4844302"/>
                <a:ext cx="106686" cy="106681"/>
              </a:xfrm>
              <a:custGeom>
                <a:rect b="b" l="l" r="r" t="t"/>
                <a:pathLst>
                  <a:path extrusionOk="0" h="194" w="194">
                    <a:moveTo>
                      <a:pt x="194" y="152"/>
                    </a:moveTo>
                    <a:cubicBezTo>
                      <a:pt x="152" y="194"/>
                      <a:pt x="84" y="194"/>
                      <a:pt x="42" y="152"/>
                    </a:cubicBezTo>
                    <a:cubicBezTo>
                      <a:pt x="0" y="110"/>
                      <a:pt x="0" y="42"/>
                      <a:pt x="42" y="0"/>
                    </a:cubicBezTo>
                    <a:lnTo>
                      <a:pt x="194" y="15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4" name="Google Shape;4214;p24"/>
              <p:cNvSpPr/>
              <p:nvPr/>
            </p:nvSpPr>
            <p:spPr>
              <a:xfrm>
                <a:off x="6076969" y="4837974"/>
                <a:ext cx="978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5" name="Google Shape;4215;p24"/>
              <p:cNvSpPr/>
              <p:nvPr/>
            </p:nvSpPr>
            <p:spPr>
              <a:xfrm>
                <a:off x="6089626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6" name="Google Shape;4216;p24"/>
              <p:cNvSpPr/>
              <p:nvPr/>
            </p:nvSpPr>
            <p:spPr>
              <a:xfrm>
                <a:off x="6094147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7" name="Google Shape;4217;p24"/>
              <p:cNvSpPr/>
              <p:nvPr/>
            </p:nvSpPr>
            <p:spPr>
              <a:xfrm>
                <a:off x="6096859" y="4866904"/>
                <a:ext cx="47918" cy="49724"/>
              </a:xfrm>
              <a:custGeom>
                <a:rect b="b" l="l" r="r" t="t"/>
                <a:pathLst>
                  <a:path extrusionOk="0" h="89" w="88">
                    <a:moveTo>
                      <a:pt x="88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8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8" name="Google Shape;4218;p24"/>
              <p:cNvSpPr/>
              <p:nvPr/>
            </p:nvSpPr>
            <p:spPr>
              <a:xfrm>
                <a:off x="5912419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9" name="Google Shape;4219;p24"/>
              <p:cNvSpPr/>
              <p:nvPr/>
            </p:nvSpPr>
            <p:spPr>
              <a:xfrm>
                <a:off x="5924173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0" name="Google Shape;4220;p24"/>
              <p:cNvSpPr/>
              <p:nvPr/>
            </p:nvSpPr>
            <p:spPr>
              <a:xfrm>
                <a:off x="5928694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1" name="Google Shape;4221;p24"/>
              <p:cNvSpPr/>
              <p:nvPr/>
            </p:nvSpPr>
            <p:spPr>
              <a:xfrm>
                <a:off x="5931406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2" name="Google Shape;4222;p24"/>
              <p:cNvSpPr/>
              <p:nvPr/>
            </p:nvSpPr>
            <p:spPr>
              <a:xfrm>
                <a:off x="574696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3" name="Google Shape;4223;p24"/>
              <p:cNvSpPr/>
              <p:nvPr/>
            </p:nvSpPr>
            <p:spPr>
              <a:xfrm>
                <a:off x="575872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4" name="Google Shape;4224;p24"/>
              <p:cNvSpPr/>
              <p:nvPr/>
            </p:nvSpPr>
            <p:spPr>
              <a:xfrm>
                <a:off x="5764144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5" name="Google Shape;4225;p24"/>
              <p:cNvSpPr/>
              <p:nvPr/>
            </p:nvSpPr>
            <p:spPr>
              <a:xfrm>
                <a:off x="576595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6" name="Google Shape;4226;p24"/>
              <p:cNvSpPr/>
              <p:nvPr/>
            </p:nvSpPr>
            <p:spPr>
              <a:xfrm>
                <a:off x="5581513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7" name="Google Shape;4227;p24"/>
              <p:cNvSpPr/>
              <p:nvPr/>
            </p:nvSpPr>
            <p:spPr>
              <a:xfrm>
                <a:off x="55941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8" name="Google Shape;4228;p24"/>
              <p:cNvSpPr/>
              <p:nvPr/>
            </p:nvSpPr>
            <p:spPr>
              <a:xfrm>
                <a:off x="5598691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9" name="Google Shape;4229;p24"/>
              <p:cNvSpPr/>
              <p:nvPr/>
            </p:nvSpPr>
            <p:spPr>
              <a:xfrm>
                <a:off x="5600499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0" name="Google Shape;4230;p24"/>
              <p:cNvSpPr/>
              <p:nvPr/>
            </p:nvSpPr>
            <p:spPr>
              <a:xfrm>
                <a:off x="7318321" y="4837974"/>
                <a:ext cx="960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1" name="Google Shape;4231;p24"/>
              <p:cNvSpPr/>
              <p:nvPr/>
            </p:nvSpPr>
            <p:spPr>
              <a:xfrm>
                <a:off x="7329170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2" name="Google Shape;4232;p24"/>
              <p:cNvSpPr/>
              <p:nvPr/>
            </p:nvSpPr>
            <p:spPr>
              <a:xfrm>
                <a:off x="73345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3" name="Google Shape;4233;p24"/>
              <p:cNvSpPr/>
              <p:nvPr/>
            </p:nvSpPr>
            <p:spPr>
              <a:xfrm>
                <a:off x="73364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4" name="Google Shape;4234;p24"/>
              <p:cNvSpPr/>
              <p:nvPr/>
            </p:nvSpPr>
            <p:spPr>
              <a:xfrm>
                <a:off x="71528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5" name="Google Shape;4235;p24"/>
              <p:cNvSpPr/>
              <p:nvPr/>
            </p:nvSpPr>
            <p:spPr>
              <a:xfrm>
                <a:off x="7163717" y="4849726"/>
                <a:ext cx="741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6" name="Google Shape;4236;p24"/>
              <p:cNvSpPr/>
              <p:nvPr/>
            </p:nvSpPr>
            <p:spPr>
              <a:xfrm>
                <a:off x="71691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7" name="Google Shape;4237;p24"/>
              <p:cNvSpPr/>
              <p:nvPr/>
            </p:nvSpPr>
            <p:spPr>
              <a:xfrm>
                <a:off x="71709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8" name="Google Shape;4238;p24"/>
              <p:cNvSpPr/>
              <p:nvPr/>
            </p:nvSpPr>
            <p:spPr>
              <a:xfrm>
                <a:off x="69874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9" name="Google Shape;4239;p24"/>
              <p:cNvSpPr/>
              <p:nvPr/>
            </p:nvSpPr>
            <p:spPr>
              <a:xfrm>
                <a:off x="69991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0" name="Google Shape;4240;p24"/>
              <p:cNvSpPr/>
              <p:nvPr/>
            </p:nvSpPr>
            <p:spPr>
              <a:xfrm>
                <a:off x="7004592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1" name="Google Shape;4241;p24"/>
              <p:cNvSpPr/>
              <p:nvPr/>
            </p:nvSpPr>
            <p:spPr>
              <a:xfrm>
                <a:off x="70064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2" name="Google Shape;4242;p24"/>
              <p:cNvSpPr/>
              <p:nvPr/>
            </p:nvSpPr>
            <p:spPr>
              <a:xfrm>
                <a:off x="68219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3" name="Google Shape;4243;p24"/>
              <p:cNvSpPr/>
              <p:nvPr/>
            </p:nvSpPr>
            <p:spPr>
              <a:xfrm>
                <a:off x="68337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4" name="Google Shape;4244;p24"/>
              <p:cNvSpPr/>
              <p:nvPr/>
            </p:nvSpPr>
            <p:spPr>
              <a:xfrm>
                <a:off x="68391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5" name="Google Shape;4245;p24"/>
              <p:cNvSpPr/>
              <p:nvPr/>
            </p:nvSpPr>
            <p:spPr>
              <a:xfrm>
                <a:off x="68409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6" name="Google Shape;4246;p24"/>
              <p:cNvSpPr/>
              <p:nvPr/>
            </p:nvSpPr>
            <p:spPr>
              <a:xfrm>
                <a:off x="8525317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7" name="Google Shape;4247;p24"/>
              <p:cNvSpPr/>
              <p:nvPr/>
            </p:nvSpPr>
            <p:spPr>
              <a:xfrm>
                <a:off x="853707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8" name="Google Shape;4248;p24"/>
              <p:cNvSpPr/>
              <p:nvPr/>
            </p:nvSpPr>
            <p:spPr>
              <a:xfrm>
                <a:off x="8542495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9" name="Google Shape;4249;p24"/>
              <p:cNvSpPr/>
              <p:nvPr/>
            </p:nvSpPr>
            <p:spPr>
              <a:xfrm>
                <a:off x="8544303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0" name="Google Shape;4250;p24"/>
              <p:cNvSpPr/>
              <p:nvPr/>
            </p:nvSpPr>
            <p:spPr>
              <a:xfrm>
                <a:off x="8360768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1" name="Google Shape;4251;p24"/>
              <p:cNvSpPr/>
              <p:nvPr/>
            </p:nvSpPr>
            <p:spPr>
              <a:xfrm>
                <a:off x="8372521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2" name="Google Shape;4252;p24"/>
              <p:cNvSpPr/>
              <p:nvPr/>
            </p:nvSpPr>
            <p:spPr>
              <a:xfrm>
                <a:off x="8377042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3" name="Google Shape;4253;p24"/>
              <p:cNvSpPr/>
              <p:nvPr/>
            </p:nvSpPr>
            <p:spPr>
              <a:xfrm>
                <a:off x="8378850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20" y="70"/>
                    </a:cubicBezTo>
                    <a:cubicBezTo>
                      <a:pt x="0" y="51"/>
                      <a:pt x="0" y="19"/>
                      <a:pt x="20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4" name="Google Shape;4254;p24"/>
              <p:cNvSpPr/>
              <p:nvPr/>
            </p:nvSpPr>
            <p:spPr>
              <a:xfrm>
                <a:off x="8195314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5" name="Google Shape;4255;p24"/>
              <p:cNvSpPr/>
              <p:nvPr/>
            </p:nvSpPr>
            <p:spPr>
              <a:xfrm>
                <a:off x="8207068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6" name="Google Shape;4256;p24"/>
              <p:cNvSpPr/>
              <p:nvPr/>
            </p:nvSpPr>
            <p:spPr>
              <a:xfrm>
                <a:off x="8211588" y="4854247"/>
                <a:ext cx="642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7" name="Google Shape;4257;p24"/>
              <p:cNvSpPr/>
              <p:nvPr/>
            </p:nvSpPr>
            <p:spPr>
              <a:xfrm>
                <a:off x="8214301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69" y="89"/>
                      <a:pt x="38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8" name="Google Shape;4258;p24"/>
              <p:cNvSpPr/>
              <p:nvPr/>
            </p:nvSpPr>
            <p:spPr>
              <a:xfrm>
                <a:off x="8029861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9" name="Google Shape;4259;p24"/>
              <p:cNvSpPr/>
              <p:nvPr/>
            </p:nvSpPr>
            <p:spPr>
              <a:xfrm>
                <a:off x="8041614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0" name="Google Shape;4260;p24"/>
              <p:cNvSpPr/>
              <p:nvPr/>
            </p:nvSpPr>
            <p:spPr>
              <a:xfrm>
                <a:off x="8047039" y="4854247"/>
                <a:ext cx="633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1" name="Google Shape;4261;p24"/>
              <p:cNvSpPr/>
              <p:nvPr/>
            </p:nvSpPr>
            <p:spPr>
              <a:xfrm>
                <a:off x="8048847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2" name="Google Shape;4262;p24"/>
              <p:cNvSpPr/>
              <p:nvPr/>
            </p:nvSpPr>
            <p:spPr>
              <a:xfrm>
                <a:off x="9278446" y="4837974"/>
                <a:ext cx="96900" cy="96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3" name="Google Shape;4263;p24"/>
              <p:cNvSpPr/>
              <p:nvPr/>
            </p:nvSpPr>
            <p:spPr>
              <a:xfrm>
                <a:off x="9290200" y="4849726"/>
                <a:ext cx="73200" cy="732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4" name="Google Shape;4264;p24"/>
              <p:cNvSpPr/>
              <p:nvPr/>
            </p:nvSpPr>
            <p:spPr>
              <a:xfrm>
                <a:off x="9295624" y="4854247"/>
                <a:ext cx="62400" cy="642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5" name="Google Shape;4265;p24"/>
              <p:cNvSpPr/>
              <p:nvPr/>
            </p:nvSpPr>
            <p:spPr>
              <a:xfrm>
                <a:off x="9296528" y="4866904"/>
                <a:ext cx="48822" cy="49724"/>
              </a:xfrm>
              <a:custGeom>
                <a:rect b="b" l="l" r="r" t="t"/>
                <a:pathLst>
                  <a:path extrusionOk="0" h="89" w="89">
                    <a:moveTo>
                      <a:pt x="89" y="70"/>
                    </a:moveTo>
                    <a:cubicBezTo>
                      <a:pt x="70" y="89"/>
                      <a:pt x="39" y="89"/>
                      <a:pt x="19" y="70"/>
                    </a:cubicBezTo>
                    <a:cubicBezTo>
                      <a:pt x="0" y="51"/>
                      <a:pt x="0" y="19"/>
                      <a:pt x="19" y="0"/>
                    </a:cubicBezTo>
                    <a:lnTo>
                      <a:pt x="89" y="7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266" name="Google Shape;4266;p24"/>
          <p:cNvGrpSpPr/>
          <p:nvPr/>
        </p:nvGrpSpPr>
        <p:grpSpPr>
          <a:xfrm>
            <a:off x="8490814" y="167200"/>
            <a:ext cx="1399411" cy="2479320"/>
            <a:chOff x="7777589" y="212450"/>
            <a:chExt cx="1399411" cy="2479320"/>
          </a:xfrm>
        </p:grpSpPr>
        <p:sp>
          <p:nvSpPr>
            <p:cNvPr id="4267" name="Google Shape;4267;p24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8" name="Google Shape;4268;p24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9" name="Google Shape;4269;p24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0" name="Google Shape;4270;p24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1" name="Google Shape;4271;p24"/>
            <p:cNvSpPr/>
            <p:nvPr/>
          </p:nvSpPr>
          <p:spPr>
            <a:xfrm>
              <a:off x="8161052" y="2662969"/>
              <a:ext cx="1500" cy="15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2" name="Google Shape;4272;p24"/>
            <p:cNvSpPr/>
            <p:nvPr/>
          </p:nvSpPr>
          <p:spPr>
            <a:xfrm>
              <a:off x="8161052" y="266296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3" name="Google Shape;4273;p24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4" name="Google Shape;4274;p24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5" name="Google Shape;4275;p24"/>
            <p:cNvSpPr/>
            <p:nvPr/>
          </p:nvSpPr>
          <p:spPr>
            <a:xfrm>
              <a:off x="8191600" y="2125200"/>
              <a:ext cx="577500" cy="501100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6" name="Google Shape;4276;p24"/>
            <p:cNvSpPr/>
            <p:nvPr/>
          </p:nvSpPr>
          <p:spPr>
            <a:xfrm>
              <a:off x="8191607" y="2125200"/>
              <a:ext cx="577487" cy="501104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7" name="Google Shape;4277;p24"/>
            <p:cNvSpPr/>
            <p:nvPr/>
          </p:nvSpPr>
          <p:spPr>
            <a:xfrm>
              <a:off x="8480350" y="2131311"/>
              <a:ext cx="241500" cy="159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8" name="Google Shape;4278;p24"/>
            <p:cNvSpPr/>
            <p:nvPr/>
          </p:nvSpPr>
          <p:spPr>
            <a:xfrm>
              <a:off x="8504794" y="2151171"/>
              <a:ext cx="183300" cy="14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9" name="Google Shape;4279;p24"/>
            <p:cNvSpPr/>
            <p:nvPr/>
          </p:nvSpPr>
          <p:spPr>
            <a:xfrm>
              <a:off x="8504794" y="2189365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0" name="Google Shape;4280;p24"/>
            <p:cNvSpPr/>
            <p:nvPr/>
          </p:nvSpPr>
          <p:spPr>
            <a:xfrm>
              <a:off x="8504794" y="2229087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1" name="Google Shape;4281;p24"/>
            <p:cNvSpPr/>
            <p:nvPr/>
          </p:nvSpPr>
          <p:spPr>
            <a:xfrm>
              <a:off x="8504794" y="2250475"/>
              <a:ext cx="1041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2" name="Google Shape;4282;p24"/>
            <p:cNvSpPr/>
            <p:nvPr/>
          </p:nvSpPr>
          <p:spPr>
            <a:xfrm>
              <a:off x="8541460" y="2470472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3" name="Google Shape;4283;p24"/>
            <p:cNvSpPr/>
            <p:nvPr/>
          </p:nvSpPr>
          <p:spPr>
            <a:xfrm>
              <a:off x="8541460" y="253616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4" name="Google Shape;4284;p24"/>
            <p:cNvSpPr/>
            <p:nvPr/>
          </p:nvSpPr>
          <p:spPr>
            <a:xfrm>
              <a:off x="8541460" y="256977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5" name="Google Shape;4285;p24"/>
            <p:cNvSpPr/>
            <p:nvPr/>
          </p:nvSpPr>
          <p:spPr>
            <a:xfrm>
              <a:off x="8541460" y="2504083"/>
              <a:ext cx="1773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6" name="Google Shape;4286;p24"/>
            <p:cNvSpPr/>
            <p:nvPr/>
          </p:nvSpPr>
          <p:spPr>
            <a:xfrm>
              <a:off x="8480350" y="2303947"/>
              <a:ext cx="171300" cy="76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87" name="Google Shape;4287;p24"/>
            <p:cNvGrpSpPr/>
            <p:nvPr/>
          </p:nvGrpSpPr>
          <p:grpSpPr>
            <a:xfrm>
              <a:off x="8487989" y="2317697"/>
              <a:ext cx="149880" cy="35100"/>
              <a:chOff x="8487989" y="2317697"/>
              <a:chExt cx="149880" cy="35100"/>
            </a:xfrm>
          </p:grpSpPr>
          <p:sp>
            <p:nvSpPr>
              <p:cNvPr id="4288" name="Google Shape;4288;p24"/>
              <p:cNvSpPr/>
              <p:nvPr/>
            </p:nvSpPr>
            <p:spPr>
              <a:xfrm>
                <a:off x="8542987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9" name="Google Shape;4289;p24"/>
              <p:cNvSpPr/>
              <p:nvPr/>
            </p:nvSpPr>
            <p:spPr>
              <a:xfrm>
                <a:off x="850173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0" name="Google Shape;4290;p24"/>
              <p:cNvSpPr/>
              <p:nvPr/>
            </p:nvSpPr>
            <p:spPr>
              <a:xfrm>
                <a:off x="8599514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1" name="Google Shape;4291;p24"/>
              <p:cNvSpPr/>
              <p:nvPr/>
            </p:nvSpPr>
            <p:spPr>
              <a:xfrm>
                <a:off x="861020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2" name="Google Shape;4292;p24"/>
              <p:cNvSpPr/>
              <p:nvPr/>
            </p:nvSpPr>
            <p:spPr>
              <a:xfrm>
                <a:off x="8487989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3" name="Google Shape;4293;p24"/>
              <p:cNvSpPr/>
              <p:nvPr/>
            </p:nvSpPr>
            <p:spPr>
              <a:xfrm>
                <a:off x="8532293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4" name="Google Shape;4294;p24"/>
              <p:cNvSpPr/>
              <p:nvPr/>
            </p:nvSpPr>
            <p:spPr>
              <a:xfrm>
                <a:off x="855826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5" name="Google Shape;4295;p24"/>
              <p:cNvSpPr/>
              <p:nvPr/>
            </p:nvSpPr>
            <p:spPr>
              <a:xfrm>
                <a:off x="851854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6" name="Google Shape;4296;p24"/>
              <p:cNvSpPr/>
              <p:nvPr/>
            </p:nvSpPr>
            <p:spPr>
              <a:xfrm>
                <a:off x="856590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7" name="Google Shape;4297;p24"/>
              <p:cNvSpPr/>
              <p:nvPr/>
            </p:nvSpPr>
            <p:spPr>
              <a:xfrm>
                <a:off x="857201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8" name="Google Shape;4298;p24"/>
              <p:cNvSpPr/>
              <p:nvPr/>
            </p:nvSpPr>
            <p:spPr>
              <a:xfrm>
                <a:off x="8512433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9" name="Google Shape;4299;p24"/>
              <p:cNvSpPr/>
              <p:nvPr/>
            </p:nvSpPr>
            <p:spPr>
              <a:xfrm>
                <a:off x="859187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0" name="Google Shape;4300;p24"/>
              <p:cNvSpPr/>
              <p:nvPr/>
            </p:nvSpPr>
            <p:spPr>
              <a:xfrm>
                <a:off x="8620902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1" name="Google Shape;4301;p24"/>
              <p:cNvSpPr/>
              <p:nvPr/>
            </p:nvSpPr>
            <p:spPr>
              <a:xfrm>
                <a:off x="855215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2" name="Google Shape;4302;p24"/>
              <p:cNvSpPr/>
              <p:nvPr/>
            </p:nvSpPr>
            <p:spPr>
              <a:xfrm>
                <a:off x="852465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3" name="Google Shape;4303;p24"/>
              <p:cNvSpPr/>
              <p:nvPr/>
            </p:nvSpPr>
            <p:spPr>
              <a:xfrm>
                <a:off x="8578126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4" name="Google Shape;4304;p24"/>
              <p:cNvSpPr/>
              <p:nvPr/>
            </p:nvSpPr>
            <p:spPr>
              <a:xfrm>
                <a:off x="8630069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05" name="Google Shape;4305;p24"/>
            <p:cNvSpPr/>
            <p:nvPr/>
          </p:nvSpPr>
          <p:spPr>
            <a:xfrm>
              <a:off x="8153425" y="2022851"/>
              <a:ext cx="658500" cy="3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6" name="Google Shape;4306;p24"/>
            <p:cNvSpPr/>
            <p:nvPr/>
          </p:nvSpPr>
          <p:spPr>
            <a:xfrm>
              <a:off x="8153413" y="2662969"/>
              <a:ext cx="658500" cy="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7" name="Google Shape;4307;p24"/>
            <p:cNvSpPr/>
            <p:nvPr/>
          </p:nvSpPr>
          <p:spPr>
            <a:xfrm>
              <a:off x="8112164" y="1992285"/>
              <a:ext cx="739500" cy="3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8" name="Google Shape;4308;p24"/>
            <p:cNvSpPr/>
            <p:nvPr/>
          </p:nvSpPr>
          <p:spPr>
            <a:xfrm>
              <a:off x="8423824" y="1097020"/>
              <a:ext cx="102358" cy="158887"/>
            </a:xfrm>
            <a:custGeom>
              <a:rect b="b" l="l" r="r" t="t"/>
              <a:pathLst>
                <a:path extrusionOk="0" h="335" w="219">
                  <a:moveTo>
                    <a:pt x="110" y="64"/>
                  </a:moveTo>
                  <a:cubicBezTo>
                    <a:pt x="135" y="64"/>
                    <a:pt x="154" y="84"/>
                    <a:pt x="154" y="108"/>
                  </a:cubicBezTo>
                  <a:cubicBezTo>
                    <a:pt x="154" y="226"/>
                    <a:pt x="154" y="226"/>
                    <a:pt x="154" y="226"/>
                  </a:cubicBezTo>
                  <a:cubicBezTo>
                    <a:pt x="154" y="251"/>
                    <a:pt x="135" y="270"/>
                    <a:pt x="110" y="270"/>
                  </a:cubicBezTo>
                  <a:cubicBezTo>
                    <a:pt x="108" y="270"/>
                    <a:pt x="108" y="270"/>
                    <a:pt x="108" y="270"/>
                  </a:cubicBezTo>
                  <a:cubicBezTo>
                    <a:pt x="84" y="270"/>
                    <a:pt x="64" y="251"/>
                    <a:pt x="64" y="226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lnTo>
                    <a:pt x="110" y="64"/>
                  </a:lnTo>
                  <a:close/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0" y="286"/>
                    <a:pt x="48" y="335"/>
                    <a:pt x="108" y="335"/>
                  </a:cubicBezTo>
                  <a:cubicBezTo>
                    <a:pt x="110" y="335"/>
                    <a:pt x="110" y="335"/>
                    <a:pt x="110" y="335"/>
                  </a:cubicBezTo>
                  <a:cubicBezTo>
                    <a:pt x="170" y="335"/>
                    <a:pt x="219" y="286"/>
                    <a:pt x="219" y="22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9" name="Google Shape;4309;p24"/>
            <p:cNvSpPr/>
            <p:nvPr/>
          </p:nvSpPr>
          <p:spPr>
            <a:xfrm>
              <a:off x="8423824" y="1294101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64" y="206"/>
                  </a:move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35" y="64"/>
                    <a:pt x="154" y="84"/>
                    <a:pt x="154" y="108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219" y="206"/>
                    <a:pt x="219" y="206"/>
                    <a:pt x="219" y="20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06"/>
                    <a:pt x="0" y="206"/>
                    <a:pt x="0" y="206"/>
                  </a:cubicBezTo>
                  <a:lnTo>
                    <a:pt x="64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0" name="Google Shape;4310;p24"/>
            <p:cNvSpPr/>
            <p:nvPr/>
          </p:nvSpPr>
          <p:spPr>
            <a:xfrm>
              <a:off x="8423824" y="982439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154" y="0"/>
                  </a:moveTo>
                  <a:cubicBezTo>
                    <a:pt x="154" y="98"/>
                    <a:pt x="154" y="98"/>
                    <a:pt x="154" y="98"/>
                  </a:cubicBezTo>
                  <a:cubicBezTo>
                    <a:pt x="154" y="122"/>
                    <a:pt x="135" y="142"/>
                    <a:pt x="110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84" y="142"/>
                    <a:pt x="64" y="122"/>
                    <a:pt x="64" y="9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57"/>
                    <a:pt x="48" y="206"/>
                    <a:pt x="108" y="206"/>
                  </a:cubicBezTo>
                  <a:cubicBezTo>
                    <a:pt x="110" y="206"/>
                    <a:pt x="110" y="206"/>
                    <a:pt x="110" y="206"/>
                  </a:cubicBezTo>
                  <a:cubicBezTo>
                    <a:pt x="170" y="206"/>
                    <a:pt x="219" y="157"/>
                    <a:pt x="219" y="98"/>
                  </a:cubicBezTo>
                  <a:cubicBezTo>
                    <a:pt x="219" y="0"/>
                    <a:pt x="219" y="0"/>
                    <a:pt x="219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1" name="Google Shape;4311;p24"/>
            <p:cNvSpPr/>
            <p:nvPr/>
          </p:nvSpPr>
          <p:spPr>
            <a:xfrm>
              <a:off x="8454379" y="1019105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8"/>
                    <a:pt x="85" y="42"/>
                  </a:cubicBezTo>
                  <a:cubicBezTo>
                    <a:pt x="85" y="292"/>
                    <a:pt x="85" y="292"/>
                    <a:pt x="85" y="292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2" name="Google Shape;4312;p24"/>
            <p:cNvSpPr/>
            <p:nvPr/>
          </p:nvSpPr>
          <p:spPr>
            <a:xfrm>
              <a:off x="8454379" y="1196324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293"/>
                    <a:pt x="85" y="293"/>
                    <a:pt x="85" y="293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3" name="Google Shape;4313;p24"/>
            <p:cNvSpPr/>
            <p:nvPr/>
          </p:nvSpPr>
          <p:spPr>
            <a:xfrm>
              <a:off x="8171746" y="1850204"/>
              <a:ext cx="617207" cy="79443"/>
            </a:xfrm>
            <a:custGeom>
              <a:rect b="b" l="l" r="r" t="t"/>
              <a:pathLst>
                <a:path extrusionOk="0" h="169" w="1309">
                  <a:moveTo>
                    <a:pt x="1041" y="169"/>
                  </a:moveTo>
                  <a:cubicBezTo>
                    <a:pt x="268" y="169"/>
                    <a:pt x="268" y="169"/>
                    <a:pt x="268" y="169"/>
                  </a:cubicBezTo>
                  <a:cubicBezTo>
                    <a:pt x="120" y="169"/>
                    <a:pt x="0" y="94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9" y="0"/>
                    <a:pt x="1309" y="0"/>
                    <a:pt x="1309" y="0"/>
                  </a:cubicBezTo>
                  <a:cubicBezTo>
                    <a:pt x="1309" y="2"/>
                    <a:pt x="1309" y="2"/>
                    <a:pt x="1309" y="2"/>
                  </a:cubicBezTo>
                  <a:cubicBezTo>
                    <a:pt x="1309" y="94"/>
                    <a:pt x="1189" y="169"/>
                    <a:pt x="1041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4" name="Google Shape;4314;p24"/>
            <p:cNvSpPr/>
            <p:nvPr/>
          </p:nvSpPr>
          <p:spPr>
            <a:xfrm>
              <a:off x="8171746" y="1656179"/>
              <a:ext cx="617100" cy="1941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5" name="Google Shape;4315;p24"/>
            <p:cNvSpPr/>
            <p:nvPr/>
          </p:nvSpPr>
          <p:spPr>
            <a:xfrm>
              <a:off x="8408546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6" name="Google Shape;4316;p24"/>
            <p:cNvSpPr/>
            <p:nvPr/>
          </p:nvSpPr>
          <p:spPr>
            <a:xfrm>
              <a:off x="8408546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7" name="Google Shape;4317;p24"/>
            <p:cNvSpPr/>
            <p:nvPr/>
          </p:nvSpPr>
          <p:spPr>
            <a:xfrm>
              <a:off x="8497155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8" name="Google Shape;4318;p24"/>
            <p:cNvSpPr/>
            <p:nvPr/>
          </p:nvSpPr>
          <p:spPr>
            <a:xfrm>
              <a:off x="8497155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9" name="Google Shape;4319;p24"/>
            <p:cNvSpPr/>
            <p:nvPr/>
          </p:nvSpPr>
          <p:spPr>
            <a:xfrm>
              <a:off x="8454379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0" name="Google Shape;4320;p24"/>
            <p:cNvSpPr/>
            <p:nvPr/>
          </p:nvSpPr>
          <p:spPr>
            <a:xfrm>
              <a:off x="8542987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1" name="Google Shape;4321;p24"/>
            <p:cNvSpPr/>
            <p:nvPr/>
          </p:nvSpPr>
          <p:spPr>
            <a:xfrm>
              <a:off x="8463545" y="1698956"/>
              <a:ext cx="33600" cy="9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2" name="Google Shape;4322;p24"/>
            <p:cNvSpPr/>
            <p:nvPr/>
          </p:nvSpPr>
          <p:spPr>
            <a:xfrm>
              <a:off x="8171746" y="1511042"/>
              <a:ext cx="617208" cy="145137"/>
            </a:xfrm>
            <a:custGeom>
              <a:rect b="b" l="l" r="r" t="t"/>
              <a:pathLst>
                <a:path extrusionOk="0" h="95" w="404">
                  <a:moveTo>
                    <a:pt x="404" y="95"/>
                  </a:moveTo>
                  <a:lnTo>
                    <a:pt x="0" y="95"/>
                  </a:lnTo>
                  <a:lnTo>
                    <a:pt x="19" y="0"/>
                  </a:lnTo>
                  <a:lnTo>
                    <a:pt x="385" y="0"/>
                  </a:lnTo>
                  <a:lnTo>
                    <a:pt x="404" y="95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3" name="Google Shape;4323;p24"/>
            <p:cNvSpPr/>
            <p:nvPr/>
          </p:nvSpPr>
          <p:spPr>
            <a:xfrm>
              <a:off x="8171746" y="1555347"/>
              <a:ext cx="617208" cy="100832"/>
            </a:xfrm>
            <a:custGeom>
              <a:rect b="b" l="l" r="r" t="t"/>
              <a:pathLst>
                <a:path extrusionOk="0" h="66" w="404">
                  <a:moveTo>
                    <a:pt x="404" y="66"/>
                  </a:moveTo>
                  <a:lnTo>
                    <a:pt x="0" y="66"/>
                  </a:lnTo>
                  <a:lnTo>
                    <a:pt x="14" y="0"/>
                  </a:lnTo>
                  <a:lnTo>
                    <a:pt x="391" y="0"/>
                  </a:lnTo>
                  <a:lnTo>
                    <a:pt x="404" y="66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4" name="Google Shape;4324;p24"/>
            <p:cNvSpPr/>
            <p:nvPr/>
          </p:nvSpPr>
          <p:spPr>
            <a:xfrm>
              <a:off x="8851591" y="1715761"/>
              <a:ext cx="276521" cy="258191"/>
            </a:xfrm>
            <a:custGeom>
              <a:rect b="b" l="l" r="r" t="t"/>
              <a:pathLst>
                <a:path extrusionOk="0" h="169" w="181">
                  <a:moveTo>
                    <a:pt x="38" y="0"/>
                  </a:moveTo>
                  <a:lnTo>
                    <a:pt x="181" y="125"/>
                  </a:lnTo>
                  <a:lnTo>
                    <a:pt x="143" y="169"/>
                  </a:lnTo>
                  <a:lnTo>
                    <a:pt x="0" y="4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5" name="Google Shape;4325;p24"/>
            <p:cNvSpPr/>
            <p:nvPr/>
          </p:nvSpPr>
          <p:spPr>
            <a:xfrm>
              <a:off x="8859230" y="1750899"/>
              <a:ext cx="236800" cy="212358"/>
            </a:xfrm>
            <a:custGeom>
              <a:rect b="b" l="l" r="r" t="t"/>
              <a:pathLst>
                <a:path extrusionOk="0" h="139" w="155">
                  <a:moveTo>
                    <a:pt x="13" y="0"/>
                  </a:moveTo>
                  <a:lnTo>
                    <a:pt x="155" y="125"/>
                  </a:lnTo>
                  <a:lnTo>
                    <a:pt x="143" y="139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6" name="Google Shape;4326;p24"/>
            <p:cNvSpPr/>
            <p:nvPr/>
          </p:nvSpPr>
          <p:spPr>
            <a:xfrm>
              <a:off x="8900479" y="1732566"/>
              <a:ext cx="212357" cy="186387"/>
            </a:xfrm>
            <a:custGeom>
              <a:rect b="b" l="l" r="r" t="t"/>
              <a:pathLst>
                <a:path extrusionOk="0" h="395" w="449">
                  <a:moveTo>
                    <a:pt x="4" y="5"/>
                  </a:moveTo>
                  <a:cubicBezTo>
                    <a:pt x="9" y="0"/>
                    <a:pt x="111" y="82"/>
                    <a:pt x="232" y="189"/>
                  </a:cubicBezTo>
                  <a:cubicBezTo>
                    <a:pt x="354" y="295"/>
                    <a:pt x="449" y="385"/>
                    <a:pt x="444" y="390"/>
                  </a:cubicBezTo>
                  <a:cubicBezTo>
                    <a:pt x="440" y="395"/>
                    <a:pt x="338" y="313"/>
                    <a:pt x="217" y="206"/>
                  </a:cubicBezTo>
                  <a:cubicBezTo>
                    <a:pt x="95" y="100"/>
                    <a:pt x="0" y="9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7" name="Google Shape;4327;p24"/>
            <p:cNvSpPr/>
            <p:nvPr/>
          </p:nvSpPr>
          <p:spPr>
            <a:xfrm>
              <a:off x="8439101" y="1758538"/>
              <a:ext cx="88609" cy="247495"/>
            </a:xfrm>
            <a:custGeom>
              <a:rect b="b" l="l" r="r" t="t"/>
              <a:pathLst>
                <a:path extrusionOk="0" h="527" w="188">
                  <a:moveTo>
                    <a:pt x="188" y="527"/>
                  </a:moveTo>
                  <a:cubicBezTo>
                    <a:pt x="187" y="92"/>
                    <a:pt x="187" y="92"/>
                    <a:pt x="187" y="92"/>
                  </a:cubicBezTo>
                  <a:cubicBezTo>
                    <a:pt x="186" y="41"/>
                    <a:pt x="145" y="0"/>
                    <a:pt x="9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42" y="0"/>
                    <a:pt x="0" y="41"/>
                    <a:pt x="0" y="92"/>
                  </a:cubicBezTo>
                  <a:cubicBezTo>
                    <a:pt x="1" y="526"/>
                    <a:pt x="1" y="526"/>
                    <a:pt x="1" y="526"/>
                  </a:cubicBezTo>
                  <a:lnTo>
                    <a:pt x="188" y="5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8" name="Google Shape;4328;p24"/>
            <p:cNvSpPr/>
            <p:nvPr/>
          </p:nvSpPr>
          <p:spPr>
            <a:xfrm>
              <a:off x="8451323" y="1753955"/>
              <a:ext cx="29027" cy="252081"/>
            </a:xfrm>
            <a:custGeom>
              <a:rect b="b" l="l" r="r" t="t"/>
              <a:pathLst>
                <a:path extrusionOk="0" h="536" w="61">
                  <a:moveTo>
                    <a:pt x="61" y="536"/>
                  </a:moveTo>
                  <a:cubicBezTo>
                    <a:pt x="61" y="536"/>
                    <a:pt x="59" y="0"/>
                    <a:pt x="59" y="9"/>
                  </a:cubicBezTo>
                  <a:cubicBezTo>
                    <a:pt x="22" y="9"/>
                    <a:pt x="0" y="35"/>
                    <a:pt x="0" y="35"/>
                  </a:cubicBezTo>
                  <a:cubicBezTo>
                    <a:pt x="1" y="536"/>
                    <a:pt x="1" y="536"/>
                    <a:pt x="1" y="536"/>
                  </a:cubicBezTo>
                  <a:lnTo>
                    <a:pt x="61" y="5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9" name="Google Shape;4329;p24"/>
            <p:cNvSpPr/>
            <p:nvPr/>
          </p:nvSpPr>
          <p:spPr>
            <a:xfrm>
              <a:off x="8503266" y="1787566"/>
              <a:ext cx="10694" cy="212358"/>
            </a:xfrm>
            <a:custGeom>
              <a:rect b="b" l="l" r="r" t="t"/>
              <a:pathLst>
                <a:path extrusionOk="0" h="451" w="24">
                  <a:moveTo>
                    <a:pt x="13" y="451"/>
                  </a:moveTo>
                  <a:cubicBezTo>
                    <a:pt x="19" y="451"/>
                    <a:pt x="24" y="350"/>
                    <a:pt x="24" y="226"/>
                  </a:cubicBezTo>
                  <a:cubicBezTo>
                    <a:pt x="23" y="101"/>
                    <a:pt x="18" y="0"/>
                    <a:pt x="11" y="0"/>
                  </a:cubicBezTo>
                  <a:cubicBezTo>
                    <a:pt x="5" y="0"/>
                    <a:pt x="0" y="101"/>
                    <a:pt x="0" y="225"/>
                  </a:cubicBezTo>
                  <a:cubicBezTo>
                    <a:pt x="1" y="350"/>
                    <a:pt x="6" y="451"/>
                    <a:pt x="13" y="45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0" name="Google Shape;4330;p24"/>
            <p:cNvSpPr/>
            <p:nvPr/>
          </p:nvSpPr>
          <p:spPr>
            <a:xfrm>
              <a:off x="8439101" y="2027423"/>
              <a:ext cx="88609" cy="281107"/>
            </a:xfrm>
            <a:custGeom>
              <a:rect b="b" l="l" r="r" t="t"/>
              <a:pathLst>
                <a:path extrusionOk="0" h="184" w="58">
                  <a:moveTo>
                    <a:pt x="36" y="184"/>
                  </a:moveTo>
                  <a:lnTo>
                    <a:pt x="58" y="0"/>
                  </a:lnTo>
                  <a:lnTo>
                    <a:pt x="0" y="1"/>
                  </a:lnTo>
                  <a:lnTo>
                    <a:pt x="19" y="184"/>
                  </a:lnTo>
                  <a:lnTo>
                    <a:pt x="36" y="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1" name="Google Shape;4331;p24"/>
            <p:cNvSpPr/>
            <p:nvPr/>
          </p:nvSpPr>
          <p:spPr>
            <a:xfrm>
              <a:off x="8452851" y="2028951"/>
              <a:ext cx="29027" cy="279580"/>
            </a:xfrm>
            <a:custGeom>
              <a:rect b="b" l="l" r="r" t="t"/>
              <a:pathLst>
                <a:path extrusionOk="0" h="183" w="19">
                  <a:moveTo>
                    <a:pt x="19" y="183"/>
                  </a:moveTo>
                  <a:lnTo>
                    <a:pt x="18" y="0"/>
                  </a:lnTo>
                  <a:lnTo>
                    <a:pt x="0" y="1"/>
                  </a:lnTo>
                  <a:lnTo>
                    <a:pt x="13" y="183"/>
                  </a:lnTo>
                  <a:lnTo>
                    <a:pt x="19" y="1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2" name="Google Shape;4332;p24"/>
            <p:cNvSpPr/>
            <p:nvPr/>
          </p:nvSpPr>
          <p:spPr>
            <a:xfrm>
              <a:off x="8487989" y="2048812"/>
              <a:ext cx="22916" cy="256662"/>
            </a:xfrm>
            <a:custGeom>
              <a:rect b="b" l="l" r="r" t="t"/>
              <a:pathLst>
                <a:path extrusionOk="0" h="545" w="46">
                  <a:moveTo>
                    <a:pt x="2" y="545"/>
                  </a:moveTo>
                  <a:cubicBezTo>
                    <a:pt x="4" y="545"/>
                    <a:pt x="9" y="500"/>
                    <a:pt x="16" y="415"/>
                  </a:cubicBezTo>
                  <a:cubicBezTo>
                    <a:pt x="29" y="261"/>
                    <a:pt x="46" y="0"/>
                    <a:pt x="40" y="0"/>
                  </a:cubicBezTo>
                  <a:cubicBezTo>
                    <a:pt x="34" y="0"/>
                    <a:pt x="14" y="261"/>
                    <a:pt x="6" y="415"/>
                  </a:cubicBezTo>
                  <a:cubicBezTo>
                    <a:pt x="1" y="500"/>
                    <a:pt x="0" y="545"/>
                    <a:pt x="2" y="54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3" name="Google Shape;4333;p24"/>
            <p:cNvSpPr/>
            <p:nvPr/>
          </p:nvSpPr>
          <p:spPr>
            <a:xfrm>
              <a:off x="8799648" y="1914369"/>
              <a:ext cx="331520" cy="319301"/>
            </a:xfrm>
            <a:custGeom>
              <a:rect b="b" l="l" r="r" t="t"/>
              <a:pathLst>
                <a:path extrusionOk="0" h="209" w="217">
                  <a:moveTo>
                    <a:pt x="0" y="192"/>
                  </a:moveTo>
                  <a:lnTo>
                    <a:pt x="177" y="0"/>
                  </a:lnTo>
                  <a:lnTo>
                    <a:pt x="217" y="41"/>
                  </a:lnTo>
                  <a:lnTo>
                    <a:pt x="17" y="209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4" name="Google Shape;4334;p24"/>
            <p:cNvSpPr/>
            <p:nvPr/>
          </p:nvSpPr>
          <p:spPr>
            <a:xfrm>
              <a:off x="8813398" y="1947980"/>
              <a:ext cx="307076" cy="282635"/>
            </a:xfrm>
            <a:custGeom>
              <a:rect b="b" l="l" r="r" t="t"/>
              <a:pathLst>
                <a:path extrusionOk="0" h="185" w="201">
                  <a:moveTo>
                    <a:pt x="0" y="179"/>
                  </a:moveTo>
                  <a:lnTo>
                    <a:pt x="189" y="0"/>
                  </a:lnTo>
                  <a:lnTo>
                    <a:pt x="201" y="13"/>
                  </a:lnTo>
                  <a:lnTo>
                    <a:pt x="5" y="185"/>
                  </a:lnTo>
                  <a:lnTo>
                    <a:pt x="0" y="1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5" name="Google Shape;4335;p24"/>
            <p:cNvSpPr/>
            <p:nvPr/>
          </p:nvSpPr>
          <p:spPr>
            <a:xfrm>
              <a:off x="8807287" y="1940341"/>
              <a:ext cx="262772" cy="270413"/>
            </a:xfrm>
            <a:custGeom>
              <a:rect b="b" l="l" r="r" t="t"/>
              <a:pathLst>
                <a:path extrusionOk="0" h="574" w="557">
                  <a:moveTo>
                    <a:pt x="2" y="572"/>
                  </a:moveTo>
                  <a:cubicBezTo>
                    <a:pt x="0" y="570"/>
                    <a:pt x="60" y="503"/>
                    <a:pt x="166" y="392"/>
                  </a:cubicBezTo>
                  <a:cubicBezTo>
                    <a:pt x="330" y="221"/>
                    <a:pt x="548" y="0"/>
                    <a:pt x="552" y="5"/>
                  </a:cubicBezTo>
                  <a:cubicBezTo>
                    <a:pt x="557" y="9"/>
                    <a:pt x="342" y="234"/>
                    <a:pt x="176" y="402"/>
                  </a:cubicBezTo>
                  <a:cubicBezTo>
                    <a:pt x="68" y="511"/>
                    <a:pt x="4" y="574"/>
                    <a:pt x="2" y="57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6" name="Google Shape;4336;p24"/>
            <p:cNvSpPr/>
            <p:nvPr/>
          </p:nvSpPr>
          <p:spPr>
            <a:xfrm>
              <a:off x="7832588" y="1912842"/>
              <a:ext cx="328465" cy="323885"/>
            </a:xfrm>
            <a:custGeom>
              <a:rect b="b" l="l" r="r" t="t"/>
              <a:pathLst>
                <a:path extrusionOk="0" h="212" w="215">
                  <a:moveTo>
                    <a:pt x="215" y="194"/>
                  </a:moveTo>
                  <a:lnTo>
                    <a:pt x="40" y="0"/>
                  </a:lnTo>
                  <a:lnTo>
                    <a:pt x="0" y="41"/>
                  </a:lnTo>
                  <a:lnTo>
                    <a:pt x="198" y="212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7" name="Google Shape;4337;p24"/>
            <p:cNvSpPr/>
            <p:nvPr/>
          </p:nvSpPr>
          <p:spPr>
            <a:xfrm>
              <a:off x="7843282" y="1947980"/>
              <a:ext cx="304021" cy="284163"/>
            </a:xfrm>
            <a:custGeom>
              <a:rect b="b" l="l" r="r" t="t"/>
              <a:pathLst>
                <a:path extrusionOk="0" h="186" w="199">
                  <a:moveTo>
                    <a:pt x="199" y="181"/>
                  </a:moveTo>
                  <a:lnTo>
                    <a:pt x="12" y="0"/>
                  </a:lnTo>
                  <a:lnTo>
                    <a:pt x="0" y="13"/>
                  </a:lnTo>
                  <a:lnTo>
                    <a:pt x="194" y="186"/>
                  </a:lnTo>
                  <a:lnTo>
                    <a:pt x="199" y="1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8" name="Google Shape;4338;p24"/>
            <p:cNvSpPr/>
            <p:nvPr/>
          </p:nvSpPr>
          <p:spPr>
            <a:xfrm>
              <a:off x="7893697" y="1940341"/>
              <a:ext cx="261244" cy="273470"/>
            </a:xfrm>
            <a:custGeom>
              <a:rect b="b" l="l" r="r" t="t"/>
              <a:pathLst>
                <a:path extrusionOk="0" h="580" w="551">
                  <a:moveTo>
                    <a:pt x="549" y="578"/>
                  </a:moveTo>
                  <a:cubicBezTo>
                    <a:pt x="551" y="576"/>
                    <a:pt x="491" y="509"/>
                    <a:pt x="386" y="396"/>
                  </a:cubicBezTo>
                  <a:cubicBezTo>
                    <a:pt x="225" y="224"/>
                    <a:pt x="9" y="0"/>
                    <a:pt x="5" y="5"/>
                  </a:cubicBezTo>
                  <a:cubicBezTo>
                    <a:pt x="0" y="9"/>
                    <a:pt x="212" y="236"/>
                    <a:pt x="376" y="406"/>
                  </a:cubicBezTo>
                  <a:cubicBezTo>
                    <a:pt x="483" y="517"/>
                    <a:pt x="547" y="580"/>
                    <a:pt x="549" y="578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9" name="Google Shape;4339;p24"/>
            <p:cNvSpPr/>
            <p:nvPr/>
          </p:nvSpPr>
          <p:spPr>
            <a:xfrm>
              <a:off x="7832588" y="1717289"/>
              <a:ext cx="278049" cy="255136"/>
            </a:xfrm>
            <a:custGeom>
              <a:rect b="b" l="l" r="r" t="t"/>
              <a:pathLst>
                <a:path extrusionOk="0" h="167" w="182">
                  <a:moveTo>
                    <a:pt x="144" y="0"/>
                  </a:moveTo>
                  <a:lnTo>
                    <a:pt x="0" y="123"/>
                  </a:lnTo>
                  <a:lnTo>
                    <a:pt x="38" y="167"/>
                  </a:lnTo>
                  <a:lnTo>
                    <a:pt x="182" y="4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0" name="Google Shape;4340;p24"/>
            <p:cNvSpPr/>
            <p:nvPr/>
          </p:nvSpPr>
          <p:spPr>
            <a:xfrm>
              <a:off x="7863143" y="1752427"/>
              <a:ext cx="239856" cy="209303"/>
            </a:xfrm>
            <a:custGeom>
              <a:rect b="b" l="l" r="r" t="t"/>
              <a:pathLst>
                <a:path extrusionOk="0" h="137" w="157">
                  <a:moveTo>
                    <a:pt x="144" y="0"/>
                  </a:moveTo>
                  <a:lnTo>
                    <a:pt x="0" y="124"/>
                  </a:lnTo>
                  <a:lnTo>
                    <a:pt x="12" y="137"/>
                  </a:lnTo>
                  <a:lnTo>
                    <a:pt x="157" y="1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1" name="Google Shape;4341;p24"/>
            <p:cNvSpPr/>
            <p:nvPr/>
          </p:nvSpPr>
          <p:spPr>
            <a:xfrm>
              <a:off x="7847865" y="1734094"/>
              <a:ext cx="213883" cy="183330"/>
            </a:xfrm>
            <a:custGeom>
              <a:rect b="b" l="l" r="r" t="t"/>
              <a:pathLst>
                <a:path extrusionOk="0" h="390" w="453">
                  <a:moveTo>
                    <a:pt x="449" y="5"/>
                  </a:moveTo>
                  <a:cubicBezTo>
                    <a:pt x="445" y="0"/>
                    <a:pt x="342" y="81"/>
                    <a:pt x="219" y="186"/>
                  </a:cubicBezTo>
                  <a:cubicBezTo>
                    <a:pt x="96" y="291"/>
                    <a:pt x="0" y="380"/>
                    <a:pt x="5" y="385"/>
                  </a:cubicBezTo>
                  <a:cubicBezTo>
                    <a:pt x="9" y="390"/>
                    <a:pt x="112" y="309"/>
                    <a:pt x="235" y="204"/>
                  </a:cubicBezTo>
                  <a:cubicBezTo>
                    <a:pt x="357" y="99"/>
                    <a:pt x="453" y="10"/>
                    <a:pt x="449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2" name="Google Shape;4342;p24"/>
            <p:cNvSpPr/>
            <p:nvPr/>
          </p:nvSpPr>
          <p:spPr>
            <a:xfrm>
              <a:off x="8788954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376" y="204"/>
                  </a:moveTo>
                  <a:cubicBezTo>
                    <a:pt x="376" y="208"/>
                    <a:pt x="376" y="208"/>
                    <a:pt x="376" y="208"/>
                  </a:cubicBezTo>
                  <a:cubicBezTo>
                    <a:pt x="376" y="321"/>
                    <a:pt x="285" y="412"/>
                    <a:pt x="172" y="412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285" y="0"/>
                    <a:pt x="376" y="92"/>
                    <a:pt x="376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3" name="Google Shape;4343;p24"/>
            <p:cNvSpPr/>
            <p:nvPr/>
          </p:nvSpPr>
          <p:spPr>
            <a:xfrm>
              <a:off x="8788954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33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3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4" name="Google Shape;4344;p24"/>
            <p:cNvSpPr/>
            <p:nvPr/>
          </p:nvSpPr>
          <p:spPr>
            <a:xfrm>
              <a:off x="8840897" y="1715761"/>
              <a:ext cx="735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5" name="Google Shape;4345;p24"/>
            <p:cNvSpPr/>
            <p:nvPr/>
          </p:nvSpPr>
          <p:spPr>
            <a:xfrm>
              <a:off x="8859230" y="1734094"/>
              <a:ext cx="366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6" name="Google Shape;4346;p24"/>
            <p:cNvSpPr/>
            <p:nvPr/>
          </p:nvSpPr>
          <p:spPr>
            <a:xfrm>
              <a:off x="8879091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177" y="174"/>
                  </a:moveTo>
                  <a:cubicBezTo>
                    <a:pt x="159" y="21"/>
                    <a:pt x="0" y="0"/>
                    <a:pt x="0" y="0"/>
                  </a:cubicBezTo>
                  <a:cubicBezTo>
                    <a:pt x="0" y="0"/>
                    <a:pt x="149" y="54"/>
                    <a:pt x="177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7" name="Google Shape;4347;p24"/>
            <p:cNvSpPr/>
            <p:nvPr/>
          </p:nvSpPr>
          <p:spPr>
            <a:xfrm>
              <a:off x="7993001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0" y="204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321"/>
                    <a:pt x="91" y="412"/>
                    <a:pt x="204" y="412"/>
                  </a:cubicBezTo>
                  <a:cubicBezTo>
                    <a:pt x="376" y="412"/>
                    <a:pt x="376" y="412"/>
                    <a:pt x="376" y="412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91" y="0"/>
                    <a:pt x="0" y="92"/>
                    <a:pt x="0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8" name="Google Shape;4348;p24"/>
            <p:cNvSpPr/>
            <p:nvPr/>
          </p:nvSpPr>
          <p:spPr>
            <a:xfrm>
              <a:off x="8121331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0" y="127"/>
                  </a:moveTo>
                  <a:lnTo>
                    <a:pt x="33" y="127"/>
                  </a:lnTo>
                  <a:lnTo>
                    <a:pt x="33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9" name="Google Shape;4349;p24"/>
            <p:cNvSpPr/>
            <p:nvPr/>
          </p:nvSpPr>
          <p:spPr>
            <a:xfrm>
              <a:off x="8046472" y="1715761"/>
              <a:ext cx="747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0" name="Google Shape;4350;p24"/>
            <p:cNvSpPr/>
            <p:nvPr/>
          </p:nvSpPr>
          <p:spPr>
            <a:xfrm>
              <a:off x="8064804" y="1734094"/>
              <a:ext cx="381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1" name="Google Shape;4351;p24"/>
            <p:cNvSpPr/>
            <p:nvPr/>
          </p:nvSpPr>
          <p:spPr>
            <a:xfrm>
              <a:off x="7997584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0" y="174"/>
                  </a:moveTo>
                  <a:cubicBezTo>
                    <a:pt x="18" y="21"/>
                    <a:pt x="177" y="0"/>
                    <a:pt x="177" y="0"/>
                  </a:cubicBezTo>
                  <a:cubicBezTo>
                    <a:pt x="177" y="0"/>
                    <a:pt x="28" y="54"/>
                    <a:pt x="0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2" name="Google Shape;4352;p24"/>
            <p:cNvSpPr/>
            <p:nvPr/>
          </p:nvSpPr>
          <p:spPr>
            <a:xfrm>
              <a:off x="9016587" y="1862426"/>
              <a:ext cx="160413" cy="161943"/>
            </a:xfrm>
            <a:custGeom>
              <a:rect b="b" l="l" r="r" t="t"/>
              <a:pathLst>
                <a:path extrusionOk="0" h="342" w="342">
                  <a:moveTo>
                    <a:pt x="340" y="167"/>
                  </a:moveTo>
                  <a:cubicBezTo>
                    <a:pt x="342" y="261"/>
                    <a:pt x="268" y="338"/>
                    <a:pt x="175" y="340"/>
                  </a:cubicBezTo>
                  <a:cubicBezTo>
                    <a:pt x="81" y="342"/>
                    <a:pt x="4" y="268"/>
                    <a:pt x="2" y="175"/>
                  </a:cubicBezTo>
                  <a:cubicBezTo>
                    <a:pt x="0" y="81"/>
                    <a:pt x="74" y="4"/>
                    <a:pt x="167" y="2"/>
                  </a:cubicBezTo>
                  <a:cubicBezTo>
                    <a:pt x="261" y="0"/>
                    <a:pt x="338" y="74"/>
                    <a:pt x="340" y="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3" name="Google Shape;4353;p24"/>
            <p:cNvSpPr/>
            <p:nvPr/>
          </p:nvSpPr>
          <p:spPr>
            <a:xfrm>
              <a:off x="7777589" y="1860898"/>
              <a:ext cx="163470" cy="161941"/>
            </a:xfrm>
            <a:custGeom>
              <a:rect b="b" l="l" r="r" t="t"/>
              <a:pathLst>
                <a:path extrusionOk="0" h="344" w="345">
                  <a:moveTo>
                    <a:pt x="342" y="166"/>
                  </a:moveTo>
                  <a:cubicBezTo>
                    <a:pt x="345" y="260"/>
                    <a:pt x="272" y="338"/>
                    <a:pt x="178" y="341"/>
                  </a:cubicBezTo>
                  <a:cubicBezTo>
                    <a:pt x="85" y="344"/>
                    <a:pt x="6" y="271"/>
                    <a:pt x="3" y="178"/>
                  </a:cubicBezTo>
                  <a:cubicBezTo>
                    <a:pt x="0" y="84"/>
                    <a:pt x="73" y="6"/>
                    <a:pt x="167" y="3"/>
                  </a:cubicBezTo>
                  <a:cubicBezTo>
                    <a:pt x="260" y="0"/>
                    <a:pt x="339" y="73"/>
                    <a:pt x="342" y="1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4" name="Google Shape;4354;p24"/>
            <p:cNvSpPr/>
            <p:nvPr/>
          </p:nvSpPr>
          <p:spPr>
            <a:xfrm>
              <a:off x="7794394" y="1877703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5" name="Google Shape;4355;p24"/>
            <p:cNvSpPr/>
            <p:nvPr/>
          </p:nvSpPr>
          <p:spPr>
            <a:xfrm>
              <a:off x="7821894" y="1905203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6" name="Google Shape;4356;p24"/>
            <p:cNvSpPr/>
            <p:nvPr/>
          </p:nvSpPr>
          <p:spPr>
            <a:xfrm>
              <a:off x="7840227" y="1923536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7" name="Google Shape;4357;p24"/>
            <p:cNvSpPr/>
            <p:nvPr/>
          </p:nvSpPr>
          <p:spPr>
            <a:xfrm>
              <a:off x="8408546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8" name="Google Shape;4358;p24"/>
            <p:cNvSpPr/>
            <p:nvPr/>
          </p:nvSpPr>
          <p:spPr>
            <a:xfrm>
              <a:off x="8408546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9" name="Google Shape;4359;p24"/>
            <p:cNvSpPr/>
            <p:nvPr/>
          </p:nvSpPr>
          <p:spPr>
            <a:xfrm>
              <a:off x="8497155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0" name="Google Shape;4360;p24"/>
            <p:cNvSpPr/>
            <p:nvPr/>
          </p:nvSpPr>
          <p:spPr>
            <a:xfrm>
              <a:off x="8497155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1" name="Google Shape;4361;p24"/>
            <p:cNvSpPr/>
            <p:nvPr/>
          </p:nvSpPr>
          <p:spPr>
            <a:xfrm>
              <a:off x="8454379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2" name="Google Shape;4362;p24"/>
            <p:cNvSpPr/>
            <p:nvPr/>
          </p:nvSpPr>
          <p:spPr>
            <a:xfrm>
              <a:off x="8542987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3" name="Google Shape;4363;p24"/>
            <p:cNvSpPr/>
            <p:nvPr/>
          </p:nvSpPr>
          <p:spPr>
            <a:xfrm>
              <a:off x="8463545" y="1963257"/>
              <a:ext cx="33600" cy="7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4" name="Google Shape;4364;p24"/>
            <p:cNvSpPr/>
            <p:nvPr/>
          </p:nvSpPr>
          <p:spPr>
            <a:xfrm>
              <a:off x="8297021" y="1388821"/>
              <a:ext cx="366900" cy="12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5" name="Google Shape;4365;p24"/>
            <p:cNvSpPr/>
            <p:nvPr/>
          </p:nvSpPr>
          <p:spPr>
            <a:xfrm>
              <a:off x="8304660" y="1397988"/>
              <a:ext cx="345270" cy="100832"/>
            </a:xfrm>
            <a:custGeom>
              <a:rect b="b" l="l" r="r" t="t"/>
              <a:pathLst>
                <a:path extrusionOk="0" h="66" w="226">
                  <a:moveTo>
                    <a:pt x="226" y="66"/>
                  </a:moveTo>
                  <a:lnTo>
                    <a:pt x="21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226" y="0"/>
                  </a:lnTo>
                  <a:lnTo>
                    <a:pt x="226" y="66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6" name="Google Shape;4366;p24"/>
            <p:cNvSpPr/>
            <p:nvPr/>
          </p:nvSpPr>
          <p:spPr>
            <a:xfrm>
              <a:off x="8281750" y="650926"/>
              <a:ext cx="392700" cy="227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7" name="Google Shape;4367;p24"/>
            <p:cNvSpPr/>
            <p:nvPr/>
          </p:nvSpPr>
          <p:spPr>
            <a:xfrm>
              <a:off x="8622430" y="658554"/>
              <a:ext cx="23100" cy="2631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8" name="Google Shape;4368;p24"/>
            <p:cNvSpPr/>
            <p:nvPr/>
          </p:nvSpPr>
          <p:spPr>
            <a:xfrm>
              <a:off x="8300077" y="650916"/>
              <a:ext cx="177300" cy="20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9" name="Google Shape;4369;p24"/>
            <p:cNvSpPr/>
            <p:nvPr/>
          </p:nvSpPr>
          <p:spPr>
            <a:xfrm>
              <a:off x="8121331" y="288838"/>
              <a:ext cx="713100" cy="495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0" name="Google Shape;4370;p24"/>
            <p:cNvSpPr/>
            <p:nvPr/>
          </p:nvSpPr>
          <p:spPr>
            <a:xfrm>
              <a:off x="8680484" y="438558"/>
              <a:ext cx="221522" cy="294857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1" name="Google Shape;4371;p24"/>
            <p:cNvSpPr/>
            <p:nvPr/>
          </p:nvSpPr>
          <p:spPr>
            <a:xfrm>
              <a:off x="8193135" y="337726"/>
              <a:ext cx="568200" cy="395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2" name="Google Shape;4372;p24"/>
            <p:cNvSpPr/>
            <p:nvPr/>
          </p:nvSpPr>
          <p:spPr>
            <a:xfrm>
              <a:off x="7934946" y="212450"/>
              <a:ext cx="1080110" cy="479716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rgbClr val="3C5A7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3" name="Google Shape;4373;p24"/>
            <p:cNvSpPr/>
            <p:nvPr/>
          </p:nvSpPr>
          <p:spPr>
            <a:xfrm>
              <a:off x="8220634" y="246248"/>
              <a:ext cx="737901" cy="360549"/>
            </a:xfrm>
            <a:custGeom>
              <a:rect b="b" l="l" r="r" t="t"/>
              <a:pathLst>
                <a:path extrusionOk="0" h="767" w="1562">
                  <a:moveTo>
                    <a:pt x="0" y="762"/>
                  </a:moveTo>
                  <a:cubicBezTo>
                    <a:pt x="0" y="762"/>
                    <a:pt x="1028" y="767"/>
                    <a:pt x="1095" y="762"/>
                  </a:cubicBezTo>
                  <a:cubicBezTo>
                    <a:pt x="1350" y="748"/>
                    <a:pt x="1422" y="615"/>
                    <a:pt x="1422" y="615"/>
                  </a:cubicBezTo>
                  <a:cubicBezTo>
                    <a:pt x="1562" y="0"/>
                    <a:pt x="1562" y="0"/>
                    <a:pt x="1562" y="0"/>
                  </a:cubicBezTo>
                  <a:cubicBezTo>
                    <a:pt x="1359" y="586"/>
                    <a:pt x="1359" y="586"/>
                    <a:pt x="1359" y="586"/>
                  </a:cubicBezTo>
                  <a:cubicBezTo>
                    <a:pt x="1359" y="586"/>
                    <a:pt x="1332" y="717"/>
                    <a:pt x="1059" y="732"/>
                  </a:cubicBezTo>
                  <a:cubicBezTo>
                    <a:pt x="996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4" name="Google Shape;4374;p24"/>
            <p:cNvSpPr/>
            <p:nvPr/>
          </p:nvSpPr>
          <p:spPr>
            <a:xfrm>
              <a:off x="7982306" y="234026"/>
              <a:ext cx="91665" cy="308608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1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5" name="Google Shape;4375;p24"/>
            <p:cNvSpPr/>
            <p:nvPr/>
          </p:nvSpPr>
          <p:spPr>
            <a:xfrm>
              <a:off x="8205357" y="861746"/>
              <a:ext cx="539400" cy="13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6" name="Google Shape;4376;p24"/>
            <p:cNvSpPr/>
            <p:nvPr/>
          </p:nvSpPr>
          <p:spPr>
            <a:xfrm>
              <a:off x="8219106" y="878551"/>
              <a:ext cx="505683" cy="100832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7" name="Google Shape;4377;p24"/>
            <p:cNvSpPr/>
            <p:nvPr/>
          </p:nvSpPr>
          <p:spPr>
            <a:xfrm>
              <a:off x="9031864" y="1878466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8" name="Google Shape;4378;p24"/>
            <p:cNvSpPr/>
            <p:nvPr/>
          </p:nvSpPr>
          <p:spPr>
            <a:xfrm>
              <a:off x="9059364" y="1905965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9" name="Google Shape;4379;p24"/>
            <p:cNvSpPr/>
            <p:nvPr/>
          </p:nvSpPr>
          <p:spPr>
            <a:xfrm>
              <a:off x="9077697" y="1924298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ork Sans"/>
              <a:buNone/>
              <a:defRPr b="1" sz="3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Figtree"/>
              <a:buChar char="■"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inyurl.com/846fallWorkshops26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3" name="Shape 4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4" name="Google Shape;4384;p25"/>
          <p:cNvSpPr txBox="1"/>
          <p:nvPr>
            <p:ph type="ctrTitle"/>
          </p:nvPr>
        </p:nvSpPr>
        <p:spPr>
          <a:xfrm>
            <a:off x="713225" y="2763350"/>
            <a:ext cx="6660000" cy="11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Machining Workshop 2026-2027</a:t>
            </a:r>
            <a:endParaRPr/>
          </a:p>
        </p:txBody>
      </p:sp>
      <p:sp>
        <p:nvSpPr>
          <p:cNvPr id="4385" name="Google Shape;4385;p25"/>
          <p:cNvSpPr txBox="1"/>
          <p:nvPr>
            <p:ph idx="1" type="subTitle"/>
          </p:nvPr>
        </p:nvSpPr>
        <p:spPr>
          <a:xfrm>
            <a:off x="713225" y="3988275"/>
            <a:ext cx="66600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2</a:t>
            </a:r>
            <a:endParaRPr/>
          </a:p>
        </p:txBody>
      </p:sp>
      <p:sp>
        <p:nvSpPr>
          <p:cNvPr id="4386" name="Google Shape;4386;p25"/>
          <p:cNvSpPr/>
          <p:nvPr/>
        </p:nvSpPr>
        <p:spPr>
          <a:xfrm>
            <a:off x="-225450" y="792500"/>
            <a:ext cx="9716400" cy="4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387" name="Google Shape;4387;p25"/>
          <p:cNvGrpSpPr/>
          <p:nvPr/>
        </p:nvGrpSpPr>
        <p:grpSpPr>
          <a:xfrm>
            <a:off x="515292" y="-199208"/>
            <a:ext cx="1881577" cy="2479470"/>
            <a:chOff x="202394" y="211928"/>
            <a:chExt cx="1685699" cy="2221349"/>
          </a:xfrm>
        </p:grpSpPr>
        <p:sp>
          <p:nvSpPr>
            <p:cNvPr id="4388" name="Google Shape;4388;p25"/>
            <p:cNvSpPr/>
            <p:nvPr/>
          </p:nvSpPr>
          <p:spPr>
            <a:xfrm>
              <a:off x="1706197" y="2107997"/>
              <a:ext cx="83344" cy="53578"/>
            </a:xfrm>
            <a:custGeom>
              <a:rect b="b" l="l" r="r" t="t"/>
              <a:pathLst>
                <a:path extrusionOk="0" h="45" w="70">
                  <a:moveTo>
                    <a:pt x="70" y="28"/>
                  </a:moveTo>
                  <a:lnTo>
                    <a:pt x="63" y="45"/>
                  </a:lnTo>
                  <a:lnTo>
                    <a:pt x="0" y="17"/>
                  </a:lnTo>
                  <a:lnTo>
                    <a:pt x="7" y="0"/>
                  </a:lnTo>
                  <a:lnTo>
                    <a:pt x="7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1482310" y="2184797"/>
              <a:ext cx="53578" cy="84534"/>
            </a:xfrm>
            <a:custGeom>
              <a:rect b="b" l="l" r="r" t="t"/>
              <a:pathLst>
                <a:path extrusionOk="0" h="71" w="45">
                  <a:moveTo>
                    <a:pt x="28" y="0"/>
                  </a:moveTo>
                  <a:lnTo>
                    <a:pt x="45" y="8"/>
                  </a:lnTo>
                  <a:lnTo>
                    <a:pt x="17" y="71"/>
                  </a:lnTo>
                  <a:lnTo>
                    <a:pt x="0" y="6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0" name="Google Shape;4390;p25"/>
            <p:cNvSpPr/>
            <p:nvPr/>
          </p:nvSpPr>
          <p:spPr>
            <a:xfrm rot="-1376346">
              <a:off x="1467026" y="1876659"/>
              <a:ext cx="86978" cy="9962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1490650" y="2170507"/>
              <a:ext cx="169069" cy="170259"/>
            </a:xfrm>
            <a:custGeom>
              <a:rect b="b" l="l" r="r" t="t"/>
              <a:pathLst>
                <a:path extrusionOk="0" h="143" w="142">
                  <a:moveTo>
                    <a:pt x="44" y="0"/>
                  </a:moveTo>
                  <a:lnTo>
                    <a:pt x="142" y="43"/>
                  </a:lnTo>
                  <a:lnTo>
                    <a:pt x="98" y="143"/>
                  </a:lnTo>
                  <a:lnTo>
                    <a:pt x="0" y="99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1632335" y="2115738"/>
              <a:ext cx="171450" cy="169069"/>
            </a:xfrm>
            <a:custGeom>
              <a:rect b="b" l="l" r="r" t="t"/>
              <a:pathLst>
                <a:path extrusionOk="0" h="142" w="144">
                  <a:moveTo>
                    <a:pt x="144" y="44"/>
                  </a:moveTo>
                  <a:lnTo>
                    <a:pt x="100" y="142"/>
                  </a:lnTo>
                  <a:lnTo>
                    <a:pt x="0" y="98"/>
                  </a:lnTo>
                  <a:lnTo>
                    <a:pt x="44" y="0"/>
                  </a:lnTo>
                  <a:lnTo>
                    <a:pt x="144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1726394" y="2231229"/>
              <a:ext cx="67866" cy="70247"/>
            </a:xfrm>
            <a:custGeom>
              <a:rect b="b" l="l" r="r" t="t"/>
              <a:pathLst>
                <a:path extrusionOk="0" h="59" w="57">
                  <a:moveTo>
                    <a:pt x="57" y="17"/>
                  </a:moveTo>
                  <a:lnTo>
                    <a:pt x="38" y="59"/>
                  </a:lnTo>
                  <a:lnTo>
                    <a:pt x="0" y="42"/>
                  </a:lnTo>
                  <a:lnTo>
                    <a:pt x="18" y="0"/>
                  </a:lnTo>
                  <a:lnTo>
                    <a:pt x="57" y="1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1747825" y="2209797"/>
              <a:ext cx="55959" cy="41672"/>
            </a:xfrm>
            <a:custGeom>
              <a:rect b="b" l="l" r="r" t="t"/>
              <a:pathLst>
                <a:path extrusionOk="0" h="35" w="47">
                  <a:moveTo>
                    <a:pt x="47" y="17"/>
                  </a:moveTo>
                  <a:lnTo>
                    <a:pt x="39" y="35"/>
                  </a:lnTo>
                  <a:lnTo>
                    <a:pt x="0" y="18"/>
                  </a:lnTo>
                  <a:lnTo>
                    <a:pt x="8" y="0"/>
                  </a:lnTo>
                  <a:lnTo>
                    <a:pt x="47" y="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1554944" y="2297904"/>
              <a:ext cx="69056" cy="67866"/>
            </a:xfrm>
            <a:custGeom>
              <a:rect b="b" l="l" r="r" t="t"/>
              <a:pathLst>
                <a:path extrusionOk="0" h="57" w="58">
                  <a:moveTo>
                    <a:pt x="0" y="39"/>
                  </a:moveTo>
                  <a:lnTo>
                    <a:pt x="41" y="57"/>
                  </a:lnTo>
                  <a:lnTo>
                    <a:pt x="58" y="19"/>
                  </a:lnTo>
                  <a:lnTo>
                    <a:pt x="17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1532322" y="2288379"/>
              <a:ext cx="42863" cy="55959"/>
            </a:xfrm>
            <a:custGeom>
              <a:rect b="b" l="l" r="r" t="t"/>
              <a:pathLst>
                <a:path extrusionOk="0" h="47" w="36">
                  <a:moveTo>
                    <a:pt x="0" y="39"/>
                  </a:moveTo>
                  <a:lnTo>
                    <a:pt x="19" y="47"/>
                  </a:lnTo>
                  <a:lnTo>
                    <a:pt x="36" y="8"/>
                  </a:lnTo>
                  <a:lnTo>
                    <a:pt x="18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1639478" y="2333622"/>
              <a:ext cx="134365" cy="99656"/>
            </a:xfrm>
            <a:custGeom>
              <a:rect b="b" l="l" r="r" t="t"/>
              <a:pathLst>
                <a:path extrusionOk="0" h="270" w="367">
                  <a:moveTo>
                    <a:pt x="343" y="165"/>
                  </a:moveTo>
                  <a:cubicBezTo>
                    <a:pt x="89" y="264"/>
                    <a:pt x="89" y="264"/>
                    <a:pt x="89" y="264"/>
                  </a:cubicBezTo>
                  <a:cubicBezTo>
                    <a:pt x="73" y="270"/>
                    <a:pt x="55" y="262"/>
                    <a:pt x="49" y="24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67" y="141"/>
                    <a:pt x="359" y="159"/>
                    <a:pt x="343" y="1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534703" y="2164554"/>
              <a:ext cx="245817" cy="240650"/>
            </a:xfrm>
            <a:custGeom>
              <a:rect b="b" l="l" r="r" t="t"/>
              <a:pathLst>
                <a:path extrusionOk="0" h="652" w="666">
                  <a:moveTo>
                    <a:pt x="625" y="515"/>
                  </a:moveTo>
                  <a:cubicBezTo>
                    <a:pt x="299" y="642"/>
                    <a:pt x="299" y="642"/>
                    <a:pt x="299" y="642"/>
                  </a:cubicBezTo>
                  <a:cubicBezTo>
                    <a:pt x="273" y="652"/>
                    <a:pt x="243" y="642"/>
                    <a:pt x="228" y="617"/>
                  </a:cubicBezTo>
                  <a:cubicBezTo>
                    <a:pt x="19" y="277"/>
                    <a:pt x="19" y="277"/>
                    <a:pt x="19" y="277"/>
                  </a:cubicBezTo>
                  <a:cubicBezTo>
                    <a:pt x="0" y="246"/>
                    <a:pt x="14" y="204"/>
                    <a:pt x="48" y="191"/>
                  </a:cubicBezTo>
                  <a:cubicBezTo>
                    <a:pt x="506" y="13"/>
                    <a:pt x="506" y="13"/>
                    <a:pt x="506" y="13"/>
                  </a:cubicBezTo>
                  <a:cubicBezTo>
                    <a:pt x="540" y="0"/>
                    <a:pt x="578" y="21"/>
                    <a:pt x="585" y="57"/>
                  </a:cubicBezTo>
                  <a:cubicBezTo>
                    <a:pt x="661" y="449"/>
                    <a:pt x="661" y="449"/>
                    <a:pt x="661" y="449"/>
                  </a:cubicBezTo>
                  <a:cubicBezTo>
                    <a:pt x="666" y="477"/>
                    <a:pt x="651" y="505"/>
                    <a:pt x="625" y="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700200" y="217884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7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1" y="77"/>
                  </a:cubicBezTo>
                  <a:cubicBezTo>
                    <a:pt x="0" y="50"/>
                    <a:pt x="14" y="21"/>
                    <a:pt x="40" y="10"/>
                  </a:cubicBezTo>
                  <a:cubicBezTo>
                    <a:pt x="67" y="0"/>
                    <a:pt x="96" y="13"/>
                    <a:pt x="107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740681" y="2319335"/>
              <a:ext cx="28504" cy="28504"/>
            </a:xfrm>
            <a:custGeom>
              <a:rect b="b" l="l" r="r" t="t"/>
              <a:pathLst>
                <a:path extrusionOk="0" h="76" w="76">
                  <a:moveTo>
                    <a:pt x="69" y="26"/>
                  </a:moveTo>
                  <a:cubicBezTo>
                    <a:pt x="76" y="43"/>
                    <a:pt x="67" y="63"/>
                    <a:pt x="50" y="70"/>
                  </a:cubicBezTo>
                  <a:cubicBezTo>
                    <a:pt x="32" y="76"/>
                    <a:pt x="13" y="68"/>
                    <a:pt x="6" y="50"/>
                  </a:cubicBezTo>
                  <a:cubicBezTo>
                    <a:pt x="0" y="33"/>
                    <a:pt x="8" y="14"/>
                    <a:pt x="25" y="7"/>
                  </a:cubicBezTo>
                  <a:cubicBezTo>
                    <a:pt x="43" y="0"/>
                    <a:pt x="62" y="9"/>
                    <a:pt x="69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625191" y="2364579"/>
              <a:ext cx="28649" cy="27373"/>
            </a:xfrm>
            <a:custGeom>
              <a:rect b="b" l="l" r="r" t="t"/>
              <a:pathLst>
                <a:path extrusionOk="0" h="76" w="77">
                  <a:moveTo>
                    <a:pt x="70" y="26"/>
                  </a:moveTo>
                  <a:cubicBezTo>
                    <a:pt x="77" y="43"/>
                    <a:pt x="68" y="63"/>
                    <a:pt x="51" y="70"/>
                  </a:cubicBezTo>
                  <a:cubicBezTo>
                    <a:pt x="33" y="76"/>
                    <a:pt x="14" y="68"/>
                    <a:pt x="7" y="51"/>
                  </a:cubicBezTo>
                  <a:cubicBezTo>
                    <a:pt x="0" y="33"/>
                    <a:pt x="9" y="14"/>
                    <a:pt x="26" y="7"/>
                  </a:cubicBezTo>
                  <a:cubicBezTo>
                    <a:pt x="44" y="0"/>
                    <a:pt x="63" y="9"/>
                    <a:pt x="7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550181" y="2235991"/>
              <a:ext cx="42836" cy="42836"/>
            </a:xfrm>
            <a:custGeom>
              <a:rect b="b" l="l" r="r" t="t"/>
              <a:pathLst>
                <a:path extrusionOk="0" h="117" w="117">
                  <a:moveTo>
                    <a:pt x="106" y="40"/>
                  </a:moveTo>
                  <a:cubicBezTo>
                    <a:pt x="117" y="66"/>
                    <a:pt x="104" y="96"/>
                    <a:pt x="77" y="106"/>
                  </a:cubicBezTo>
                  <a:cubicBezTo>
                    <a:pt x="51" y="117"/>
                    <a:pt x="21" y="103"/>
                    <a:pt x="10" y="77"/>
                  </a:cubicBezTo>
                  <a:cubicBezTo>
                    <a:pt x="0" y="50"/>
                    <a:pt x="13" y="21"/>
                    <a:pt x="40" y="10"/>
                  </a:cubicBezTo>
                  <a:cubicBezTo>
                    <a:pt x="66" y="0"/>
                    <a:pt x="96" y="13"/>
                    <a:pt x="10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572803" y="2152647"/>
              <a:ext cx="120325" cy="71604"/>
            </a:xfrm>
            <a:custGeom>
              <a:rect b="b" l="l" r="r" t="t"/>
              <a:pathLst>
                <a:path extrusionOk="0" h="194" w="326">
                  <a:moveTo>
                    <a:pt x="47" y="86"/>
                  </a:moveTo>
                  <a:cubicBezTo>
                    <a:pt x="236" y="12"/>
                    <a:pt x="236" y="12"/>
                    <a:pt x="236" y="12"/>
                  </a:cubicBezTo>
                  <a:cubicBezTo>
                    <a:pt x="267" y="0"/>
                    <a:pt x="302" y="16"/>
                    <a:pt x="314" y="47"/>
                  </a:cubicBezTo>
                  <a:cubicBezTo>
                    <a:pt x="326" y="76"/>
                    <a:pt x="326" y="76"/>
                    <a:pt x="326" y="76"/>
                  </a:cubicBezTo>
                  <a:cubicBezTo>
                    <a:pt x="24" y="194"/>
                    <a:pt x="24" y="194"/>
                    <a:pt x="24" y="19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0" y="133"/>
                    <a:pt x="16" y="98"/>
                    <a:pt x="47" y="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610903" y="2181222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158" y="169"/>
                  </a:moveTo>
                  <a:cubicBezTo>
                    <a:pt x="80" y="200"/>
                    <a:pt x="80" y="200"/>
                    <a:pt x="80" y="200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0" y="70"/>
                    <a:pt x="11" y="44"/>
                    <a:pt x="35" y="3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158" y="1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665672" y="2184794"/>
              <a:ext cx="63338" cy="71235"/>
            </a:xfrm>
            <a:custGeom>
              <a:rect b="b" l="l" r="r" t="t"/>
              <a:pathLst>
                <a:path extrusionOk="0" h="193" w="173">
                  <a:moveTo>
                    <a:pt x="77" y="193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35" y="10"/>
                    <a:pt x="62" y="0"/>
                    <a:pt x="85" y="10"/>
                  </a:cubicBezTo>
                  <a:cubicBezTo>
                    <a:pt x="173" y="49"/>
                    <a:pt x="173" y="49"/>
                    <a:pt x="173" y="49"/>
                  </a:cubicBezTo>
                  <a:lnTo>
                    <a:pt x="77" y="19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691866" y="2224085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31" y="158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30" y="0"/>
                    <a:pt x="156" y="11"/>
                    <a:pt x="165" y="35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31" y="15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690675" y="2278854"/>
              <a:ext cx="71235" cy="63338"/>
            </a:xfrm>
            <a:custGeom>
              <a:rect b="b" l="l" r="r" t="t"/>
              <a:pathLst>
                <a:path extrusionOk="0" h="173" w="193">
                  <a:moveTo>
                    <a:pt x="0" y="7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82" y="35"/>
                    <a:pt x="193" y="62"/>
                    <a:pt x="183" y="85"/>
                  </a:cubicBezTo>
                  <a:cubicBezTo>
                    <a:pt x="144" y="173"/>
                    <a:pt x="144" y="173"/>
                    <a:pt x="144" y="173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64481" y="2305047"/>
              <a:ext cx="58317" cy="73819"/>
            </a:xfrm>
            <a:custGeom>
              <a:rect b="b" l="l" r="r" t="t"/>
              <a:pathLst>
                <a:path extrusionOk="0" h="200" w="158">
                  <a:moveTo>
                    <a:pt x="0" y="31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8" y="130"/>
                    <a:pt x="146" y="156"/>
                    <a:pt x="123" y="165"/>
                  </a:cubicBezTo>
                  <a:cubicBezTo>
                    <a:pt x="33" y="200"/>
                    <a:pt x="33" y="200"/>
                    <a:pt x="33" y="20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03760" y="2303857"/>
              <a:ext cx="64508" cy="71235"/>
            </a:xfrm>
            <a:custGeom>
              <a:rect b="b" l="l" r="r" t="t"/>
              <a:pathLst>
                <a:path extrusionOk="0" h="193" w="172">
                  <a:moveTo>
                    <a:pt x="96" y="0"/>
                  </a:moveTo>
                  <a:cubicBezTo>
                    <a:pt x="172" y="34"/>
                    <a:pt x="172" y="34"/>
                    <a:pt x="172" y="34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37" y="182"/>
                    <a:pt x="111" y="193"/>
                    <a:pt x="88" y="183"/>
                  </a:cubicBezTo>
                  <a:cubicBezTo>
                    <a:pt x="0" y="144"/>
                    <a:pt x="0" y="144"/>
                    <a:pt x="0" y="144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568041" y="2277663"/>
              <a:ext cx="73819" cy="58317"/>
            </a:xfrm>
            <a:custGeom>
              <a:rect b="b" l="l" r="r" t="t"/>
              <a:pathLst>
                <a:path extrusionOk="0" h="158" w="200">
                  <a:moveTo>
                    <a:pt x="169" y="0"/>
                  </a:moveTo>
                  <a:cubicBezTo>
                    <a:pt x="200" y="78"/>
                    <a:pt x="200" y="78"/>
                    <a:pt x="200" y="78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70" y="158"/>
                    <a:pt x="44" y="146"/>
                    <a:pt x="34" y="12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571613" y="2218132"/>
              <a:ext cx="71235" cy="62972"/>
            </a:xfrm>
            <a:custGeom>
              <a:rect b="b" l="l" r="r" t="t"/>
              <a:pathLst>
                <a:path extrusionOk="0" h="172" w="193">
                  <a:moveTo>
                    <a:pt x="193" y="96"/>
                  </a:moveTo>
                  <a:cubicBezTo>
                    <a:pt x="159" y="172"/>
                    <a:pt x="159" y="172"/>
                    <a:pt x="159" y="172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10" y="137"/>
                    <a:pt x="0" y="111"/>
                    <a:pt x="10" y="88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193" y="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614475" y="2227657"/>
              <a:ext cx="104454" cy="103245"/>
            </a:xfrm>
            <a:custGeom>
              <a:rect b="b" l="l" r="r" t="t"/>
              <a:pathLst>
                <a:path extrusionOk="0" h="282" w="283">
                  <a:moveTo>
                    <a:pt x="258" y="96"/>
                  </a:moveTo>
                  <a:cubicBezTo>
                    <a:pt x="283" y="160"/>
                    <a:pt x="251" y="232"/>
                    <a:pt x="187" y="257"/>
                  </a:cubicBezTo>
                  <a:cubicBezTo>
                    <a:pt x="123" y="282"/>
                    <a:pt x="50" y="250"/>
                    <a:pt x="25" y="186"/>
                  </a:cubicBezTo>
                  <a:cubicBezTo>
                    <a:pt x="0" y="122"/>
                    <a:pt x="32" y="50"/>
                    <a:pt x="96" y="25"/>
                  </a:cubicBezTo>
                  <a:cubicBezTo>
                    <a:pt x="160" y="0"/>
                    <a:pt x="233" y="32"/>
                    <a:pt x="258" y="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624000" y="2237182"/>
              <a:ext cx="85999" cy="85671"/>
            </a:xfrm>
            <a:custGeom>
              <a:rect b="b" l="l" r="r" t="t"/>
              <a:pathLst>
                <a:path extrusionOk="0" h="234" w="233">
                  <a:moveTo>
                    <a:pt x="213" y="80"/>
                  </a:moveTo>
                  <a:cubicBezTo>
                    <a:pt x="233" y="133"/>
                    <a:pt x="207" y="193"/>
                    <a:pt x="154" y="213"/>
                  </a:cubicBezTo>
                  <a:cubicBezTo>
                    <a:pt x="101" y="234"/>
                    <a:pt x="41" y="208"/>
                    <a:pt x="20" y="154"/>
                  </a:cubicBezTo>
                  <a:cubicBezTo>
                    <a:pt x="0" y="101"/>
                    <a:pt x="26" y="42"/>
                    <a:pt x="79" y="21"/>
                  </a:cubicBezTo>
                  <a:cubicBezTo>
                    <a:pt x="132" y="0"/>
                    <a:pt x="192" y="27"/>
                    <a:pt x="21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1652575" y="2265757"/>
              <a:ext cx="28557" cy="28557"/>
            </a:xfrm>
            <a:custGeom>
              <a:rect b="b" l="l" r="r" t="t"/>
              <a:pathLst>
                <a:path extrusionOk="0" h="78" w="78">
                  <a:moveTo>
                    <a:pt x="72" y="26"/>
                  </a:moveTo>
                  <a:cubicBezTo>
                    <a:pt x="78" y="44"/>
                    <a:pt x="70" y="64"/>
                    <a:pt x="52" y="71"/>
                  </a:cubicBezTo>
                  <a:cubicBezTo>
                    <a:pt x="34" y="78"/>
                    <a:pt x="14" y="69"/>
                    <a:pt x="7" y="51"/>
                  </a:cubicBezTo>
                  <a:cubicBezTo>
                    <a:pt x="0" y="34"/>
                    <a:pt x="9" y="14"/>
                    <a:pt x="27" y="7"/>
                  </a:cubicBezTo>
                  <a:cubicBezTo>
                    <a:pt x="45" y="0"/>
                    <a:pt x="65" y="9"/>
                    <a:pt x="72" y="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1376350" y="1587100"/>
              <a:ext cx="129778" cy="160734"/>
            </a:xfrm>
            <a:custGeom>
              <a:rect b="b" l="l" r="r" t="t"/>
              <a:pathLst>
                <a:path extrusionOk="0" h="135" w="109">
                  <a:moveTo>
                    <a:pt x="44" y="135"/>
                  </a:moveTo>
                  <a:lnTo>
                    <a:pt x="0" y="27"/>
                  </a:lnTo>
                  <a:lnTo>
                    <a:pt x="65" y="0"/>
                  </a:lnTo>
                  <a:lnTo>
                    <a:pt x="109" y="109"/>
                  </a:lnTo>
                  <a:lnTo>
                    <a:pt x="4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1370397" y="1678779"/>
              <a:ext cx="213447" cy="255184"/>
            </a:xfrm>
            <a:custGeom>
              <a:rect b="b" l="l" r="r" t="t"/>
              <a:pathLst>
                <a:path extrusionOk="0" h="697" w="583">
                  <a:moveTo>
                    <a:pt x="150" y="69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36" y="244"/>
                    <a:pt x="56" y="197"/>
                    <a:pt x="91" y="114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583" y="522"/>
                    <a:pt x="583" y="522"/>
                    <a:pt x="583" y="522"/>
                  </a:cubicBezTo>
                  <a:lnTo>
                    <a:pt x="150" y="69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1429928" y="1691875"/>
              <a:ext cx="142875" cy="232172"/>
            </a:xfrm>
            <a:custGeom>
              <a:rect b="b" l="l" r="r" t="t"/>
              <a:pathLst>
                <a:path extrusionOk="0" h="195" w="120">
                  <a:moveTo>
                    <a:pt x="61" y="0"/>
                  </a:moveTo>
                  <a:lnTo>
                    <a:pt x="120" y="146"/>
                  </a:lnTo>
                  <a:lnTo>
                    <a:pt x="0" y="195"/>
                  </a:lnTo>
                  <a:lnTo>
                    <a:pt x="111" y="14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1379922" y="1726404"/>
              <a:ext cx="55959" cy="75009"/>
            </a:xfrm>
            <a:custGeom>
              <a:rect b="b" l="l" r="r" t="t"/>
              <a:pathLst>
                <a:path extrusionOk="0" h="63" w="47">
                  <a:moveTo>
                    <a:pt x="29" y="0"/>
                  </a:moveTo>
                  <a:lnTo>
                    <a:pt x="0" y="63"/>
                  </a:lnTo>
                  <a:lnTo>
                    <a:pt x="47" y="4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1451360" y="1759741"/>
              <a:ext cx="73956" cy="73956"/>
            </a:xfrm>
            <a:custGeom>
              <a:rect b="b" l="l" r="r" t="t"/>
              <a:pathLst>
                <a:path extrusionOk="0" h="202" w="202">
                  <a:moveTo>
                    <a:pt x="135" y="183"/>
                  </a:moveTo>
                  <a:cubicBezTo>
                    <a:pt x="89" y="202"/>
                    <a:pt x="37" y="180"/>
                    <a:pt x="19" y="134"/>
                  </a:cubicBezTo>
                  <a:cubicBezTo>
                    <a:pt x="0" y="89"/>
                    <a:pt x="22" y="37"/>
                    <a:pt x="68" y="18"/>
                  </a:cubicBezTo>
                  <a:cubicBezTo>
                    <a:pt x="113" y="0"/>
                    <a:pt x="165" y="22"/>
                    <a:pt x="184" y="67"/>
                  </a:cubicBezTo>
                  <a:cubicBezTo>
                    <a:pt x="202" y="113"/>
                    <a:pt x="180" y="165"/>
                    <a:pt x="135" y="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1458503" y="1766885"/>
              <a:ext cx="59555" cy="59555"/>
            </a:xfrm>
            <a:custGeom>
              <a:rect b="b" l="l" r="r" t="t"/>
              <a:pathLst>
                <a:path extrusionOk="0" h="164" w="164">
                  <a:moveTo>
                    <a:pt x="109" y="149"/>
                  </a:moveTo>
                  <a:cubicBezTo>
                    <a:pt x="72" y="164"/>
                    <a:pt x="30" y="146"/>
                    <a:pt x="15" y="109"/>
                  </a:cubicBezTo>
                  <a:cubicBezTo>
                    <a:pt x="0" y="72"/>
                    <a:pt x="18" y="30"/>
                    <a:pt x="55" y="15"/>
                  </a:cubicBezTo>
                  <a:cubicBezTo>
                    <a:pt x="92" y="0"/>
                    <a:pt x="134" y="18"/>
                    <a:pt x="149" y="55"/>
                  </a:cubicBezTo>
                  <a:cubicBezTo>
                    <a:pt x="164" y="92"/>
                    <a:pt x="146" y="134"/>
                    <a:pt x="10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1470410" y="1778791"/>
              <a:ext cx="35719" cy="35719"/>
            </a:xfrm>
            <a:custGeom>
              <a:rect b="b" l="l" r="r" t="t"/>
              <a:pathLst>
                <a:path extrusionOk="0" h="96" w="96">
                  <a:moveTo>
                    <a:pt x="64" y="87"/>
                  </a:moveTo>
                  <a:cubicBezTo>
                    <a:pt x="42" y="96"/>
                    <a:pt x="18" y="85"/>
                    <a:pt x="9" y="64"/>
                  </a:cubicBezTo>
                  <a:cubicBezTo>
                    <a:pt x="0" y="42"/>
                    <a:pt x="11" y="17"/>
                    <a:pt x="32" y="8"/>
                  </a:cubicBezTo>
                  <a:cubicBezTo>
                    <a:pt x="54" y="0"/>
                    <a:pt x="79" y="10"/>
                    <a:pt x="87" y="32"/>
                  </a:cubicBezTo>
                  <a:cubicBezTo>
                    <a:pt x="96" y="54"/>
                    <a:pt x="86" y="78"/>
                    <a:pt x="64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445406" y="1947860"/>
              <a:ext cx="227409" cy="144066"/>
            </a:xfrm>
            <a:custGeom>
              <a:rect b="b" l="l" r="r" t="t"/>
              <a:pathLst>
                <a:path extrusionOk="0" h="121" w="191">
                  <a:moveTo>
                    <a:pt x="21" y="121"/>
                  </a:moveTo>
                  <a:lnTo>
                    <a:pt x="191" y="53"/>
                  </a:lnTo>
                  <a:lnTo>
                    <a:pt x="169" y="0"/>
                  </a:lnTo>
                  <a:lnTo>
                    <a:pt x="0" y="68"/>
                  </a:lnTo>
                  <a:lnTo>
                    <a:pt x="21" y="12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551372" y="1977625"/>
              <a:ext cx="42863" cy="69056"/>
            </a:xfrm>
            <a:custGeom>
              <a:rect b="b" l="l" r="r" t="t"/>
              <a:pathLst>
                <a:path extrusionOk="0" h="58" w="36">
                  <a:moveTo>
                    <a:pt x="36" y="52"/>
                  </a:moveTo>
                  <a:lnTo>
                    <a:pt x="21" y="58"/>
                  </a:lnTo>
                  <a:lnTo>
                    <a:pt x="0" y="7"/>
                  </a:lnTo>
                  <a:lnTo>
                    <a:pt x="15" y="0"/>
                  </a:lnTo>
                  <a:lnTo>
                    <a:pt x="36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1434691" y="1903807"/>
              <a:ext cx="211931" cy="125016"/>
            </a:xfrm>
            <a:custGeom>
              <a:rect b="b" l="l" r="r" t="t"/>
              <a:pathLst>
                <a:path extrusionOk="0" h="105" w="178">
                  <a:moveTo>
                    <a:pt x="9" y="105"/>
                  </a:moveTo>
                  <a:lnTo>
                    <a:pt x="178" y="37"/>
                  </a:lnTo>
                  <a:lnTo>
                    <a:pt x="154" y="0"/>
                  </a:lnTo>
                  <a:lnTo>
                    <a:pt x="0" y="62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1438263" y="1916904"/>
              <a:ext cx="208359" cy="111919"/>
            </a:xfrm>
            <a:custGeom>
              <a:rect b="b" l="l" r="r" t="t"/>
              <a:pathLst>
                <a:path extrusionOk="0" h="94" w="175">
                  <a:moveTo>
                    <a:pt x="6" y="94"/>
                  </a:moveTo>
                  <a:lnTo>
                    <a:pt x="175" y="26"/>
                  </a:lnTo>
                  <a:lnTo>
                    <a:pt x="158" y="0"/>
                  </a:lnTo>
                  <a:lnTo>
                    <a:pt x="0" y="64"/>
                  </a:lnTo>
                  <a:lnTo>
                    <a:pt x="6" y="94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1316819" y="2062160"/>
              <a:ext cx="128588" cy="141684"/>
            </a:xfrm>
            <a:custGeom>
              <a:rect b="b" l="l" r="r" t="t"/>
              <a:pathLst>
                <a:path extrusionOk="0" h="119" w="108">
                  <a:moveTo>
                    <a:pt x="80" y="0"/>
                  </a:moveTo>
                  <a:lnTo>
                    <a:pt x="0" y="94"/>
                  </a:lnTo>
                  <a:lnTo>
                    <a:pt x="28" y="119"/>
                  </a:lnTo>
                  <a:lnTo>
                    <a:pt x="108" y="2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1318010" y="2065732"/>
              <a:ext cx="105966" cy="122634"/>
            </a:xfrm>
            <a:custGeom>
              <a:rect b="b" l="l" r="r" t="t"/>
              <a:pathLst>
                <a:path extrusionOk="0" h="103" w="89">
                  <a:moveTo>
                    <a:pt x="80" y="0"/>
                  </a:moveTo>
                  <a:lnTo>
                    <a:pt x="0" y="95"/>
                  </a:lnTo>
                  <a:lnTo>
                    <a:pt x="9" y="103"/>
                  </a:lnTo>
                  <a:lnTo>
                    <a:pt x="89" y="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1346585" y="2085972"/>
              <a:ext cx="93012" cy="108216"/>
            </a:xfrm>
            <a:custGeom>
              <a:rect b="b" l="l" r="r" t="t"/>
              <a:pathLst>
                <a:path extrusionOk="0" h="298" w="252">
                  <a:moveTo>
                    <a:pt x="249" y="3"/>
                  </a:moveTo>
                  <a:cubicBezTo>
                    <a:pt x="246" y="0"/>
                    <a:pt x="188" y="63"/>
                    <a:pt x="120" y="144"/>
                  </a:cubicBezTo>
                  <a:cubicBezTo>
                    <a:pt x="52" y="225"/>
                    <a:pt x="0" y="293"/>
                    <a:pt x="3" y="296"/>
                  </a:cubicBezTo>
                  <a:cubicBezTo>
                    <a:pt x="6" y="298"/>
                    <a:pt x="64" y="235"/>
                    <a:pt x="132" y="154"/>
                  </a:cubicBezTo>
                  <a:cubicBezTo>
                    <a:pt x="200" y="73"/>
                    <a:pt x="252" y="6"/>
                    <a:pt x="249" y="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1545419" y="2016916"/>
              <a:ext cx="76403" cy="115896"/>
            </a:xfrm>
            <a:custGeom>
              <a:rect b="b" l="l" r="r" t="t"/>
              <a:pathLst>
                <a:path extrusionOk="0" h="314" w="207">
                  <a:moveTo>
                    <a:pt x="207" y="274"/>
                  </a:moveTo>
                  <a:cubicBezTo>
                    <a:pt x="112" y="40"/>
                    <a:pt x="112" y="40"/>
                    <a:pt x="112" y="40"/>
                  </a:cubicBezTo>
                  <a:cubicBezTo>
                    <a:pt x="100" y="13"/>
                    <a:pt x="69" y="0"/>
                    <a:pt x="42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14" y="22"/>
                    <a:pt x="0" y="54"/>
                    <a:pt x="12" y="81"/>
                  </a:cubicBezTo>
                  <a:cubicBezTo>
                    <a:pt x="107" y="314"/>
                    <a:pt x="107" y="314"/>
                    <a:pt x="107" y="314"/>
                  </a:cubicBezTo>
                  <a:lnTo>
                    <a:pt x="207" y="2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1550181" y="2019297"/>
              <a:ext cx="51143" cy="110728"/>
            </a:xfrm>
            <a:custGeom>
              <a:rect b="b" l="l" r="r" t="t"/>
              <a:pathLst>
                <a:path extrusionOk="0" h="300" w="142">
                  <a:moveTo>
                    <a:pt x="142" y="287"/>
                  </a:moveTo>
                  <a:cubicBezTo>
                    <a:pt x="142" y="287"/>
                    <a:pt x="24" y="0"/>
                    <a:pt x="26" y="5"/>
                  </a:cubicBezTo>
                  <a:cubicBezTo>
                    <a:pt x="6" y="13"/>
                    <a:pt x="0" y="31"/>
                    <a:pt x="0" y="31"/>
                  </a:cubicBezTo>
                  <a:cubicBezTo>
                    <a:pt x="110" y="300"/>
                    <a:pt x="110" y="300"/>
                    <a:pt x="110" y="300"/>
                  </a:cubicBezTo>
                  <a:lnTo>
                    <a:pt x="142" y="2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1575185" y="2028822"/>
              <a:ext cx="39439" cy="88969"/>
            </a:xfrm>
            <a:custGeom>
              <a:rect b="b" l="l" r="r" t="t"/>
              <a:pathLst>
                <a:path extrusionOk="0" h="245" w="106">
                  <a:moveTo>
                    <a:pt x="102" y="244"/>
                  </a:moveTo>
                  <a:cubicBezTo>
                    <a:pt x="106" y="242"/>
                    <a:pt x="87" y="187"/>
                    <a:pt x="59" y="120"/>
                  </a:cubicBezTo>
                  <a:cubicBezTo>
                    <a:pt x="32" y="53"/>
                    <a:pt x="7" y="0"/>
                    <a:pt x="3" y="2"/>
                  </a:cubicBezTo>
                  <a:cubicBezTo>
                    <a:pt x="0" y="3"/>
                    <a:pt x="19" y="58"/>
                    <a:pt x="47" y="125"/>
                  </a:cubicBezTo>
                  <a:cubicBezTo>
                    <a:pt x="74" y="192"/>
                    <a:pt x="99" y="245"/>
                    <a:pt x="102" y="24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1588281" y="2125263"/>
              <a:ext cx="71438" cy="127397"/>
            </a:xfrm>
            <a:custGeom>
              <a:rect b="b" l="l" r="r" t="t"/>
              <a:pathLst>
                <a:path extrusionOk="0" h="107" w="60">
                  <a:moveTo>
                    <a:pt x="60" y="104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50" y="107"/>
                  </a:lnTo>
                  <a:lnTo>
                    <a:pt x="60" y="10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1594235" y="2134788"/>
              <a:ext cx="59531" cy="117872"/>
            </a:xfrm>
            <a:custGeom>
              <a:rect b="b" l="l" r="r" t="t"/>
              <a:pathLst>
                <a:path extrusionOk="0" h="99" w="50">
                  <a:moveTo>
                    <a:pt x="50" y="98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47" y="99"/>
                  </a:lnTo>
                  <a:lnTo>
                    <a:pt x="50" y="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1619238" y="2138360"/>
              <a:ext cx="38017" cy="110934"/>
            </a:xfrm>
            <a:custGeom>
              <a:rect b="b" l="l" r="r" t="t"/>
              <a:pathLst>
                <a:path extrusionOk="0" h="303" w="103">
                  <a:moveTo>
                    <a:pt x="102" y="302"/>
                  </a:moveTo>
                  <a:cubicBezTo>
                    <a:pt x="103" y="302"/>
                    <a:pt x="96" y="276"/>
                    <a:pt x="81" y="229"/>
                  </a:cubicBezTo>
                  <a:cubicBezTo>
                    <a:pt x="54" y="143"/>
                    <a:pt x="6" y="0"/>
                    <a:pt x="3" y="1"/>
                  </a:cubicBezTo>
                  <a:cubicBezTo>
                    <a:pt x="0" y="3"/>
                    <a:pt x="46" y="147"/>
                    <a:pt x="75" y="231"/>
                  </a:cubicBezTo>
                  <a:cubicBezTo>
                    <a:pt x="91" y="278"/>
                    <a:pt x="101" y="303"/>
                    <a:pt x="102" y="30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1320391" y="2174079"/>
              <a:ext cx="184547" cy="142875"/>
            </a:xfrm>
            <a:custGeom>
              <a:rect b="b" l="l" r="r" t="t"/>
              <a:pathLst>
                <a:path extrusionOk="0" h="120" w="155">
                  <a:moveTo>
                    <a:pt x="155" y="106"/>
                  </a:moveTo>
                  <a:lnTo>
                    <a:pt x="22" y="0"/>
                  </a:lnTo>
                  <a:lnTo>
                    <a:pt x="0" y="30"/>
                  </a:lnTo>
                  <a:lnTo>
                    <a:pt x="146" y="120"/>
                  </a:lnTo>
                  <a:lnTo>
                    <a:pt x="155" y="1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1325153" y="2193129"/>
              <a:ext cx="173831" cy="120253"/>
            </a:xfrm>
            <a:custGeom>
              <a:rect b="b" l="l" r="r" t="t"/>
              <a:pathLst>
                <a:path extrusionOk="0" h="101" w="146">
                  <a:moveTo>
                    <a:pt x="146" y="97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43" y="101"/>
                  </a:lnTo>
                  <a:lnTo>
                    <a:pt x="146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1347775" y="2187175"/>
              <a:ext cx="153544" cy="115115"/>
            </a:xfrm>
            <a:custGeom>
              <a:rect b="b" l="l" r="r" t="t"/>
              <a:pathLst>
                <a:path extrusionOk="0" h="317" w="416">
                  <a:moveTo>
                    <a:pt x="415" y="315"/>
                  </a:moveTo>
                  <a:cubicBezTo>
                    <a:pt x="416" y="314"/>
                    <a:pt x="370" y="277"/>
                    <a:pt x="290" y="215"/>
                  </a:cubicBezTo>
                  <a:cubicBezTo>
                    <a:pt x="168" y="121"/>
                    <a:pt x="5" y="0"/>
                    <a:pt x="3" y="3"/>
                  </a:cubicBezTo>
                  <a:cubicBezTo>
                    <a:pt x="0" y="7"/>
                    <a:pt x="161" y="131"/>
                    <a:pt x="285" y="223"/>
                  </a:cubicBezTo>
                  <a:cubicBezTo>
                    <a:pt x="366" y="283"/>
                    <a:pt x="414" y="317"/>
                    <a:pt x="415" y="31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802594" y="1974054"/>
              <a:ext cx="61913" cy="211931"/>
            </a:xfrm>
            <a:custGeom>
              <a:rect b="b" l="l" r="r" t="t"/>
              <a:pathLst>
                <a:path extrusionOk="0" h="178" w="52">
                  <a:moveTo>
                    <a:pt x="0" y="175"/>
                  </a:moveTo>
                  <a:lnTo>
                    <a:pt x="13" y="0"/>
                  </a:lnTo>
                  <a:lnTo>
                    <a:pt x="52" y="6"/>
                  </a:lnTo>
                  <a:lnTo>
                    <a:pt x="16" y="178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804975" y="1977625"/>
              <a:ext cx="29766" cy="207169"/>
            </a:xfrm>
            <a:custGeom>
              <a:rect b="b" l="l" r="r" t="t"/>
              <a:pathLst>
                <a:path extrusionOk="0" h="174" w="25">
                  <a:moveTo>
                    <a:pt x="0" y="173"/>
                  </a:moveTo>
                  <a:lnTo>
                    <a:pt x="12" y="0"/>
                  </a:lnTo>
                  <a:lnTo>
                    <a:pt x="25" y="2"/>
                  </a:lnTo>
                  <a:lnTo>
                    <a:pt x="5" y="174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818072" y="1991913"/>
              <a:ext cx="35802" cy="192212"/>
            </a:xfrm>
            <a:custGeom>
              <a:rect b="b" l="l" r="r" t="t"/>
              <a:pathLst>
                <a:path extrusionOk="0" h="525" w="97">
                  <a:moveTo>
                    <a:pt x="2" y="525"/>
                  </a:moveTo>
                  <a:cubicBezTo>
                    <a:pt x="0" y="524"/>
                    <a:pt x="8" y="464"/>
                    <a:pt x="25" y="362"/>
                  </a:cubicBezTo>
                  <a:cubicBezTo>
                    <a:pt x="51" y="205"/>
                    <a:pt x="89" y="0"/>
                    <a:pt x="93" y="1"/>
                  </a:cubicBezTo>
                  <a:cubicBezTo>
                    <a:pt x="97" y="2"/>
                    <a:pt x="63" y="208"/>
                    <a:pt x="35" y="364"/>
                  </a:cubicBezTo>
                  <a:cubicBezTo>
                    <a:pt x="16" y="466"/>
                    <a:pt x="4" y="525"/>
                    <a:pt x="2" y="52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687103" y="1943097"/>
              <a:ext cx="153591" cy="54769"/>
            </a:xfrm>
            <a:custGeom>
              <a:rect b="b" l="l" r="r" t="t"/>
              <a:pathLst>
                <a:path extrusionOk="0" h="46" w="129">
                  <a:moveTo>
                    <a:pt x="2" y="0"/>
                  </a:moveTo>
                  <a:lnTo>
                    <a:pt x="129" y="7"/>
                  </a:lnTo>
                  <a:lnTo>
                    <a:pt x="128" y="46"/>
                  </a:lnTo>
                  <a:lnTo>
                    <a:pt x="0" y="3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687103" y="1968100"/>
              <a:ext cx="152400" cy="22622"/>
            </a:xfrm>
            <a:custGeom>
              <a:rect b="b" l="l" r="r" t="t"/>
              <a:pathLst>
                <a:path extrusionOk="0" h="19" w="128">
                  <a:moveTo>
                    <a:pt x="1" y="0"/>
                  </a:moveTo>
                  <a:lnTo>
                    <a:pt x="128" y="7"/>
                  </a:lnTo>
                  <a:lnTo>
                    <a:pt x="128" y="19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693056" y="1952622"/>
              <a:ext cx="144250" cy="10704"/>
            </a:xfrm>
            <a:custGeom>
              <a:rect b="b" l="l" r="r" t="t"/>
              <a:pathLst>
                <a:path extrusionOk="0" h="29" w="394">
                  <a:moveTo>
                    <a:pt x="0" y="4"/>
                  </a:moveTo>
                  <a:cubicBezTo>
                    <a:pt x="0" y="0"/>
                    <a:pt x="89" y="1"/>
                    <a:pt x="197" y="6"/>
                  </a:cubicBezTo>
                  <a:cubicBezTo>
                    <a:pt x="306" y="12"/>
                    <a:pt x="394" y="20"/>
                    <a:pt x="393" y="25"/>
                  </a:cubicBezTo>
                  <a:cubicBezTo>
                    <a:pt x="393" y="29"/>
                    <a:pt x="305" y="28"/>
                    <a:pt x="196" y="22"/>
                  </a:cubicBezTo>
                  <a:cubicBezTo>
                    <a:pt x="88" y="17"/>
                    <a:pt x="0" y="8"/>
                    <a:pt x="0" y="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393019" y="2028822"/>
              <a:ext cx="77617" cy="80912"/>
            </a:xfrm>
            <a:custGeom>
              <a:rect b="b" l="l" r="r" t="t"/>
              <a:pathLst>
                <a:path extrusionOk="0" h="221" w="212">
                  <a:moveTo>
                    <a:pt x="19" y="149"/>
                  </a:moveTo>
                  <a:cubicBezTo>
                    <a:pt x="20" y="151"/>
                    <a:pt x="20" y="151"/>
                    <a:pt x="20" y="151"/>
                  </a:cubicBezTo>
                  <a:cubicBezTo>
                    <a:pt x="39" y="198"/>
                    <a:pt x="93" y="221"/>
                    <a:pt x="140" y="202"/>
                  </a:cubicBezTo>
                  <a:cubicBezTo>
                    <a:pt x="212" y="173"/>
                    <a:pt x="212" y="173"/>
                    <a:pt x="212" y="17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23" y="49"/>
                    <a:pt x="0" y="102"/>
                    <a:pt x="19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45406" y="2028822"/>
              <a:ext cx="25003" cy="70247"/>
            </a:xfrm>
            <a:custGeom>
              <a:rect b="b" l="l" r="r" t="t"/>
              <a:pathLst>
                <a:path extrusionOk="0" h="59" w="21">
                  <a:moveTo>
                    <a:pt x="8" y="59"/>
                  </a:moveTo>
                  <a:lnTo>
                    <a:pt x="21" y="53"/>
                  </a:lnTo>
                  <a:lnTo>
                    <a:pt x="0" y="0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414450" y="2057397"/>
              <a:ext cx="29766" cy="28575"/>
            </a:xfrm>
            <a:custGeom>
              <a:rect b="b" l="l" r="r" t="t"/>
              <a:pathLst>
                <a:path extrusionOk="0" h="80" w="80">
                  <a:moveTo>
                    <a:pt x="27" y="8"/>
                  </a:moveTo>
                  <a:cubicBezTo>
                    <a:pt x="45" y="0"/>
                    <a:pt x="65" y="9"/>
                    <a:pt x="73" y="27"/>
                  </a:cubicBezTo>
                  <a:cubicBezTo>
                    <a:pt x="80" y="45"/>
                    <a:pt x="71" y="65"/>
                    <a:pt x="53" y="73"/>
                  </a:cubicBezTo>
                  <a:cubicBezTo>
                    <a:pt x="35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421594" y="2064541"/>
              <a:ext cx="15478" cy="14288"/>
            </a:xfrm>
            <a:custGeom>
              <a:rect b="b" l="l" r="r" t="t"/>
              <a:pathLst>
                <a:path extrusionOk="0" h="40" w="40">
                  <a:moveTo>
                    <a:pt x="14" y="4"/>
                  </a:moveTo>
                  <a:cubicBezTo>
                    <a:pt x="23" y="0"/>
                    <a:pt x="33" y="4"/>
                    <a:pt x="36" y="13"/>
                  </a:cubicBezTo>
                  <a:cubicBezTo>
                    <a:pt x="40" y="22"/>
                    <a:pt x="36" y="33"/>
                    <a:pt x="27" y="36"/>
                  </a:cubicBez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7"/>
                    <a:pt x="14" y="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46622" y="1928810"/>
              <a:ext cx="78879" cy="82227"/>
            </a:xfrm>
            <a:custGeom>
              <a:rect b="b" l="l" r="r" t="t"/>
              <a:pathLst>
                <a:path extrusionOk="0" h="221" w="212">
                  <a:moveTo>
                    <a:pt x="193" y="72"/>
                  </a:moveTo>
                  <a:cubicBezTo>
                    <a:pt x="193" y="70"/>
                    <a:pt x="193" y="70"/>
                    <a:pt x="193" y="70"/>
                  </a:cubicBezTo>
                  <a:cubicBezTo>
                    <a:pt x="173" y="23"/>
                    <a:pt x="120" y="0"/>
                    <a:pt x="73" y="1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90" y="173"/>
                    <a:pt x="212" y="119"/>
                    <a:pt x="193" y="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46622" y="1940716"/>
              <a:ext cx="26194" cy="70247"/>
            </a:xfrm>
            <a:custGeom>
              <a:rect b="b" l="l" r="r" t="t"/>
              <a:pathLst>
                <a:path extrusionOk="0" h="59" w="22">
                  <a:moveTo>
                    <a:pt x="14" y="0"/>
                  </a:moveTo>
                  <a:lnTo>
                    <a:pt x="0" y="6"/>
                  </a:lnTo>
                  <a:lnTo>
                    <a:pt x="22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674006" y="1952622"/>
              <a:ext cx="29766" cy="29766"/>
            </a:xfrm>
            <a:custGeom>
              <a:rect b="b" l="l" r="r" t="t"/>
              <a:pathLst>
                <a:path extrusionOk="0" h="80" w="80">
                  <a:moveTo>
                    <a:pt x="54" y="73"/>
                  </a:moveTo>
                  <a:cubicBezTo>
                    <a:pt x="36" y="80"/>
                    <a:pt x="15" y="71"/>
                    <a:pt x="8" y="53"/>
                  </a:cubicBezTo>
                  <a:cubicBezTo>
                    <a:pt x="0" y="35"/>
                    <a:pt x="9" y="15"/>
                    <a:pt x="27" y="8"/>
                  </a:cubicBezTo>
                  <a:cubicBezTo>
                    <a:pt x="45" y="0"/>
                    <a:pt x="66" y="9"/>
                    <a:pt x="73" y="27"/>
                  </a:cubicBezTo>
                  <a:cubicBezTo>
                    <a:pt x="80" y="45"/>
                    <a:pt x="72" y="65"/>
                    <a:pt x="54" y="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681150" y="1959766"/>
              <a:ext cx="14288" cy="15478"/>
            </a:xfrm>
            <a:custGeom>
              <a:rect b="b" l="l" r="r" t="t"/>
              <a:pathLst>
                <a:path extrusionOk="0" h="40" w="40">
                  <a:moveTo>
                    <a:pt x="27" y="36"/>
                  </a:moveTo>
                  <a:cubicBezTo>
                    <a:pt x="18" y="40"/>
                    <a:pt x="8" y="36"/>
                    <a:pt x="4" y="27"/>
                  </a:cubicBezTo>
                  <a:cubicBezTo>
                    <a:pt x="0" y="18"/>
                    <a:pt x="5" y="8"/>
                    <a:pt x="14" y="4"/>
                  </a:cubicBezTo>
                  <a:cubicBezTo>
                    <a:pt x="23" y="0"/>
                    <a:pt x="33" y="5"/>
                    <a:pt x="37" y="14"/>
                  </a:cubicBezTo>
                  <a:cubicBezTo>
                    <a:pt x="40" y="23"/>
                    <a:pt x="36" y="33"/>
                    <a:pt x="27" y="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289435" y="2145503"/>
              <a:ext cx="90785" cy="89333"/>
            </a:xfrm>
            <a:custGeom>
              <a:rect b="b" l="l" r="r" t="t"/>
              <a:pathLst>
                <a:path extrusionOk="0" h="244" w="244">
                  <a:moveTo>
                    <a:pt x="230" y="97"/>
                  </a:moveTo>
                  <a:cubicBezTo>
                    <a:pt x="216" y="37"/>
                    <a:pt x="156" y="0"/>
                    <a:pt x="97" y="14"/>
                  </a:cubicBezTo>
                  <a:cubicBezTo>
                    <a:pt x="37" y="28"/>
                    <a:pt x="0" y="88"/>
                    <a:pt x="14" y="147"/>
                  </a:cubicBezTo>
                  <a:cubicBezTo>
                    <a:pt x="28" y="207"/>
                    <a:pt x="88" y="244"/>
                    <a:pt x="147" y="230"/>
                  </a:cubicBezTo>
                  <a:cubicBezTo>
                    <a:pt x="207" y="216"/>
                    <a:pt x="244" y="157"/>
                    <a:pt x="230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298960" y="2155029"/>
              <a:ext cx="71604" cy="70449"/>
            </a:xfrm>
            <a:custGeom>
              <a:rect b="b" l="l" r="r" t="t"/>
              <a:pathLst>
                <a:path extrusionOk="0" h="194" w="194">
                  <a:moveTo>
                    <a:pt x="183" y="77"/>
                  </a:moveTo>
                  <a:cubicBezTo>
                    <a:pt x="172" y="30"/>
                    <a:pt x="124" y="0"/>
                    <a:pt x="77" y="11"/>
                  </a:cubicBezTo>
                  <a:cubicBezTo>
                    <a:pt x="29" y="23"/>
                    <a:pt x="0" y="70"/>
                    <a:pt x="11" y="117"/>
                  </a:cubicBezTo>
                  <a:cubicBezTo>
                    <a:pt x="22" y="165"/>
                    <a:pt x="69" y="194"/>
                    <a:pt x="117" y="183"/>
                  </a:cubicBezTo>
                  <a:cubicBezTo>
                    <a:pt x="164" y="172"/>
                    <a:pt x="194" y="125"/>
                    <a:pt x="183" y="7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1314438" y="2170507"/>
              <a:ext cx="40600" cy="40639"/>
            </a:xfrm>
            <a:custGeom>
              <a:rect b="b" l="l" r="r" t="t"/>
              <a:pathLst>
                <a:path extrusionOk="0" h="111" w="110">
                  <a:moveTo>
                    <a:pt x="104" y="44"/>
                  </a:moveTo>
                  <a:cubicBezTo>
                    <a:pt x="98" y="17"/>
                    <a:pt x="71" y="0"/>
                    <a:pt x="43" y="6"/>
                  </a:cubicBezTo>
                  <a:cubicBezTo>
                    <a:pt x="16" y="12"/>
                    <a:pt x="0" y="40"/>
                    <a:pt x="6" y="67"/>
                  </a:cubicBezTo>
                  <a:cubicBezTo>
                    <a:pt x="12" y="94"/>
                    <a:pt x="39" y="111"/>
                    <a:pt x="66" y="104"/>
                  </a:cubicBezTo>
                  <a:cubicBezTo>
                    <a:pt x="94" y="98"/>
                    <a:pt x="110" y="71"/>
                    <a:pt x="10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1323963" y="2180032"/>
              <a:ext cx="21503" cy="20169"/>
            </a:xfrm>
            <a:custGeom>
              <a:rect b="b" l="l" r="r" t="t"/>
              <a:pathLst>
                <a:path extrusionOk="0" h="56" w="56">
                  <a:moveTo>
                    <a:pt x="52" y="22"/>
                  </a:moveTo>
                  <a:cubicBezTo>
                    <a:pt x="49" y="9"/>
                    <a:pt x="36" y="0"/>
                    <a:pt x="22" y="4"/>
                  </a:cubicBezTo>
                  <a:cubicBezTo>
                    <a:pt x="9" y="7"/>
                    <a:pt x="0" y="20"/>
                    <a:pt x="3" y="34"/>
                  </a:cubicBezTo>
                  <a:cubicBezTo>
                    <a:pt x="7" y="47"/>
                    <a:pt x="20" y="56"/>
                    <a:pt x="34" y="53"/>
                  </a:cubicBezTo>
                  <a:cubicBezTo>
                    <a:pt x="47" y="50"/>
                    <a:pt x="56" y="36"/>
                    <a:pt x="52" y="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1795450" y="1928810"/>
              <a:ext cx="92643" cy="92643"/>
            </a:xfrm>
            <a:custGeom>
              <a:rect b="b" l="l" r="r" t="t"/>
              <a:pathLst>
                <a:path extrusionOk="0" h="251" w="251">
                  <a:moveTo>
                    <a:pt x="205" y="44"/>
                  </a:moveTo>
                  <a:cubicBezTo>
                    <a:pt x="160" y="0"/>
                    <a:pt x="87" y="1"/>
                    <a:pt x="44" y="46"/>
                  </a:cubicBezTo>
                  <a:cubicBezTo>
                    <a:pt x="0" y="92"/>
                    <a:pt x="1" y="164"/>
                    <a:pt x="46" y="207"/>
                  </a:cubicBezTo>
                  <a:cubicBezTo>
                    <a:pt x="92" y="251"/>
                    <a:pt x="164" y="250"/>
                    <a:pt x="208" y="205"/>
                  </a:cubicBezTo>
                  <a:cubicBezTo>
                    <a:pt x="251" y="159"/>
                    <a:pt x="250" y="87"/>
                    <a:pt x="205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1804975" y="1938335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63" y="35"/>
                  </a:moveTo>
                  <a:cubicBezTo>
                    <a:pt x="127" y="0"/>
                    <a:pt x="70" y="1"/>
                    <a:pt x="35" y="37"/>
                  </a:cubicBezTo>
                  <a:cubicBezTo>
                    <a:pt x="0" y="73"/>
                    <a:pt x="1" y="130"/>
                    <a:pt x="37" y="165"/>
                  </a:cubicBezTo>
                  <a:cubicBezTo>
                    <a:pt x="73" y="200"/>
                    <a:pt x="130" y="199"/>
                    <a:pt x="165" y="163"/>
                  </a:cubicBezTo>
                  <a:cubicBezTo>
                    <a:pt x="200" y="127"/>
                    <a:pt x="199" y="70"/>
                    <a:pt x="163" y="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1820453" y="1953813"/>
              <a:ext cx="42788" cy="42788"/>
            </a:xfrm>
            <a:custGeom>
              <a:rect b="b" l="l" r="r" t="t"/>
              <a:pathLst>
                <a:path extrusionOk="0" h="115" w="115">
                  <a:moveTo>
                    <a:pt x="94" y="20"/>
                  </a:moveTo>
                  <a:cubicBezTo>
                    <a:pt x="73" y="0"/>
                    <a:pt x="40" y="1"/>
                    <a:pt x="20" y="21"/>
                  </a:cubicBezTo>
                  <a:cubicBezTo>
                    <a:pt x="0" y="42"/>
                    <a:pt x="1" y="75"/>
                    <a:pt x="22" y="95"/>
                  </a:cubicBezTo>
                  <a:cubicBezTo>
                    <a:pt x="42" y="115"/>
                    <a:pt x="75" y="114"/>
                    <a:pt x="95" y="94"/>
                  </a:cubicBezTo>
                  <a:cubicBezTo>
                    <a:pt x="115" y="73"/>
                    <a:pt x="114" y="40"/>
                    <a:pt x="94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1831169" y="1964528"/>
              <a:ext cx="21378" cy="21378"/>
            </a:xfrm>
            <a:custGeom>
              <a:rect b="b" l="l" r="r" t="t"/>
              <a:pathLst>
                <a:path extrusionOk="0" h="57" w="57">
                  <a:moveTo>
                    <a:pt x="47" y="10"/>
                  </a:moveTo>
                  <a:cubicBezTo>
                    <a:pt x="36" y="0"/>
                    <a:pt x="20" y="0"/>
                    <a:pt x="10" y="10"/>
                  </a:cubicBezTo>
                  <a:cubicBezTo>
                    <a:pt x="0" y="21"/>
                    <a:pt x="0" y="37"/>
                    <a:pt x="11" y="47"/>
                  </a:cubicBezTo>
                  <a:cubicBezTo>
                    <a:pt x="21" y="57"/>
                    <a:pt x="37" y="57"/>
                    <a:pt x="47" y="47"/>
                  </a:cubicBezTo>
                  <a:cubicBezTo>
                    <a:pt x="57" y="36"/>
                    <a:pt x="57" y="20"/>
                    <a:pt x="47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1558516" y="2094307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7"/>
                  </a:moveTo>
                  <a:lnTo>
                    <a:pt x="23" y="64"/>
                  </a:lnTo>
                  <a:lnTo>
                    <a:pt x="0" y="8"/>
                  </a:lnTo>
                  <a:lnTo>
                    <a:pt x="19" y="0"/>
                  </a:lnTo>
                  <a:lnTo>
                    <a:pt x="42" y="5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558516" y="2099069"/>
              <a:ext cx="38100" cy="71438"/>
            </a:xfrm>
            <a:custGeom>
              <a:rect b="b" l="l" r="r" t="t"/>
              <a:pathLst>
                <a:path extrusionOk="0" h="60" w="32">
                  <a:moveTo>
                    <a:pt x="32" y="57"/>
                  </a:moveTo>
                  <a:lnTo>
                    <a:pt x="23" y="60"/>
                  </a:lnTo>
                  <a:lnTo>
                    <a:pt x="0" y="4"/>
                  </a:lnTo>
                  <a:lnTo>
                    <a:pt x="9" y="0"/>
                  </a:lnTo>
                  <a:lnTo>
                    <a:pt x="32" y="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1595425" y="2080019"/>
              <a:ext cx="50006" cy="76200"/>
            </a:xfrm>
            <a:custGeom>
              <a:rect b="b" l="l" r="r" t="t"/>
              <a:pathLst>
                <a:path extrusionOk="0" h="64" w="42">
                  <a:moveTo>
                    <a:pt x="42" y="56"/>
                  </a:moveTo>
                  <a:lnTo>
                    <a:pt x="23" y="64"/>
                  </a:lnTo>
                  <a:lnTo>
                    <a:pt x="0" y="7"/>
                  </a:lnTo>
                  <a:lnTo>
                    <a:pt x="19" y="0"/>
                  </a:lnTo>
                  <a:lnTo>
                    <a:pt x="42" y="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1595425" y="2084782"/>
              <a:ext cx="39291" cy="71438"/>
            </a:xfrm>
            <a:custGeom>
              <a:rect b="b" l="l" r="r" t="t"/>
              <a:pathLst>
                <a:path extrusionOk="0" h="60" w="33">
                  <a:moveTo>
                    <a:pt x="33" y="56"/>
                  </a:moveTo>
                  <a:lnTo>
                    <a:pt x="23" y="60"/>
                  </a:lnTo>
                  <a:lnTo>
                    <a:pt x="0" y="3"/>
                  </a:lnTo>
                  <a:lnTo>
                    <a:pt x="10" y="0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1587091" y="2103832"/>
              <a:ext cx="28575" cy="39291"/>
            </a:xfrm>
            <a:custGeom>
              <a:rect b="b" l="l" r="r" t="t"/>
              <a:pathLst>
                <a:path extrusionOk="0" h="33" w="24">
                  <a:moveTo>
                    <a:pt x="24" y="28"/>
                  </a:moveTo>
                  <a:lnTo>
                    <a:pt x="12" y="33"/>
                  </a:lnTo>
                  <a:lnTo>
                    <a:pt x="0" y="5"/>
                  </a:lnTo>
                  <a:lnTo>
                    <a:pt x="12" y="0"/>
                  </a:lnTo>
                  <a:lnTo>
                    <a:pt x="2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66725" y="1115613"/>
              <a:ext cx="450056" cy="707231"/>
            </a:xfrm>
            <a:custGeom>
              <a:rect b="b" l="l" r="r" t="t"/>
              <a:pathLst>
                <a:path extrusionOk="0" h="594" w="378">
                  <a:moveTo>
                    <a:pt x="279" y="594"/>
                  </a:moveTo>
                  <a:lnTo>
                    <a:pt x="0" y="49"/>
                  </a:lnTo>
                  <a:lnTo>
                    <a:pt x="99" y="0"/>
                  </a:lnTo>
                  <a:lnTo>
                    <a:pt x="378" y="546"/>
                  </a:lnTo>
                  <a:lnTo>
                    <a:pt x="279" y="5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581013" y="1145379"/>
              <a:ext cx="383381" cy="675084"/>
            </a:xfrm>
            <a:custGeom>
              <a:rect b="b" l="l" r="r" t="t"/>
              <a:pathLst>
                <a:path extrusionOk="0" h="567" w="322">
                  <a:moveTo>
                    <a:pt x="279" y="567"/>
                  </a:moveTo>
                  <a:lnTo>
                    <a:pt x="0" y="21"/>
                  </a:lnTo>
                  <a:lnTo>
                    <a:pt x="43" y="0"/>
                  </a:lnTo>
                  <a:lnTo>
                    <a:pt x="322" y="546"/>
                  </a:lnTo>
                  <a:lnTo>
                    <a:pt x="279" y="5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672691" y="1131091"/>
              <a:ext cx="324065" cy="617274"/>
            </a:xfrm>
            <a:custGeom>
              <a:rect b="b" l="l" r="r" t="t"/>
              <a:pathLst>
                <a:path extrusionOk="0" h="1686" w="878">
                  <a:moveTo>
                    <a:pt x="867" y="1680"/>
                  </a:moveTo>
                  <a:cubicBezTo>
                    <a:pt x="856" y="1686"/>
                    <a:pt x="784" y="1597"/>
                    <a:pt x="530" y="1084"/>
                  </a:cubicBezTo>
                  <a:cubicBezTo>
                    <a:pt x="276" y="571"/>
                    <a:pt x="0" y="11"/>
                    <a:pt x="11" y="6"/>
                  </a:cubicBezTo>
                  <a:cubicBezTo>
                    <a:pt x="22" y="0"/>
                    <a:pt x="317" y="551"/>
                    <a:pt x="571" y="1064"/>
                  </a:cubicBezTo>
                  <a:cubicBezTo>
                    <a:pt x="824" y="1576"/>
                    <a:pt x="878" y="1675"/>
                    <a:pt x="867" y="168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1028688" y="1588291"/>
              <a:ext cx="344091" cy="214313"/>
            </a:xfrm>
            <a:custGeom>
              <a:rect b="b" l="l" r="r" t="t"/>
              <a:pathLst>
                <a:path extrusionOk="0" h="180" w="289">
                  <a:moveTo>
                    <a:pt x="0" y="101"/>
                  </a:moveTo>
                  <a:lnTo>
                    <a:pt x="257" y="0"/>
                  </a:lnTo>
                  <a:lnTo>
                    <a:pt x="289" y="79"/>
                  </a:lnTo>
                  <a:lnTo>
                    <a:pt x="33" y="18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48928" y="1639488"/>
              <a:ext cx="317897" cy="150019"/>
            </a:xfrm>
            <a:custGeom>
              <a:rect b="b" l="l" r="r" t="t"/>
              <a:pathLst>
                <a:path extrusionOk="0" h="126" w="267">
                  <a:moveTo>
                    <a:pt x="0" y="100"/>
                  </a:moveTo>
                  <a:lnTo>
                    <a:pt x="256" y="0"/>
                  </a:lnTo>
                  <a:lnTo>
                    <a:pt x="267" y="24"/>
                  </a:lnTo>
                  <a:lnTo>
                    <a:pt x="10" y="126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004875" y="1609722"/>
              <a:ext cx="325911" cy="140994"/>
            </a:xfrm>
            <a:custGeom>
              <a:rect b="b" l="l" r="r" t="t"/>
              <a:pathLst>
                <a:path extrusionOk="0" h="382" w="883">
                  <a:moveTo>
                    <a:pt x="125" y="306"/>
                  </a:moveTo>
                  <a:cubicBezTo>
                    <a:pt x="122" y="297"/>
                    <a:pt x="0" y="349"/>
                    <a:pt x="412" y="180"/>
                  </a:cubicBezTo>
                  <a:cubicBezTo>
                    <a:pt x="825" y="12"/>
                    <a:pt x="875" y="0"/>
                    <a:pt x="879" y="9"/>
                  </a:cubicBezTo>
                  <a:cubicBezTo>
                    <a:pt x="883" y="18"/>
                    <a:pt x="838" y="44"/>
                    <a:pt x="426" y="213"/>
                  </a:cubicBezTo>
                  <a:cubicBezTo>
                    <a:pt x="13" y="382"/>
                    <a:pt x="129" y="315"/>
                    <a:pt x="125" y="306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425041" y="909635"/>
              <a:ext cx="386986" cy="386986"/>
            </a:xfrm>
            <a:custGeom>
              <a:rect b="b" l="l" r="r" t="t"/>
              <a:pathLst>
                <a:path extrusionOk="0" h="1057" w="1057">
                  <a:moveTo>
                    <a:pt x="832" y="890"/>
                  </a:moveTo>
                  <a:cubicBezTo>
                    <a:pt x="632" y="1057"/>
                    <a:pt x="335" y="1031"/>
                    <a:pt x="168" y="831"/>
                  </a:cubicBezTo>
                  <a:cubicBezTo>
                    <a:pt x="0" y="632"/>
                    <a:pt x="27" y="334"/>
                    <a:pt x="226" y="167"/>
                  </a:cubicBezTo>
                  <a:cubicBezTo>
                    <a:pt x="425" y="0"/>
                    <a:pt x="723" y="26"/>
                    <a:pt x="890" y="226"/>
                  </a:cubicBezTo>
                  <a:cubicBezTo>
                    <a:pt x="1057" y="425"/>
                    <a:pt x="1031" y="722"/>
                    <a:pt x="832" y="89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665547" y="1091800"/>
              <a:ext cx="122909" cy="173540"/>
            </a:xfrm>
            <a:custGeom>
              <a:rect b="b" l="l" r="r" t="t"/>
              <a:pathLst>
                <a:path extrusionOk="0" h="474" w="333">
                  <a:moveTo>
                    <a:pt x="330" y="0"/>
                  </a:moveTo>
                  <a:cubicBezTo>
                    <a:pt x="333" y="379"/>
                    <a:pt x="0" y="474"/>
                    <a:pt x="0" y="474"/>
                  </a:cubicBezTo>
                  <a:cubicBezTo>
                    <a:pt x="0" y="474"/>
                    <a:pt x="307" y="349"/>
                    <a:pt x="330" y="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463141" y="950116"/>
              <a:ext cx="310778" cy="310778"/>
            </a:xfrm>
            <a:custGeom>
              <a:rect b="b" l="l" r="r" t="t"/>
              <a:pathLst>
                <a:path extrusionOk="0" h="842" w="842">
                  <a:moveTo>
                    <a:pt x="662" y="708"/>
                  </a:moveTo>
                  <a:cubicBezTo>
                    <a:pt x="503" y="842"/>
                    <a:pt x="267" y="821"/>
                    <a:pt x="133" y="662"/>
                  </a:cubicBezTo>
                  <a:cubicBezTo>
                    <a:pt x="0" y="503"/>
                    <a:pt x="21" y="266"/>
                    <a:pt x="180" y="133"/>
                  </a:cubicBezTo>
                  <a:cubicBezTo>
                    <a:pt x="339" y="0"/>
                    <a:pt x="576" y="20"/>
                    <a:pt x="709" y="179"/>
                  </a:cubicBezTo>
                  <a:cubicBezTo>
                    <a:pt x="842" y="338"/>
                    <a:pt x="821" y="575"/>
                    <a:pt x="662" y="7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410753" y="821529"/>
              <a:ext cx="425197" cy="388288"/>
            </a:xfrm>
            <a:custGeom>
              <a:rect b="b" l="l" r="r" t="t"/>
              <a:pathLst>
                <a:path extrusionOk="0" h="1052" w="1152">
                  <a:moveTo>
                    <a:pt x="579" y="1051"/>
                  </a:moveTo>
                  <a:cubicBezTo>
                    <a:pt x="568" y="1051"/>
                    <a:pt x="568" y="1051"/>
                    <a:pt x="568" y="1051"/>
                  </a:cubicBezTo>
                  <a:cubicBezTo>
                    <a:pt x="254" y="1050"/>
                    <a:pt x="0" y="795"/>
                    <a:pt x="1" y="48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52" y="4"/>
                    <a:pt x="1152" y="4"/>
                    <a:pt x="1152" y="4"/>
                  </a:cubicBezTo>
                  <a:cubicBezTo>
                    <a:pt x="1150" y="485"/>
                    <a:pt x="1150" y="485"/>
                    <a:pt x="1150" y="485"/>
                  </a:cubicBezTo>
                  <a:cubicBezTo>
                    <a:pt x="1149" y="799"/>
                    <a:pt x="893" y="1052"/>
                    <a:pt x="579" y="105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410753" y="821529"/>
              <a:ext cx="423863" cy="177403"/>
            </a:xfrm>
            <a:custGeom>
              <a:rect b="b" l="l" r="r" t="t"/>
              <a:pathLst>
                <a:path extrusionOk="0" h="149" w="356">
                  <a:moveTo>
                    <a:pt x="0" y="149"/>
                  </a:moveTo>
                  <a:lnTo>
                    <a:pt x="1" y="0"/>
                  </a:lnTo>
                  <a:lnTo>
                    <a:pt x="356" y="2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544103" y="932257"/>
              <a:ext cx="160556" cy="160556"/>
            </a:xfrm>
            <a:custGeom>
              <a:rect b="b" l="l" r="r" t="t"/>
              <a:pathLst>
                <a:path extrusionOk="0" h="435" w="435">
                  <a:moveTo>
                    <a:pt x="435" y="218"/>
                  </a:moveTo>
                  <a:cubicBezTo>
                    <a:pt x="435" y="98"/>
                    <a:pt x="338" y="1"/>
                    <a:pt x="218" y="0"/>
                  </a:cubicBezTo>
                  <a:cubicBezTo>
                    <a:pt x="99" y="0"/>
                    <a:pt x="1" y="97"/>
                    <a:pt x="1" y="217"/>
                  </a:cubicBezTo>
                  <a:cubicBezTo>
                    <a:pt x="0" y="336"/>
                    <a:pt x="97" y="434"/>
                    <a:pt x="217" y="434"/>
                  </a:cubicBezTo>
                  <a:cubicBezTo>
                    <a:pt x="337" y="435"/>
                    <a:pt x="434" y="338"/>
                    <a:pt x="435" y="2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584584" y="972738"/>
              <a:ext cx="80094" cy="80094"/>
            </a:xfrm>
            <a:custGeom>
              <a:rect b="b" l="l" r="r" t="t"/>
              <a:pathLst>
                <a:path extrusionOk="0" h="217" w="217">
                  <a:moveTo>
                    <a:pt x="217" y="109"/>
                  </a:moveTo>
                  <a:cubicBezTo>
                    <a:pt x="217" y="49"/>
                    <a:pt x="169" y="0"/>
                    <a:pt x="109" y="0"/>
                  </a:cubicBezTo>
                  <a:cubicBezTo>
                    <a:pt x="49" y="0"/>
                    <a:pt x="0" y="48"/>
                    <a:pt x="0" y="108"/>
                  </a:cubicBezTo>
                  <a:cubicBezTo>
                    <a:pt x="0" y="168"/>
                    <a:pt x="48" y="217"/>
                    <a:pt x="108" y="217"/>
                  </a:cubicBezTo>
                  <a:cubicBezTo>
                    <a:pt x="168" y="217"/>
                    <a:pt x="217" y="169"/>
                    <a:pt x="217" y="1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642925" y="1017982"/>
              <a:ext cx="180118" cy="181226"/>
            </a:xfrm>
            <a:custGeom>
              <a:rect b="b" l="l" r="r" t="t"/>
              <a:pathLst>
                <a:path extrusionOk="0" h="491" w="488">
                  <a:moveTo>
                    <a:pt x="0" y="491"/>
                  </a:moveTo>
                  <a:cubicBezTo>
                    <a:pt x="426" y="444"/>
                    <a:pt x="488" y="0"/>
                    <a:pt x="488" y="0"/>
                  </a:cubicBezTo>
                  <a:cubicBezTo>
                    <a:pt x="488" y="0"/>
                    <a:pt x="335" y="415"/>
                    <a:pt x="0" y="49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798897" y="1645441"/>
              <a:ext cx="290847" cy="288501"/>
            </a:xfrm>
            <a:custGeom>
              <a:rect b="b" l="l" r="r" t="t"/>
              <a:pathLst>
                <a:path extrusionOk="0" h="788" w="788">
                  <a:moveTo>
                    <a:pt x="743" y="312"/>
                  </a:moveTo>
                  <a:cubicBezTo>
                    <a:pt x="788" y="504"/>
                    <a:pt x="669" y="697"/>
                    <a:pt x="476" y="743"/>
                  </a:cubicBezTo>
                  <a:cubicBezTo>
                    <a:pt x="283" y="788"/>
                    <a:pt x="90" y="668"/>
                    <a:pt x="45" y="476"/>
                  </a:cubicBezTo>
                  <a:cubicBezTo>
                    <a:pt x="0" y="283"/>
                    <a:pt x="119" y="90"/>
                    <a:pt x="312" y="45"/>
                  </a:cubicBezTo>
                  <a:cubicBezTo>
                    <a:pt x="505" y="0"/>
                    <a:pt x="698" y="119"/>
                    <a:pt x="743" y="3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0" name="Google Shape;4480;p25"/>
            <p:cNvSpPr/>
            <p:nvPr/>
          </p:nvSpPr>
          <p:spPr>
            <a:xfrm>
              <a:off x="828663" y="1675207"/>
              <a:ext cx="231423" cy="231792"/>
            </a:xfrm>
            <a:custGeom>
              <a:rect b="b" l="l" r="r" t="t"/>
              <a:pathLst>
                <a:path extrusionOk="0" h="628" w="627">
                  <a:moveTo>
                    <a:pt x="591" y="249"/>
                  </a:moveTo>
                  <a:cubicBezTo>
                    <a:pt x="627" y="402"/>
                    <a:pt x="532" y="556"/>
                    <a:pt x="379" y="592"/>
                  </a:cubicBezTo>
                  <a:cubicBezTo>
                    <a:pt x="225" y="628"/>
                    <a:pt x="72" y="533"/>
                    <a:pt x="36" y="380"/>
                  </a:cubicBezTo>
                  <a:cubicBezTo>
                    <a:pt x="0" y="226"/>
                    <a:pt x="95" y="72"/>
                    <a:pt x="248" y="36"/>
                  </a:cubicBezTo>
                  <a:cubicBezTo>
                    <a:pt x="402" y="0"/>
                    <a:pt x="555" y="96"/>
                    <a:pt x="591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1" name="Google Shape;4481;p25"/>
            <p:cNvSpPr/>
            <p:nvPr/>
          </p:nvSpPr>
          <p:spPr>
            <a:xfrm>
              <a:off x="878669" y="1724022"/>
              <a:ext cx="132136" cy="132505"/>
            </a:xfrm>
            <a:custGeom>
              <a:rect b="b" l="l" r="r" t="t"/>
              <a:pathLst>
                <a:path extrusionOk="0" h="359" w="358">
                  <a:moveTo>
                    <a:pt x="338" y="142"/>
                  </a:moveTo>
                  <a:cubicBezTo>
                    <a:pt x="358" y="230"/>
                    <a:pt x="304" y="318"/>
                    <a:pt x="216" y="339"/>
                  </a:cubicBezTo>
                  <a:cubicBezTo>
                    <a:pt x="129" y="359"/>
                    <a:pt x="41" y="305"/>
                    <a:pt x="20" y="217"/>
                  </a:cubicBezTo>
                  <a:cubicBezTo>
                    <a:pt x="0" y="129"/>
                    <a:pt x="54" y="42"/>
                    <a:pt x="142" y="21"/>
                  </a:cubicBezTo>
                  <a:cubicBezTo>
                    <a:pt x="229" y="0"/>
                    <a:pt x="317" y="55"/>
                    <a:pt x="338" y="1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910816" y="1757360"/>
              <a:ext cx="66675" cy="65484"/>
            </a:xfrm>
            <a:custGeom>
              <a:rect b="b" l="l" r="r" t="t"/>
              <a:pathLst>
                <a:path extrusionOk="0" h="179" w="180">
                  <a:moveTo>
                    <a:pt x="169" y="71"/>
                  </a:moveTo>
                  <a:cubicBezTo>
                    <a:pt x="180" y="115"/>
                    <a:pt x="152" y="159"/>
                    <a:pt x="109" y="169"/>
                  </a:cubicBezTo>
                  <a:cubicBezTo>
                    <a:pt x="65" y="179"/>
                    <a:pt x="21" y="152"/>
                    <a:pt x="11" y="108"/>
                  </a:cubicBezTo>
                  <a:cubicBezTo>
                    <a:pt x="0" y="65"/>
                    <a:pt x="28" y="21"/>
                    <a:pt x="71" y="10"/>
                  </a:cubicBezTo>
                  <a:cubicBezTo>
                    <a:pt x="115" y="0"/>
                    <a:pt x="159" y="27"/>
                    <a:pt x="169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928675" y="1653775"/>
              <a:ext cx="138113" cy="91678"/>
            </a:xfrm>
            <a:custGeom>
              <a:rect b="b" l="l" r="r" t="t"/>
              <a:pathLst>
                <a:path extrusionOk="0" h="249" w="375">
                  <a:moveTo>
                    <a:pt x="0" y="20"/>
                  </a:moveTo>
                  <a:cubicBezTo>
                    <a:pt x="288" y="0"/>
                    <a:pt x="375" y="249"/>
                    <a:pt x="375" y="249"/>
                  </a:cubicBezTo>
                  <a:cubicBezTo>
                    <a:pt x="375" y="249"/>
                    <a:pt x="266" y="22"/>
                    <a:pt x="0" y="20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1318010" y="1512091"/>
              <a:ext cx="196453" cy="196453"/>
            </a:xfrm>
            <a:custGeom>
              <a:rect b="b" l="l" r="r" t="t"/>
              <a:pathLst>
                <a:path extrusionOk="0" h="535" w="534">
                  <a:moveTo>
                    <a:pt x="514" y="231"/>
                  </a:moveTo>
                  <a:cubicBezTo>
                    <a:pt x="534" y="368"/>
                    <a:pt x="440" y="495"/>
                    <a:pt x="304" y="515"/>
                  </a:cubicBezTo>
                  <a:cubicBezTo>
                    <a:pt x="167" y="535"/>
                    <a:pt x="40" y="441"/>
                    <a:pt x="20" y="304"/>
                  </a:cubicBezTo>
                  <a:cubicBezTo>
                    <a:pt x="0" y="168"/>
                    <a:pt x="94" y="41"/>
                    <a:pt x="231" y="20"/>
                  </a:cubicBezTo>
                  <a:cubicBezTo>
                    <a:pt x="367" y="0"/>
                    <a:pt x="494" y="95"/>
                    <a:pt x="514" y="2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1338250" y="1532332"/>
              <a:ext cx="155971" cy="155971"/>
            </a:xfrm>
            <a:custGeom>
              <a:rect b="b" l="l" r="r" t="t"/>
              <a:pathLst>
                <a:path extrusionOk="0" h="426" w="426">
                  <a:moveTo>
                    <a:pt x="410" y="184"/>
                  </a:moveTo>
                  <a:cubicBezTo>
                    <a:pt x="426" y="293"/>
                    <a:pt x="351" y="394"/>
                    <a:pt x="242" y="410"/>
                  </a:cubicBezTo>
                  <a:cubicBezTo>
                    <a:pt x="134" y="426"/>
                    <a:pt x="33" y="351"/>
                    <a:pt x="17" y="243"/>
                  </a:cubicBezTo>
                  <a:cubicBezTo>
                    <a:pt x="0" y="134"/>
                    <a:pt x="76" y="33"/>
                    <a:pt x="184" y="17"/>
                  </a:cubicBezTo>
                  <a:cubicBezTo>
                    <a:pt x="293" y="0"/>
                    <a:pt x="394" y="76"/>
                    <a:pt x="410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1371588" y="1565669"/>
              <a:ext cx="89297" cy="89297"/>
            </a:xfrm>
            <a:custGeom>
              <a:rect b="b" l="l" r="r" t="t"/>
              <a:pathLst>
                <a:path extrusionOk="0" h="243" w="244">
                  <a:moveTo>
                    <a:pt x="235" y="105"/>
                  </a:moveTo>
                  <a:cubicBezTo>
                    <a:pt x="244" y="167"/>
                    <a:pt x="201" y="225"/>
                    <a:pt x="139" y="234"/>
                  </a:cubicBezTo>
                  <a:cubicBezTo>
                    <a:pt x="77" y="243"/>
                    <a:pt x="19" y="200"/>
                    <a:pt x="10" y="138"/>
                  </a:cubicBezTo>
                  <a:cubicBezTo>
                    <a:pt x="0" y="76"/>
                    <a:pt x="43" y="18"/>
                    <a:pt x="106" y="9"/>
                  </a:cubicBezTo>
                  <a:cubicBezTo>
                    <a:pt x="168" y="0"/>
                    <a:pt x="225" y="43"/>
                    <a:pt x="235" y="1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1394210" y="1588291"/>
              <a:ext cx="44053" cy="44053"/>
            </a:xfrm>
            <a:custGeom>
              <a:rect b="b" l="l" r="r" t="t"/>
              <a:pathLst>
                <a:path extrusionOk="0" h="121" w="122">
                  <a:moveTo>
                    <a:pt x="117" y="52"/>
                  </a:moveTo>
                  <a:cubicBezTo>
                    <a:pt x="122" y="83"/>
                    <a:pt x="101" y="112"/>
                    <a:pt x="69" y="117"/>
                  </a:cubicBezTo>
                  <a:cubicBezTo>
                    <a:pt x="38" y="121"/>
                    <a:pt x="9" y="100"/>
                    <a:pt x="5" y="69"/>
                  </a:cubicBezTo>
                  <a:cubicBezTo>
                    <a:pt x="0" y="38"/>
                    <a:pt x="22" y="9"/>
                    <a:pt x="53" y="4"/>
                  </a:cubicBezTo>
                  <a:cubicBezTo>
                    <a:pt x="84" y="0"/>
                    <a:pt x="113" y="21"/>
                    <a:pt x="117" y="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471475" y="553638"/>
              <a:ext cx="307200" cy="1632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736984" y="559591"/>
              <a:ext cx="19200" cy="2049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486953" y="553638"/>
              <a:ext cx="138000" cy="16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346459" y="271460"/>
              <a:ext cx="557100" cy="385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783419" y="388141"/>
              <a:ext cx="172640" cy="229790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403609" y="309560"/>
              <a:ext cx="442800" cy="30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202394" y="211928"/>
              <a:ext cx="841770" cy="373857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202394" y="211928"/>
              <a:ext cx="841772" cy="66675"/>
            </a:xfrm>
            <a:custGeom>
              <a:rect b="b" l="l" r="r" t="t"/>
              <a:pathLst>
                <a:path extrusionOk="0" h="56" w="707">
                  <a:moveTo>
                    <a:pt x="693" y="56"/>
                  </a:moveTo>
                  <a:lnTo>
                    <a:pt x="13" y="56"/>
                  </a:lnTo>
                  <a:lnTo>
                    <a:pt x="0" y="0"/>
                  </a:lnTo>
                  <a:lnTo>
                    <a:pt x="707" y="0"/>
                  </a:lnTo>
                  <a:lnTo>
                    <a:pt x="693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423850" y="297654"/>
              <a:ext cx="576262" cy="280987"/>
            </a:xfrm>
            <a:custGeom>
              <a:rect b="b" l="l" r="r" t="t"/>
              <a:pathLst>
                <a:path extrusionOk="0" h="767" w="1563">
                  <a:moveTo>
                    <a:pt x="0" y="762"/>
                  </a:moveTo>
                  <a:cubicBezTo>
                    <a:pt x="0" y="762"/>
                    <a:pt x="1029" y="767"/>
                    <a:pt x="1096" y="762"/>
                  </a:cubicBezTo>
                  <a:cubicBezTo>
                    <a:pt x="1351" y="748"/>
                    <a:pt x="1423" y="615"/>
                    <a:pt x="1423" y="615"/>
                  </a:cubicBezTo>
                  <a:cubicBezTo>
                    <a:pt x="1563" y="0"/>
                    <a:pt x="1563" y="0"/>
                    <a:pt x="1563" y="0"/>
                  </a:cubicBezTo>
                  <a:cubicBezTo>
                    <a:pt x="1360" y="586"/>
                    <a:pt x="1360" y="586"/>
                    <a:pt x="1360" y="586"/>
                  </a:cubicBezTo>
                  <a:cubicBezTo>
                    <a:pt x="1360" y="586"/>
                    <a:pt x="1333" y="717"/>
                    <a:pt x="1060" y="732"/>
                  </a:cubicBezTo>
                  <a:cubicBezTo>
                    <a:pt x="997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238113" y="288129"/>
              <a:ext cx="72628" cy="240506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0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413138" y="711085"/>
              <a:ext cx="423900" cy="11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423850" y="731041"/>
              <a:ext cx="394097" cy="78581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00" name="Google Shape;4500;p25"/>
          <p:cNvGrpSpPr/>
          <p:nvPr/>
        </p:nvGrpSpPr>
        <p:grpSpPr>
          <a:xfrm flipH="1">
            <a:off x="5588679" y="419318"/>
            <a:ext cx="1291535" cy="2221272"/>
            <a:chOff x="6247172" y="165604"/>
            <a:chExt cx="1096566" cy="1885950"/>
          </a:xfrm>
        </p:grpSpPr>
        <p:sp>
          <p:nvSpPr>
            <p:cNvPr id="4501" name="Google Shape;4501;p25"/>
            <p:cNvSpPr/>
            <p:nvPr/>
          </p:nvSpPr>
          <p:spPr>
            <a:xfrm>
              <a:off x="6736519" y="1620547"/>
              <a:ext cx="169069" cy="129778"/>
            </a:xfrm>
            <a:custGeom>
              <a:rect b="b" l="l" r="r" t="t"/>
              <a:pathLst>
                <a:path extrusionOk="0" h="109" w="142">
                  <a:moveTo>
                    <a:pt x="142" y="23"/>
                  </a:moveTo>
                  <a:lnTo>
                    <a:pt x="16" y="109"/>
                  </a:lnTo>
                  <a:lnTo>
                    <a:pt x="0" y="86"/>
                  </a:lnTo>
                  <a:lnTo>
                    <a:pt x="126" y="0"/>
                  </a:lnTo>
                  <a:lnTo>
                    <a:pt x="142" y="2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2" name="Google Shape;4502;p25"/>
            <p:cNvSpPr/>
            <p:nvPr/>
          </p:nvSpPr>
          <p:spPr>
            <a:xfrm>
              <a:off x="6679369" y="1753897"/>
              <a:ext cx="79772" cy="297656"/>
            </a:xfrm>
            <a:custGeom>
              <a:rect b="b" l="l" r="r" t="t"/>
              <a:pathLst>
                <a:path extrusionOk="0" h="250" w="67">
                  <a:moveTo>
                    <a:pt x="67" y="0"/>
                  </a:moveTo>
                  <a:lnTo>
                    <a:pt x="19" y="250"/>
                  </a:lnTo>
                  <a:lnTo>
                    <a:pt x="0" y="204"/>
                  </a:lnTo>
                  <a:lnTo>
                    <a:pt x="40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6705563" y="1706272"/>
              <a:ext cx="73819" cy="73819"/>
            </a:xfrm>
            <a:custGeom>
              <a:rect b="b" l="l" r="r" t="t"/>
              <a:pathLst>
                <a:path extrusionOk="0" h="200" w="200">
                  <a:moveTo>
                    <a:pt x="1" y="98"/>
                  </a:moveTo>
                  <a:cubicBezTo>
                    <a:pt x="0" y="153"/>
                    <a:pt x="43" y="198"/>
                    <a:pt x="98" y="199"/>
                  </a:cubicBezTo>
                  <a:cubicBezTo>
                    <a:pt x="153" y="200"/>
                    <a:pt x="198" y="156"/>
                    <a:pt x="199" y="102"/>
                  </a:cubicBezTo>
                  <a:cubicBezTo>
                    <a:pt x="200" y="47"/>
                    <a:pt x="156" y="2"/>
                    <a:pt x="102" y="1"/>
                  </a:cubicBezTo>
                  <a:cubicBezTo>
                    <a:pt x="47" y="0"/>
                    <a:pt x="2" y="43"/>
                    <a:pt x="1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6712707" y="1713416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" y="78"/>
                  </a:moveTo>
                  <a:cubicBezTo>
                    <a:pt x="0" y="122"/>
                    <a:pt x="35" y="158"/>
                    <a:pt x="78" y="158"/>
                  </a:cubicBezTo>
                  <a:cubicBezTo>
                    <a:pt x="122" y="159"/>
                    <a:pt x="158" y="125"/>
                    <a:pt x="159" y="81"/>
                  </a:cubicBezTo>
                  <a:cubicBezTo>
                    <a:pt x="159" y="38"/>
                    <a:pt x="125" y="2"/>
                    <a:pt x="81" y="1"/>
                  </a:cubicBezTo>
                  <a:cubicBezTo>
                    <a:pt x="38" y="0"/>
                    <a:pt x="2" y="35"/>
                    <a:pt x="1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6724613" y="1726513"/>
              <a:ext cx="34400" cy="33317"/>
            </a:xfrm>
            <a:custGeom>
              <a:rect b="b" l="l" r="r" t="t"/>
              <a:pathLst>
                <a:path extrusionOk="0" h="91" w="91">
                  <a:moveTo>
                    <a:pt x="1" y="45"/>
                  </a:moveTo>
                  <a:cubicBezTo>
                    <a:pt x="0" y="70"/>
                    <a:pt x="20" y="90"/>
                    <a:pt x="45" y="91"/>
                  </a:cubicBezTo>
                  <a:cubicBezTo>
                    <a:pt x="70" y="91"/>
                    <a:pt x="90" y="72"/>
                    <a:pt x="91" y="47"/>
                  </a:cubicBezTo>
                  <a:cubicBezTo>
                    <a:pt x="91" y="22"/>
                    <a:pt x="71" y="1"/>
                    <a:pt x="47" y="1"/>
                  </a:cubicBezTo>
                  <a:cubicBezTo>
                    <a:pt x="22" y="0"/>
                    <a:pt x="1" y="20"/>
                    <a:pt x="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6734138" y="1734847"/>
              <a:ext cx="16704" cy="16704"/>
            </a:xfrm>
            <a:custGeom>
              <a:rect b="b" l="l" r="r" t="t"/>
              <a:pathLst>
                <a:path extrusionOk="0" h="46" w="46">
                  <a:moveTo>
                    <a:pt x="0" y="22"/>
                  </a:moveTo>
                  <a:cubicBezTo>
                    <a:pt x="0" y="35"/>
                    <a:pt x="10" y="45"/>
                    <a:pt x="22" y="45"/>
                  </a:cubicBezTo>
                  <a:cubicBezTo>
                    <a:pt x="35" y="46"/>
                    <a:pt x="45" y="36"/>
                    <a:pt x="45" y="23"/>
                  </a:cubicBezTo>
                  <a:cubicBezTo>
                    <a:pt x="46" y="11"/>
                    <a:pt x="36" y="1"/>
                    <a:pt x="23" y="0"/>
                  </a:cubicBezTo>
                  <a:cubicBezTo>
                    <a:pt x="11" y="0"/>
                    <a:pt x="1" y="10"/>
                    <a:pt x="0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6762713" y="1638407"/>
              <a:ext cx="107156" cy="73819"/>
            </a:xfrm>
            <a:custGeom>
              <a:rect b="b" l="l" r="r" t="t"/>
              <a:pathLst>
                <a:path extrusionOk="0" h="62" w="90">
                  <a:moveTo>
                    <a:pt x="90" y="4"/>
                  </a:moveTo>
                  <a:lnTo>
                    <a:pt x="88" y="0"/>
                  </a:lnTo>
                  <a:lnTo>
                    <a:pt x="0" y="59"/>
                  </a:lnTo>
                  <a:lnTo>
                    <a:pt x="6" y="62"/>
                  </a:lnTo>
                  <a:lnTo>
                    <a:pt x="9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6684132" y="1776519"/>
              <a:ext cx="45244" cy="217884"/>
            </a:xfrm>
            <a:custGeom>
              <a:rect b="b" l="l" r="r" t="t"/>
              <a:pathLst>
                <a:path extrusionOk="0" h="183" w="38">
                  <a:moveTo>
                    <a:pt x="38" y="3"/>
                  </a:moveTo>
                  <a:lnTo>
                    <a:pt x="0" y="183"/>
                  </a:lnTo>
                  <a:lnTo>
                    <a:pt x="34" y="0"/>
                  </a:lnTo>
                  <a:lnTo>
                    <a:pt x="38" y="3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6867488" y="1306222"/>
              <a:ext cx="110728" cy="153591"/>
            </a:xfrm>
            <a:custGeom>
              <a:rect b="b" l="l" r="r" t="t"/>
              <a:pathLst>
                <a:path extrusionOk="0" h="129" w="93">
                  <a:moveTo>
                    <a:pt x="25" y="129"/>
                  </a:moveTo>
                  <a:lnTo>
                    <a:pt x="0" y="15"/>
                  </a:lnTo>
                  <a:lnTo>
                    <a:pt x="68" y="0"/>
                  </a:lnTo>
                  <a:lnTo>
                    <a:pt x="93" y="115"/>
                  </a:lnTo>
                  <a:lnTo>
                    <a:pt x="25" y="1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6830578" y="1406235"/>
              <a:ext cx="185255" cy="180496"/>
            </a:xfrm>
            <a:custGeom>
              <a:rect b="b" l="l" r="r" t="t"/>
              <a:pathLst>
                <a:path extrusionOk="0" h="493" w="506">
                  <a:moveTo>
                    <a:pt x="51" y="493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49" y="182"/>
                    <a:pt x="77" y="139"/>
                    <a:pt x="126" y="63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506" y="395"/>
                    <a:pt x="506" y="395"/>
                    <a:pt x="506" y="395"/>
                  </a:cubicBezTo>
                  <a:lnTo>
                    <a:pt x="51" y="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6894872" y="1416950"/>
              <a:ext cx="110728" cy="127397"/>
            </a:xfrm>
            <a:custGeom>
              <a:rect b="b" l="l" r="r" t="t"/>
              <a:pathLst>
                <a:path extrusionOk="0" h="107" w="93">
                  <a:moveTo>
                    <a:pt x="93" y="107"/>
                  </a:moveTo>
                  <a:lnTo>
                    <a:pt x="70" y="0"/>
                  </a:lnTo>
                  <a:lnTo>
                    <a:pt x="0" y="15"/>
                  </a:lnTo>
                  <a:lnTo>
                    <a:pt x="65" y="9"/>
                  </a:lnTo>
                  <a:lnTo>
                    <a:pt x="93" y="107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6838913" y="1437191"/>
              <a:ext cx="59531" cy="66675"/>
            </a:xfrm>
            <a:custGeom>
              <a:rect b="b" l="l" r="r" t="t"/>
              <a:pathLst>
                <a:path extrusionOk="0" h="56" w="50">
                  <a:moveTo>
                    <a:pt x="40" y="0"/>
                  </a:moveTo>
                  <a:lnTo>
                    <a:pt x="0" y="56"/>
                  </a:lnTo>
                  <a:lnTo>
                    <a:pt x="50" y="4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6904397" y="1453860"/>
              <a:ext cx="72554" cy="71393"/>
            </a:xfrm>
            <a:custGeom>
              <a:rect b="b" l="l" r="r" t="t"/>
              <a:pathLst>
                <a:path extrusionOk="0" h="195" w="195">
                  <a:moveTo>
                    <a:pt x="116" y="184"/>
                  </a:moveTo>
                  <a:cubicBezTo>
                    <a:pt x="68" y="195"/>
                    <a:pt x="21" y="164"/>
                    <a:pt x="10" y="116"/>
                  </a:cubicBezTo>
                  <a:cubicBezTo>
                    <a:pt x="0" y="68"/>
                    <a:pt x="31" y="21"/>
                    <a:pt x="79" y="10"/>
                  </a:cubicBezTo>
                  <a:cubicBezTo>
                    <a:pt x="127" y="0"/>
                    <a:pt x="174" y="31"/>
                    <a:pt x="184" y="79"/>
                  </a:cubicBezTo>
                  <a:cubicBezTo>
                    <a:pt x="195" y="127"/>
                    <a:pt x="164" y="174"/>
                    <a:pt x="116" y="18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6911541" y="1461004"/>
              <a:ext cx="58415" cy="57013"/>
            </a:xfrm>
            <a:custGeom>
              <a:rect b="b" l="l" r="r" t="t"/>
              <a:pathLst>
                <a:path extrusionOk="0" h="157" w="157">
                  <a:moveTo>
                    <a:pt x="94" y="149"/>
                  </a:moveTo>
                  <a:cubicBezTo>
                    <a:pt x="55" y="157"/>
                    <a:pt x="16" y="132"/>
                    <a:pt x="8" y="93"/>
                  </a:cubicBezTo>
                  <a:cubicBezTo>
                    <a:pt x="0" y="55"/>
                    <a:pt x="24" y="16"/>
                    <a:pt x="63" y="8"/>
                  </a:cubicBezTo>
                  <a:cubicBezTo>
                    <a:pt x="102" y="0"/>
                    <a:pt x="140" y="24"/>
                    <a:pt x="149" y="63"/>
                  </a:cubicBezTo>
                  <a:cubicBezTo>
                    <a:pt x="157" y="102"/>
                    <a:pt x="132" y="140"/>
                    <a:pt x="94" y="1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6923447" y="1472910"/>
              <a:ext cx="34603" cy="33218"/>
            </a:xfrm>
            <a:custGeom>
              <a:rect b="b" l="l" r="r" t="t"/>
              <a:pathLst>
                <a:path extrusionOk="0" h="93" w="93">
                  <a:moveTo>
                    <a:pt x="55" y="88"/>
                  </a:moveTo>
                  <a:cubicBezTo>
                    <a:pt x="32" y="93"/>
                    <a:pt x="10" y="78"/>
                    <a:pt x="5" y="55"/>
                  </a:cubicBezTo>
                  <a:cubicBezTo>
                    <a:pt x="0" y="32"/>
                    <a:pt x="15" y="10"/>
                    <a:pt x="37" y="5"/>
                  </a:cubicBezTo>
                  <a:cubicBezTo>
                    <a:pt x="60" y="0"/>
                    <a:pt x="83" y="15"/>
                    <a:pt x="88" y="37"/>
                  </a:cubicBezTo>
                  <a:cubicBezTo>
                    <a:pt x="93" y="60"/>
                    <a:pt x="78" y="83"/>
                    <a:pt x="55" y="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6886550" y="1552387"/>
              <a:ext cx="108325" cy="89325"/>
            </a:xfrm>
            <a:custGeom>
              <a:rect b="b" l="l" r="r" t="t"/>
              <a:pathLst>
                <a:path extrusionOk="0" h="62" w="91">
                  <a:moveTo>
                    <a:pt x="9" y="62"/>
                  </a:moveTo>
                  <a:lnTo>
                    <a:pt x="0" y="17"/>
                  </a:lnTo>
                  <a:lnTo>
                    <a:pt x="82" y="0"/>
                  </a:lnTo>
                  <a:lnTo>
                    <a:pt x="91" y="45"/>
                  </a:lnTo>
                  <a:lnTo>
                    <a:pt x="9" y="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6992503" y="1596735"/>
              <a:ext cx="184547" cy="64294"/>
            </a:xfrm>
            <a:custGeom>
              <a:rect b="b" l="l" r="r" t="t"/>
              <a:pathLst>
                <a:path extrusionOk="0" h="54" w="155">
                  <a:moveTo>
                    <a:pt x="0" y="27"/>
                  </a:moveTo>
                  <a:lnTo>
                    <a:pt x="150" y="54"/>
                  </a:lnTo>
                  <a:lnTo>
                    <a:pt x="155" y="27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7169907" y="1653885"/>
              <a:ext cx="173831" cy="260747"/>
            </a:xfrm>
            <a:custGeom>
              <a:rect b="b" l="l" r="r" t="t"/>
              <a:pathLst>
                <a:path extrusionOk="0" h="219" w="146">
                  <a:moveTo>
                    <a:pt x="0" y="11"/>
                  </a:moveTo>
                  <a:lnTo>
                    <a:pt x="146" y="219"/>
                  </a:lnTo>
                  <a:lnTo>
                    <a:pt x="144" y="169"/>
                  </a:lnTo>
                  <a:lnTo>
                    <a:pt x="25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7138950" y="1607450"/>
              <a:ext cx="83415" cy="83046"/>
            </a:xfrm>
            <a:custGeom>
              <a:rect b="b" l="l" r="r" t="t"/>
              <a:pathLst>
                <a:path extrusionOk="0" h="225" w="226">
                  <a:moveTo>
                    <a:pt x="202" y="70"/>
                  </a:moveTo>
                  <a:cubicBezTo>
                    <a:pt x="226" y="120"/>
                    <a:pt x="204" y="179"/>
                    <a:pt x="155" y="202"/>
                  </a:cubicBezTo>
                  <a:cubicBezTo>
                    <a:pt x="106" y="225"/>
                    <a:pt x="47" y="204"/>
                    <a:pt x="24" y="155"/>
                  </a:cubicBezTo>
                  <a:cubicBezTo>
                    <a:pt x="0" y="105"/>
                    <a:pt x="21" y="46"/>
                    <a:pt x="71" y="23"/>
                  </a:cubicBezTo>
                  <a:cubicBezTo>
                    <a:pt x="120" y="0"/>
                    <a:pt x="179" y="21"/>
                    <a:pt x="20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7147285" y="1615785"/>
              <a:ext cx="66437" cy="66437"/>
            </a:xfrm>
            <a:custGeom>
              <a:rect b="b" l="l" r="r" t="t"/>
              <a:pathLst>
                <a:path extrusionOk="0" h="180" w="180">
                  <a:moveTo>
                    <a:pt x="161" y="57"/>
                  </a:moveTo>
                  <a:cubicBezTo>
                    <a:pt x="180" y="96"/>
                    <a:pt x="163" y="143"/>
                    <a:pt x="124" y="161"/>
                  </a:cubicBezTo>
                  <a:cubicBezTo>
                    <a:pt x="84" y="180"/>
                    <a:pt x="38" y="163"/>
                    <a:pt x="19" y="124"/>
                  </a:cubicBezTo>
                  <a:cubicBezTo>
                    <a:pt x="0" y="84"/>
                    <a:pt x="17" y="38"/>
                    <a:pt x="57" y="19"/>
                  </a:cubicBezTo>
                  <a:cubicBezTo>
                    <a:pt x="96" y="0"/>
                    <a:pt x="143" y="17"/>
                    <a:pt x="161" y="5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7161572" y="1630072"/>
              <a:ext cx="37951" cy="38017"/>
            </a:xfrm>
            <a:custGeom>
              <a:rect b="b" l="l" r="r" t="t"/>
              <a:pathLst>
                <a:path extrusionOk="0" h="103" w="102">
                  <a:moveTo>
                    <a:pt x="92" y="32"/>
                  </a:moveTo>
                  <a:cubicBezTo>
                    <a:pt x="102" y="55"/>
                    <a:pt x="93" y="82"/>
                    <a:pt x="70" y="92"/>
                  </a:cubicBezTo>
                  <a:cubicBezTo>
                    <a:pt x="48" y="103"/>
                    <a:pt x="21" y="93"/>
                    <a:pt x="10" y="71"/>
                  </a:cubicBezTo>
                  <a:cubicBezTo>
                    <a:pt x="0" y="48"/>
                    <a:pt x="9" y="21"/>
                    <a:pt x="32" y="11"/>
                  </a:cubicBezTo>
                  <a:cubicBezTo>
                    <a:pt x="54" y="0"/>
                    <a:pt x="81" y="10"/>
                    <a:pt x="92" y="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2" name="Google Shape;4522;p25"/>
            <p:cNvSpPr/>
            <p:nvPr/>
          </p:nvSpPr>
          <p:spPr>
            <a:xfrm>
              <a:off x="7171097" y="1639597"/>
              <a:ext cx="19038" cy="18976"/>
            </a:xfrm>
            <a:custGeom>
              <a:rect b="b" l="l" r="r" t="t"/>
              <a:pathLst>
                <a:path extrusionOk="0" h="51" w="52">
                  <a:moveTo>
                    <a:pt x="46" y="16"/>
                  </a:moveTo>
                  <a:cubicBezTo>
                    <a:pt x="52" y="27"/>
                    <a:pt x="47" y="41"/>
                    <a:pt x="36" y="46"/>
                  </a:cubicBezTo>
                  <a:cubicBezTo>
                    <a:pt x="24" y="51"/>
                    <a:pt x="11" y="46"/>
                    <a:pt x="6" y="35"/>
                  </a:cubicBezTo>
                  <a:cubicBezTo>
                    <a:pt x="0" y="24"/>
                    <a:pt x="5" y="10"/>
                    <a:pt x="16" y="5"/>
                  </a:cubicBezTo>
                  <a:cubicBezTo>
                    <a:pt x="28" y="0"/>
                    <a:pt x="41" y="5"/>
                    <a:pt x="46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3" name="Google Shape;4523;p25"/>
            <p:cNvSpPr/>
            <p:nvPr/>
          </p:nvSpPr>
          <p:spPr>
            <a:xfrm>
              <a:off x="6871060" y="1588400"/>
              <a:ext cx="77349" cy="78617"/>
            </a:xfrm>
            <a:custGeom>
              <a:rect b="b" l="l" r="r" t="t"/>
              <a:pathLst>
                <a:path extrusionOk="0" h="213" w="213">
                  <a:moveTo>
                    <a:pt x="204" y="89"/>
                  </a:moveTo>
                  <a:cubicBezTo>
                    <a:pt x="213" y="143"/>
                    <a:pt x="178" y="194"/>
                    <a:pt x="124" y="204"/>
                  </a:cubicBezTo>
                  <a:cubicBezTo>
                    <a:pt x="70" y="213"/>
                    <a:pt x="19" y="178"/>
                    <a:pt x="9" y="124"/>
                  </a:cubicBezTo>
                  <a:cubicBezTo>
                    <a:pt x="0" y="70"/>
                    <a:pt x="35" y="19"/>
                    <a:pt x="89" y="9"/>
                  </a:cubicBezTo>
                  <a:cubicBezTo>
                    <a:pt x="143" y="0"/>
                    <a:pt x="194" y="35"/>
                    <a:pt x="20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6878203" y="1596735"/>
              <a:ext cx="63115" cy="61734"/>
            </a:xfrm>
            <a:custGeom>
              <a:rect b="b" l="l" r="r" t="t"/>
              <a:pathLst>
                <a:path extrusionOk="0" h="170" w="171">
                  <a:moveTo>
                    <a:pt x="163" y="71"/>
                  </a:moveTo>
                  <a:cubicBezTo>
                    <a:pt x="171" y="114"/>
                    <a:pt x="142" y="155"/>
                    <a:pt x="99" y="163"/>
                  </a:cubicBezTo>
                  <a:cubicBezTo>
                    <a:pt x="57" y="170"/>
                    <a:pt x="16" y="142"/>
                    <a:pt x="8" y="99"/>
                  </a:cubicBezTo>
                  <a:cubicBezTo>
                    <a:pt x="0" y="56"/>
                    <a:pt x="29" y="15"/>
                    <a:pt x="72" y="8"/>
                  </a:cubicBezTo>
                  <a:cubicBezTo>
                    <a:pt x="115" y="0"/>
                    <a:pt x="156" y="29"/>
                    <a:pt x="163" y="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6892491" y="1609832"/>
              <a:ext cx="35802" cy="35802"/>
            </a:xfrm>
            <a:custGeom>
              <a:rect b="b" l="l" r="r" t="t"/>
              <a:pathLst>
                <a:path extrusionOk="0" h="97" w="97">
                  <a:moveTo>
                    <a:pt x="93" y="41"/>
                  </a:moveTo>
                  <a:cubicBezTo>
                    <a:pt x="97" y="65"/>
                    <a:pt x="81" y="88"/>
                    <a:pt x="56" y="93"/>
                  </a:cubicBezTo>
                  <a:cubicBezTo>
                    <a:pt x="32" y="97"/>
                    <a:pt x="9" y="81"/>
                    <a:pt x="4" y="56"/>
                  </a:cubicBezTo>
                  <a:cubicBezTo>
                    <a:pt x="0" y="32"/>
                    <a:pt x="16" y="9"/>
                    <a:pt x="41" y="4"/>
                  </a:cubicBezTo>
                  <a:cubicBezTo>
                    <a:pt x="65" y="0"/>
                    <a:pt x="88" y="16"/>
                    <a:pt x="93" y="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6900825" y="1619357"/>
              <a:ext cx="17794" cy="17794"/>
            </a:xfrm>
            <a:custGeom>
              <a:rect b="b" l="l" r="r" t="t"/>
              <a:pathLst>
                <a:path extrusionOk="0" h="49" w="49">
                  <a:moveTo>
                    <a:pt x="47" y="21"/>
                  </a:moveTo>
                  <a:cubicBezTo>
                    <a:pt x="49" y="33"/>
                    <a:pt x="41" y="45"/>
                    <a:pt x="28" y="47"/>
                  </a:cubicBezTo>
                  <a:cubicBezTo>
                    <a:pt x="16" y="49"/>
                    <a:pt x="5" y="41"/>
                    <a:pt x="2" y="29"/>
                  </a:cubicBezTo>
                  <a:cubicBezTo>
                    <a:pt x="0" y="16"/>
                    <a:pt x="8" y="5"/>
                    <a:pt x="21" y="2"/>
                  </a:cubicBezTo>
                  <a:cubicBezTo>
                    <a:pt x="33" y="0"/>
                    <a:pt x="44" y="8"/>
                    <a:pt x="47" y="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6944878" y="1575304"/>
              <a:ext cx="74042" cy="74042"/>
            </a:xfrm>
            <a:custGeom>
              <a:rect b="b" l="l" r="r" t="t"/>
              <a:pathLst>
                <a:path extrusionOk="0" h="199" w="199">
                  <a:moveTo>
                    <a:pt x="198" y="98"/>
                  </a:moveTo>
                  <a:cubicBezTo>
                    <a:pt x="199" y="153"/>
                    <a:pt x="155" y="198"/>
                    <a:pt x="101" y="199"/>
                  </a:cubicBezTo>
                  <a:cubicBezTo>
                    <a:pt x="46" y="199"/>
                    <a:pt x="1" y="155"/>
                    <a:pt x="1" y="101"/>
                  </a:cubicBezTo>
                  <a:cubicBezTo>
                    <a:pt x="0" y="46"/>
                    <a:pt x="44" y="1"/>
                    <a:pt x="98" y="1"/>
                  </a:cubicBezTo>
                  <a:cubicBezTo>
                    <a:pt x="153" y="0"/>
                    <a:pt x="198" y="44"/>
                    <a:pt x="198" y="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6952022" y="1583638"/>
              <a:ext cx="58213" cy="58213"/>
            </a:xfrm>
            <a:custGeom>
              <a:rect b="b" l="l" r="r" t="t"/>
              <a:pathLst>
                <a:path extrusionOk="0" h="159" w="159">
                  <a:moveTo>
                    <a:pt x="158" y="78"/>
                  </a:moveTo>
                  <a:cubicBezTo>
                    <a:pt x="159" y="122"/>
                    <a:pt x="124" y="158"/>
                    <a:pt x="80" y="158"/>
                  </a:cubicBezTo>
                  <a:cubicBezTo>
                    <a:pt x="37" y="159"/>
                    <a:pt x="1" y="124"/>
                    <a:pt x="1" y="80"/>
                  </a:cubicBezTo>
                  <a:cubicBezTo>
                    <a:pt x="0" y="37"/>
                    <a:pt x="35" y="1"/>
                    <a:pt x="79" y="1"/>
                  </a:cubicBezTo>
                  <a:cubicBezTo>
                    <a:pt x="122" y="0"/>
                    <a:pt x="158" y="35"/>
                    <a:pt x="158" y="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6965119" y="1595544"/>
              <a:ext cx="33317" cy="33317"/>
            </a:xfrm>
            <a:custGeom>
              <a:rect b="b" l="l" r="r" t="t"/>
              <a:pathLst>
                <a:path extrusionOk="0" h="91" w="91">
                  <a:moveTo>
                    <a:pt x="91" y="45"/>
                  </a:moveTo>
                  <a:cubicBezTo>
                    <a:pt x="91" y="70"/>
                    <a:pt x="71" y="90"/>
                    <a:pt x="46" y="91"/>
                  </a:cubicBezTo>
                  <a:cubicBezTo>
                    <a:pt x="21" y="91"/>
                    <a:pt x="1" y="71"/>
                    <a:pt x="1" y="46"/>
                  </a:cubicBezTo>
                  <a:cubicBezTo>
                    <a:pt x="0" y="21"/>
                    <a:pt x="20" y="1"/>
                    <a:pt x="45" y="1"/>
                  </a:cubicBezTo>
                  <a:cubicBezTo>
                    <a:pt x="70" y="0"/>
                    <a:pt x="90" y="20"/>
                    <a:pt x="91" y="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6973453" y="1603879"/>
              <a:ext cx="16609" cy="16609"/>
            </a:xfrm>
            <a:custGeom>
              <a:rect b="b" l="l" r="r" t="t"/>
              <a:pathLst>
                <a:path extrusionOk="0" h="45" w="45">
                  <a:moveTo>
                    <a:pt x="45" y="22"/>
                  </a:moveTo>
                  <a:cubicBezTo>
                    <a:pt x="45" y="35"/>
                    <a:pt x="35" y="45"/>
                    <a:pt x="23" y="45"/>
                  </a:cubicBezTo>
                  <a:cubicBezTo>
                    <a:pt x="10" y="45"/>
                    <a:pt x="0" y="35"/>
                    <a:pt x="0" y="23"/>
                  </a:cubicBezTo>
                  <a:cubicBezTo>
                    <a:pt x="0" y="11"/>
                    <a:pt x="10" y="0"/>
                    <a:pt x="22" y="0"/>
                  </a:cubicBezTo>
                  <a:cubicBezTo>
                    <a:pt x="35" y="0"/>
                    <a:pt x="45" y="10"/>
                    <a:pt x="45" y="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7022269" y="1605069"/>
              <a:ext cx="125016" cy="27384"/>
            </a:xfrm>
            <a:custGeom>
              <a:rect b="b" l="l" r="r" t="t"/>
              <a:pathLst>
                <a:path extrusionOk="0" h="23" w="105">
                  <a:moveTo>
                    <a:pt x="0" y="4"/>
                  </a:moveTo>
                  <a:lnTo>
                    <a:pt x="1" y="0"/>
                  </a:lnTo>
                  <a:lnTo>
                    <a:pt x="105" y="18"/>
                  </a:lnTo>
                  <a:lnTo>
                    <a:pt x="100" y="2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7206816" y="1672935"/>
              <a:ext cx="129778" cy="182166"/>
            </a:xfrm>
            <a:custGeom>
              <a:rect b="b" l="l" r="r" t="t"/>
              <a:pathLst>
                <a:path extrusionOk="0" h="153" w="109">
                  <a:moveTo>
                    <a:pt x="0" y="4"/>
                  </a:moveTo>
                  <a:lnTo>
                    <a:pt x="109" y="153"/>
                  </a:lnTo>
                  <a:lnTo>
                    <a:pt x="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6928210" y="1314557"/>
              <a:ext cx="33338" cy="91678"/>
            </a:xfrm>
            <a:custGeom>
              <a:rect b="b" l="l" r="r" t="t"/>
              <a:pathLst>
                <a:path extrusionOk="0" h="77" w="28">
                  <a:moveTo>
                    <a:pt x="28" y="75"/>
                  </a:moveTo>
                  <a:lnTo>
                    <a:pt x="17" y="77"/>
                  </a:lnTo>
                  <a:lnTo>
                    <a:pt x="0" y="3"/>
                  </a:lnTo>
                  <a:lnTo>
                    <a:pt x="12" y="0"/>
                  </a:lnTo>
                  <a:lnTo>
                    <a:pt x="28" y="75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6540066" y="620422"/>
              <a:ext cx="490538" cy="272653"/>
            </a:xfrm>
            <a:custGeom>
              <a:rect b="b" l="l" r="r" t="t"/>
              <a:pathLst>
                <a:path extrusionOk="0" h="229" w="412">
                  <a:moveTo>
                    <a:pt x="35" y="0"/>
                  </a:moveTo>
                  <a:lnTo>
                    <a:pt x="412" y="128"/>
                  </a:lnTo>
                  <a:lnTo>
                    <a:pt x="377" y="229"/>
                  </a:lnTo>
                  <a:lnTo>
                    <a:pt x="0" y="101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6544828" y="675191"/>
              <a:ext cx="466725" cy="204788"/>
            </a:xfrm>
            <a:custGeom>
              <a:rect b="b" l="l" r="r" t="t"/>
              <a:pathLst>
                <a:path extrusionOk="0" h="172" w="392">
                  <a:moveTo>
                    <a:pt x="15" y="0"/>
                  </a:moveTo>
                  <a:lnTo>
                    <a:pt x="392" y="129"/>
                  </a:lnTo>
                  <a:lnTo>
                    <a:pt x="377" y="172"/>
                  </a:lnTo>
                  <a:lnTo>
                    <a:pt x="0" y="4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6582928" y="633519"/>
              <a:ext cx="430554" cy="155758"/>
            </a:xfrm>
            <a:custGeom>
              <a:rect b="b" l="l" r="r" t="t"/>
              <a:pathLst>
                <a:path extrusionOk="0" h="422" w="1176">
                  <a:moveTo>
                    <a:pt x="4" y="12"/>
                  </a:moveTo>
                  <a:cubicBezTo>
                    <a:pt x="8" y="0"/>
                    <a:pt x="238" y="70"/>
                    <a:pt x="517" y="168"/>
                  </a:cubicBezTo>
                  <a:cubicBezTo>
                    <a:pt x="796" y="265"/>
                    <a:pt x="1176" y="399"/>
                    <a:pt x="1172" y="410"/>
                  </a:cubicBezTo>
                  <a:cubicBezTo>
                    <a:pt x="1168" y="422"/>
                    <a:pt x="782" y="307"/>
                    <a:pt x="502" y="209"/>
                  </a:cubicBezTo>
                  <a:cubicBezTo>
                    <a:pt x="223" y="112"/>
                    <a:pt x="0" y="23"/>
                    <a:pt x="4" y="1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6835341" y="819257"/>
              <a:ext cx="233363" cy="486966"/>
            </a:xfrm>
            <a:custGeom>
              <a:rect b="b" l="l" r="r" t="t"/>
              <a:pathLst>
                <a:path extrusionOk="0" h="409" w="196">
                  <a:moveTo>
                    <a:pt x="104" y="409"/>
                  </a:moveTo>
                  <a:lnTo>
                    <a:pt x="196" y="24"/>
                  </a:lnTo>
                  <a:lnTo>
                    <a:pt x="92" y="0"/>
                  </a:lnTo>
                  <a:lnTo>
                    <a:pt x="0" y="385"/>
                  </a:lnTo>
                  <a:lnTo>
                    <a:pt x="104" y="4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6847247" y="822829"/>
              <a:ext cx="164306" cy="470297"/>
            </a:xfrm>
            <a:custGeom>
              <a:rect b="b" l="l" r="r" t="t"/>
              <a:pathLst>
                <a:path extrusionOk="0" h="395" w="138">
                  <a:moveTo>
                    <a:pt x="45" y="395"/>
                  </a:moveTo>
                  <a:lnTo>
                    <a:pt x="138" y="10"/>
                  </a:lnTo>
                  <a:lnTo>
                    <a:pt x="93" y="0"/>
                  </a:lnTo>
                  <a:lnTo>
                    <a:pt x="0" y="385"/>
                  </a:lnTo>
                  <a:lnTo>
                    <a:pt x="45" y="3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6940116" y="853785"/>
              <a:ext cx="113863" cy="440073"/>
            </a:xfrm>
            <a:custGeom>
              <a:rect b="b" l="l" r="r" t="t"/>
              <a:pathLst>
                <a:path extrusionOk="0" h="1202" w="311">
                  <a:moveTo>
                    <a:pt x="11" y="1199"/>
                  </a:moveTo>
                  <a:cubicBezTo>
                    <a:pt x="23" y="1202"/>
                    <a:pt x="86" y="970"/>
                    <a:pt x="151" y="682"/>
                  </a:cubicBezTo>
                  <a:cubicBezTo>
                    <a:pt x="216" y="393"/>
                    <a:pt x="311" y="6"/>
                    <a:pt x="299" y="3"/>
                  </a:cubicBezTo>
                  <a:cubicBezTo>
                    <a:pt x="287" y="0"/>
                    <a:pt x="174" y="384"/>
                    <a:pt x="108" y="672"/>
                  </a:cubicBezTo>
                  <a:cubicBezTo>
                    <a:pt x="43" y="961"/>
                    <a:pt x="0" y="1197"/>
                    <a:pt x="11" y="119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6415040" y="535728"/>
              <a:ext cx="291964" cy="274983"/>
            </a:xfrm>
            <a:custGeom>
              <a:rect b="b" l="l" r="r" t="t"/>
              <a:pathLst>
                <a:path extrusionOk="0" h="722" w="791">
                  <a:moveTo>
                    <a:pt x="399" y="722"/>
                  </a:moveTo>
                  <a:cubicBezTo>
                    <a:pt x="391" y="722"/>
                    <a:pt x="391" y="722"/>
                    <a:pt x="391" y="722"/>
                  </a:cubicBezTo>
                  <a:cubicBezTo>
                    <a:pt x="175" y="722"/>
                    <a:pt x="0" y="547"/>
                    <a:pt x="0" y="3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91" y="331"/>
                    <a:pt x="791" y="331"/>
                    <a:pt x="791" y="331"/>
                  </a:cubicBezTo>
                  <a:cubicBezTo>
                    <a:pt x="791" y="547"/>
                    <a:pt x="616" y="722"/>
                    <a:pt x="399" y="72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6415050" y="544222"/>
              <a:ext cx="357300" cy="0"/>
            </a:xfrm>
            <a:prstGeom prst="rect">
              <a:avLst/>
            </a:prstGeom>
            <a:solidFill>
              <a:srgbClr val="C29D3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6507919" y="620422"/>
              <a:ext cx="0" cy="0"/>
            </a:xfrm>
            <a:prstGeom prst="ellipse">
              <a:avLst/>
            </a:prstGeom>
            <a:solidFill>
              <a:srgbClr val="F9C94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3" name="Google Shape;4543;p25"/>
            <p:cNvSpPr/>
            <p:nvPr/>
          </p:nvSpPr>
          <p:spPr>
            <a:xfrm>
              <a:off x="6535303" y="647807"/>
              <a:ext cx="0" cy="0"/>
            </a:xfrm>
            <a:prstGeom prst="ellipse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4" name="Google Shape;4544;p25"/>
            <p:cNvSpPr/>
            <p:nvPr/>
          </p:nvSpPr>
          <p:spPr>
            <a:xfrm>
              <a:off x="6575785" y="678763"/>
              <a:ext cx="122283" cy="125123"/>
            </a:xfrm>
            <a:custGeom>
              <a:rect b="b" l="l" r="r" t="t"/>
              <a:pathLst>
                <a:path extrusionOk="0" h="339" w="334">
                  <a:moveTo>
                    <a:pt x="0" y="339"/>
                  </a:moveTo>
                  <a:cubicBezTo>
                    <a:pt x="293" y="305"/>
                    <a:pt x="334" y="0"/>
                    <a:pt x="334" y="0"/>
                  </a:cubicBezTo>
                  <a:cubicBezTo>
                    <a:pt x="334" y="0"/>
                    <a:pt x="230" y="286"/>
                    <a:pt x="0" y="33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6247172" y="165603"/>
              <a:ext cx="652191" cy="377467"/>
            </a:xfrm>
            <a:custGeom>
              <a:rect b="b" l="l" r="r" t="t"/>
              <a:pathLst>
                <a:path extrusionOk="0" h="1031" w="1767">
                  <a:moveTo>
                    <a:pt x="1560" y="1031"/>
                  </a:moveTo>
                  <a:cubicBezTo>
                    <a:pt x="207" y="1031"/>
                    <a:pt x="207" y="1031"/>
                    <a:pt x="207" y="1031"/>
                  </a:cubicBezTo>
                  <a:cubicBezTo>
                    <a:pt x="126" y="950"/>
                    <a:pt x="81" y="905"/>
                    <a:pt x="0" y="824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81" y="126"/>
                    <a:pt x="126" y="81"/>
                    <a:pt x="207" y="0"/>
                  </a:cubicBezTo>
                  <a:cubicBezTo>
                    <a:pt x="1560" y="0"/>
                    <a:pt x="1560" y="0"/>
                    <a:pt x="1560" y="0"/>
                  </a:cubicBezTo>
                  <a:cubicBezTo>
                    <a:pt x="1641" y="81"/>
                    <a:pt x="1686" y="126"/>
                    <a:pt x="1767" y="207"/>
                  </a:cubicBezTo>
                  <a:cubicBezTo>
                    <a:pt x="1767" y="824"/>
                    <a:pt x="1767" y="824"/>
                    <a:pt x="1767" y="824"/>
                  </a:cubicBezTo>
                  <a:cubicBezTo>
                    <a:pt x="1686" y="905"/>
                    <a:pt x="1641" y="950"/>
                    <a:pt x="1560" y="10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6269794" y="182272"/>
              <a:ext cx="528544" cy="346713"/>
            </a:xfrm>
            <a:custGeom>
              <a:rect b="b" l="l" r="r" t="t"/>
              <a:pathLst>
                <a:path extrusionOk="0" h="947" w="1432">
                  <a:moveTo>
                    <a:pt x="1432" y="947"/>
                  </a:moveTo>
                  <a:cubicBezTo>
                    <a:pt x="191" y="947"/>
                    <a:pt x="191" y="947"/>
                    <a:pt x="191" y="947"/>
                  </a:cubicBezTo>
                  <a:cubicBezTo>
                    <a:pt x="116" y="873"/>
                    <a:pt x="74" y="831"/>
                    <a:pt x="0" y="75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74" y="116"/>
                    <a:pt x="116" y="74"/>
                    <a:pt x="191" y="0"/>
                  </a:cubicBezTo>
                  <a:lnTo>
                    <a:pt x="1432" y="9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6326944" y="265616"/>
              <a:ext cx="357300" cy="0"/>
            </a:xfrm>
            <a:prstGeom prst="rect">
              <a:avLst/>
            </a:prstGeom>
            <a:solidFill>
              <a:srgbClr val="422F1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6336469" y="172747"/>
              <a:ext cx="542925" cy="279797"/>
            </a:xfrm>
            <a:custGeom>
              <a:rect b="b" l="l" r="r" t="t"/>
              <a:pathLst>
                <a:path extrusionOk="0" h="235" w="456">
                  <a:moveTo>
                    <a:pt x="0" y="0"/>
                  </a:moveTo>
                  <a:lnTo>
                    <a:pt x="402" y="8"/>
                  </a:lnTo>
                  <a:lnTo>
                    <a:pt x="456" y="62"/>
                  </a:lnTo>
                  <a:lnTo>
                    <a:pt x="456" y="235"/>
                  </a:lnTo>
                  <a:lnTo>
                    <a:pt x="439" y="76"/>
                  </a:lnTo>
                  <a:lnTo>
                    <a:pt x="39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6326944" y="265616"/>
              <a:ext cx="365522" cy="132159"/>
            </a:xfrm>
            <a:custGeom>
              <a:rect b="b" l="l" r="r" t="t"/>
              <a:pathLst>
                <a:path extrusionOk="0" h="111" w="307">
                  <a:moveTo>
                    <a:pt x="0" y="0"/>
                  </a:moveTo>
                  <a:lnTo>
                    <a:pt x="0" y="111"/>
                  </a:lnTo>
                  <a:lnTo>
                    <a:pt x="307" y="111"/>
                  </a:lnTo>
                  <a:lnTo>
                    <a:pt x="8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6919875" y="745438"/>
              <a:ext cx="181226" cy="179764"/>
            </a:xfrm>
            <a:custGeom>
              <a:rect b="b" l="l" r="r" t="t"/>
              <a:pathLst>
                <a:path extrusionOk="0" h="491" w="491">
                  <a:moveTo>
                    <a:pt x="484" y="259"/>
                  </a:moveTo>
                  <a:cubicBezTo>
                    <a:pt x="477" y="390"/>
                    <a:pt x="364" y="491"/>
                    <a:pt x="232" y="484"/>
                  </a:cubicBezTo>
                  <a:cubicBezTo>
                    <a:pt x="101" y="477"/>
                    <a:pt x="0" y="364"/>
                    <a:pt x="7" y="233"/>
                  </a:cubicBezTo>
                  <a:cubicBezTo>
                    <a:pt x="14" y="101"/>
                    <a:pt x="127" y="0"/>
                    <a:pt x="258" y="7"/>
                  </a:cubicBezTo>
                  <a:cubicBezTo>
                    <a:pt x="390" y="14"/>
                    <a:pt x="491" y="127"/>
                    <a:pt x="484" y="2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6938925" y="764488"/>
              <a:ext cx="144316" cy="143152"/>
            </a:xfrm>
            <a:custGeom>
              <a:rect b="b" l="l" r="r" t="t"/>
              <a:pathLst>
                <a:path extrusionOk="0" h="391" w="391">
                  <a:moveTo>
                    <a:pt x="385" y="206"/>
                  </a:moveTo>
                  <a:cubicBezTo>
                    <a:pt x="380" y="311"/>
                    <a:pt x="290" y="391"/>
                    <a:pt x="185" y="385"/>
                  </a:cubicBezTo>
                  <a:cubicBezTo>
                    <a:pt x="80" y="380"/>
                    <a:pt x="0" y="290"/>
                    <a:pt x="5" y="185"/>
                  </a:cubicBezTo>
                  <a:cubicBezTo>
                    <a:pt x="11" y="80"/>
                    <a:pt x="101" y="0"/>
                    <a:pt x="206" y="5"/>
                  </a:cubicBezTo>
                  <a:cubicBezTo>
                    <a:pt x="311" y="11"/>
                    <a:pt x="391" y="101"/>
                    <a:pt x="385" y="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6969882" y="794253"/>
              <a:ext cx="82308" cy="82308"/>
            </a:xfrm>
            <a:custGeom>
              <a:rect b="b" l="l" r="r" t="t"/>
              <a:pathLst>
                <a:path extrusionOk="0" h="223" w="223">
                  <a:moveTo>
                    <a:pt x="220" y="117"/>
                  </a:moveTo>
                  <a:cubicBezTo>
                    <a:pt x="217" y="177"/>
                    <a:pt x="166" y="223"/>
                    <a:pt x="106" y="220"/>
                  </a:cubicBezTo>
                  <a:cubicBezTo>
                    <a:pt x="46" y="217"/>
                    <a:pt x="0" y="166"/>
                    <a:pt x="3" y="106"/>
                  </a:cubicBezTo>
                  <a:cubicBezTo>
                    <a:pt x="6" y="46"/>
                    <a:pt x="57" y="0"/>
                    <a:pt x="117" y="3"/>
                  </a:cubicBezTo>
                  <a:cubicBezTo>
                    <a:pt x="177" y="6"/>
                    <a:pt x="223" y="58"/>
                    <a:pt x="220" y="1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6990122" y="814494"/>
              <a:ext cx="40639" cy="40639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6805575" y="1197875"/>
              <a:ext cx="191191" cy="190015"/>
            </a:xfrm>
            <a:custGeom>
              <a:rect b="b" l="l" r="r" t="t"/>
              <a:pathLst>
                <a:path extrusionOk="0" h="519" w="518">
                  <a:moveTo>
                    <a:pt x="493" y="304"/>
                  </a:moveTo>
                  <a:cubicBezTo>
                    <a:pt x="469" y="434"/>
                    <a:pt x="343" y="519"/>
                    <a:pt x="214" y="494"/>
                  </a:cubicBezTo>
                  <a:cubicBezTo>
                    <a:pt x="84" y="469"/>
                    <a:pt x="0" y="344"/>
                    <a:pt x="24" y="214"/>
                  </a:cubicBezTo>
                  <a:cubicBezTo>
                    <a:pt x="49" y="85"/>
                    <a:pt x="175" y="0"/>
                    <a:pt x="304" y="25"/>
                  </a:cubicBezTo>
                  <a:cubicBezTo>
                    <a:pt x="434" y="50"/>
                    <a:pt x="518" y="175"/>
                    <a:pt x="493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6824625" y="1218116"/>
              <a:ext cx="152436" cy="151573"/>
            </a:xfrm>
            <a:custGeom>
              <a:rect b="b" l="l" r="r" t="t"/>
              <a:pathLst>
                <a:path extrusionOk="0" h="414" w="413">
                  <a:moveTo>
                    <a:pt x="393" y="243"/>
                  </a:moveTo>
                  <a:cubicBezTo>
                    <a:pt x="374" y="346"/>
                    <a:pt x="274" y="414"/>
                    <a:pt x="171" y="394"/>
                  </a:cubicBezTo>
                  <a:cubicBezTo>
                    <a:pt x="67" y="374"/>
                    <a:pt x="0" y="274"/>
                    <a:pt x="20" y="171"/>
                  </a:cubicBezTo>
                  <a:cubicBezTo>
                    <a:pt x="40" y="68"/>
                    <a:pt x="139" y="0"/>
                    <a:pt x="243" y="20"/>
                  </a:cubicBezTo>
                  <a:cubicBezTo>
                    <a:pt x="346" y="40"/>
                    <a:pt x="413" y="140"/>
                    <a:pt x="393" y="2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6856772" y="1250263"/>
              <a:ext cx="87106" cy="85701"/>
            </a:xfrm>
            <a:custGeom>
              <a:rect b="b" l="l" r="r" t="t"/>
              <a:pathLst>
                <a:path extrusionOk="0" h="236" w="236">
                  <a:moveTo>
                    <a:pt x="225" y="139"/>
                  </a:moveTo>
                  <a:cubicBezTo>
                    <a:pt x="213" y="198"/>
                    <a:pt x="156" y="236"/>
                    <a:pt x="97" y="225"/>
                  </a:cubicBezTo>
                  <a:cubicBezTo>
                    <a:pt x="38" y="214"/>
                    <a:pt x="0" y="157"/>
                    <a:pt x="11" y="98"/>
                  </a:cubicBezTo>
                  <a:cubicBezTo>
                    <a:pt x="23" y="39"/>
                    <a:pt x="80" y="0"/>
                    <a:pt x="138" y="11"/>
                  </a:cubicBezTo>
                  <a:cubicBezTo>
                    <a:pt x="197" y="23"/>
                    <a:pt x="236" y="80"/>
                    <a:pt x="225" y="1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6879394" y="1271694"/>
              <a:ext cx="42851" cy="42851"/>
            </a:xfrm>
            <a:custGeom>
              <a:rect b="b" l="l" r="r" t="t"/>
              <a:pathLst>
                <a:path extrusionOk="0" h="118" w="118">
                  <a:moveTo>
                    <a:pt x="112" y="69"/>
                  </a:moveTo>
                  <a:cubicBezTo>
                    <a:pt x="107" y="99"/>
                    <a:pt x="78" y="118"/>
                    <a:pt x="49" y="113"/>
                  </a:cubicBezTo>
                  <a:cubicBezTo>
                    <a:pt x="19" y="107"/>
                    <a:pt x="0" y="78"/>
                    <a:pt x="6" y="49"/>
                  </a:cubicBezTo>
                  <a:cubicBezTo>
                    <a:pt x="11" y="19"/>
                    <a:pt x="40" y="0"/>
                    <a:pt x="69" y="6"/>
                  </a:cubicBezTo>
                  <a:cubicBezTo>
                    <a:pt x="99" y="11"/>
                    <a:pt x="118" y="40"/>
                    <a:pt x="112" y="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6718660" y="1827716"/>
              <a:ext cx="569119" cy="145256"/>
            </a:xfrm>
            <a:custGeom>
              <a:rect b="b" l="l" r="r" t="t"/>
              <a:pathLst>
                <a:path extrusionOk="0" h="122" w="478">
                  <a:moveTo>
                    <a:pt x="474" y="0"/>
                  </a:moveTo>
                  <a:lnTo>
                    <a:pt x="0" y="101"/>
                  </a:lnTo>
                  <a:lnTo>
                    <a:pt x="5" y="122"/>
                  </a:lnTo>
                  <a:lnTo>
                    <a:pt x="478" y="20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6518028" y="635880"/>
              <a:ext cx="86000" cy="86053"/>
            </a:xfrm>
            <a:custGeom>
              <a:rect b="b" l="l" r="r" t="t"/>
              <a:pathLst>
                <a:path extrusionOk="0" h="111" w="111">
                  <a:moveTo>
                    <a:pt x="110" y="59"/>
                  </a:moveTo>
                  <a:cubicBezTo>
                    <a:pt x="108" y="89"/>
                    <a:pt x="82" y="111"/>
                    <a:pt x="53" y="110"/>
                  </a:cubicBezTo>
                  <a:cubicBezTo>
                    <a:pt x="23" y="108"/>
                    <a:pt x="0" y="83"/>
                    <a:pt x="1" y="53"/>
                  </a:cubicBezTo>
                  <a:cubicBezTo>
                    <a:pt x="3" y="23"/>
                    <a:pt x="28" y="0"/>
                    <a:pt x="58" y="1"/>
                  </a:cubicBezTo>
                  <a:cubicBezTo>
                    <a:pt x="88" y="3"/>
                    <a:pt x="111" y="29"/>
                    <a:pt x="110" y="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60" name="Google Shape;4560;p25"/>
          <p:cNvGrpSpPr/>
          <p:nvPr/>
        </p:nvGrpSpPr>
        <p:grpSpPr>
          <a:xfrm>
            <a:off x="7777589" y="212450"/>
            <a:ext cx="1399411" cy="2479320"/>
            <a:chOff x="7777589" y="212450"/>
            <a:chExt cx="1399411" cy="2479320"/>
          </a:xfrm>
        </p:grpSpPr>
        <p:sp>
          <p:nvSpPr>
            <p:cNvPr id="4561" name="Google Shape;4561;p25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418" y="400"/>
                  </a:moveTo>
                  <a:lnTo>
                    <a:pt x="0" y="400"/>
                  </a:lnTo>
                  <a:lnTo>
                    <a:pt x="0" y="4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8" y="0"/>
                  </a:lnTo>
                  <a:lnTo>
                    <a:pt x="418" y="400"/>
                  </a:lnTo>
                  <a:lnTo>
                    <a:pt x="418" y="40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4" name="Google Shape;4564;p25"/>
            <p:cNvSpPr/>
            <p:nvPr/>
          </p:nvSpPr>
          <p:spPr>
            <a:xfrm>
              <a:off x="8191607" y="2088533"/>
              <a:ext cx="577487" cy="537771"/>
            </a:xfrm>
            <a:custGeom>
              <a:rect b="b" l="l" r="r" t="t"/>
              <a:pathLst>
                <a:path extrusionOk="0" h="352" w="378">
                  <a:moveTo>
                    <a:pt x="378" y="352"/>
                  </a:moveTo>
                  <a:lnTo>
                    <a:pt x="0" y="35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78" y="0"/>
                  </a:lnTo>
                  <a:lnTo>
                    <a:pt x="378" y="352"/>
                  </a:lnTo>
                  <a:lnTo>
                    <a:pt x="378" y="352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5" name="Google Shape;4565;p25"/>
            <p:cNvSpPr/>
            <p:nvPr/>
          </p:nvSpPr>
          <p:spPr>
            <a:xfrm>
              <a:off x="8161052" y="2662969"/>
              <a:ext cx="1500" cy="15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8161052" y="2662969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8161052" y="2051867"/>
              <a:ext cx="638596" cy="611103"/>
            </a:xfrm>
            <a:custGeom>
              <a:rect b="b" l="l" r="r" t="t"/>
              <a:pathLst>
                <a:path extrusionOk="0" h="400" w="418">
                  <a:moveTo>
                    <a:pt x="0" y="0"/>
                  </a:moveTo>
                  <a:lnTo>
                    <a:pt x="0" y="0"/>
                  </a:lnTo>
                  <a:lnTo>
                    <a:pt x="0" y="400"/>
                  </a:lnTo>
                  <a:lnTo>
                    <a:pt x="0" y="400"/>
                  </a:lnTo>
                  <a:lnTo>
                    <a:pt x="418" y="400"/>
                  </a:lnTo>
                  <a:lnTo>
                    <a:pt x="398" y="377"/>
                  </a:lnTo>
                  <a:lnTo>
                    <a:pt x="398" y="376"/>
                  </a:lnTo>
                  <a:lnTo>
                    <a:pt x="20" y="376"/>
                  </a:lnTo>
                  <a:lnTo>
                    <a:pt x="20" y="48"/>
                  </a:lnTo>
                  <a:lnTo>
                    <a:pt x="20" y="2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8191600" y="2125200"/>
              <a:ext cx="577500" cy="501100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8191607" y="2125200"/>
              <a:ext cx="577487" cy="501104"/>
            </a:xfrm>
            <a:custGeom>
              <a:rect b="b" l="l" r="r" t="t"/>
              <a:pathLst>
                <a:path extrusionOk="0" h="328" w="378">
                  <a:moveTo>
                    <a:pt x="0" y="0"/>
                  </a:moveTo>
                  <a:lnTo>
                    <a:pt x="0" y="328"/>
                  </a:lnTo>
                  <a:lnTo>
                    <a:pt x="378" y="328"/>
                  </a:lnTo>
                  <a:lnTo>
                    <a:pt x="378" y="3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8480350" y="2131311"/>
              <a:ext cx="241500" cy="159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504794" y="2151171"/>
              <a:ext cx="183300" cy="14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8504794" y="2189365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8504794" y="2229087"/>
              <a:ext cx="1833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8504794" y="2250475"/>
              <a:ext cx="104100" cy="1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8541460" y="2470472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8541460" y="253616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8541460" y="2569776"/>
              <a:ext cx="1341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8541460" y="2504083"/>
              <a:ext cx="177300" cy="18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8480350" y="2303947"/>
              <a:ext cx="171300" cy="76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81" name="Google Shape;4581;p25"/>
            <p:cNvGrpSpPr/>
            <p:nvPr/>
          </p:nvGrpSpPr>
          <p:grpSpPr>
            <a:xfrm>
              <a:off x="8487989" y="2317697"/>
              <a:ext cx="149880" cy="35100"/>
              <a:chOff x="8487989" y="2317697"/>
              <a:chExt cx="149880" cy="35100"/>
            </a:xfrm>
          </p:grpSpPr>
          <p:sp>
            <p:nvSpPr>
              <p:cNvPr id="4582" name="Google Shape;4582;p25"/>
              <p:cNvSpPr/>
              <p:nvPr/>
            </p:nvSpPr>
            <p:spPr>
              <a:xfrm>
                <a:off x="8542987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3" name="Google Shape;4583;p25"/>
              <p:cNvSpPr/>
              <p:nvPr/>
            </p:nvSpPr>
            <p:spPr>
              <a:xfrm>
                <a:off x="850173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4" name="Google Shape;4584;p25"/>
              <p:cNvSpPr/>
              <p:nvPr/>
            </p:nvSpPr>
            <p:spPr>
              <a:xfrm>
                <a:off x="8599514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5" name="Google Shape;4585;p25"/>
              <p:cNvSpPr/>
              <p:nvPr/>
            </p:nvSpPr>
            <p:spPr>
              <a:xfrm>
                <a:off x="8610208" y="2317697"/>
                <a:ext cx="4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6" name="Google Shape;4586;p25"/>
              <p:cNvSpPr/>
              <p:nvPr/>
            </p:nvSpPr>
            <p:spPr>
              <a:xfrm>
                <a:off x="8487989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7" name="Google Shape;4587;p25"/>
              <p:cNvSpPr/>
              <p:nvPr/>
            </p:nvSpPr>
            <p:spPr>
              <a:xfrm>
                <a:off x="8532293" y="2317697"/>
                <a:ext cx="63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8" name="Google Shape;4588;p25"/>
              <p:cNvSpPr/>
              <p:nvPr/>
            </p:nvSpPr>
            <p:spPr>
              <a:xfrm>
                <a:off x="855826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9" name="Google Shape;4589;p25"/>
              <p:cNvSpPr/>
              <p:nvPr/>
            </p:nvSpPr>
            <p:spPr>
              <a:xfrm>
                <a:off x="851854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0" name="Google Shape;4590;p25"/>
              <p:cNvSpPr/>
              <p:nvPr/>
            </p:nvSpPr>
            <p:spPr>
              <a:xfrm>
                <a:off x="856590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1" name="Google Shape;4591;p25"/>
              <p:cNvSpPr/>
              <p:nvPr/>
            </p:nvSpPr>
            <p:spPr>
              <a:xfrm>
                <a:off x="857201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2" name="Google Shape;4592;p25"/>
              <p:cNvSpPr/>
              <p:nvPr/>
            </p:nvSpPr>
            <p:spPr>
              <a:xfrm>
                <a:off x="8512433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3" name="Google Shape;4593;p25"/>
              <p:cNvSpPr/>
              <p:nvPr/>
            </p:nvSpPr>
            <p:spPr>
              <a:xfrm>
                <a:off x="859187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4" name="Google Shape;4594;p25"/>
              <p:cNvSpPr/>
              <p:nvPr/>
            </p:nvSpPr>
            <p:spPr>
              <a:xfrm>
                <a:off x="8620902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5" name="Google Shape;4595;p25"/>
              <p:cNvSpPr/>
              <p:nvPr/>
            </p:nvSpPr>
            <p:spPr>
              <a:xfrm>
                <a:off x="8552154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6" name="Google Shape;4596;p25"/>
              <p:cNvSpPr/>
              <p:nvPr/>
            </p:nvSpPr>
            <p:spPr>
              <a:xfrm>
                <a:off x="8524655" y="2317697"/>
                <a:ext cx="15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7" name="Google Shape;4597;p25"/>
              <p:cNvSpPr/>
              <p:nvPr/>
            </p:nvSpPr>
            <p:spPr>
              <a:xfrm>
                <a:off x="8578126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8" name="Google Shape;4598;p25"/>
              <p:cNvSpPr/>
              <p:nvPr/>
            </p:nvSpPr>
            <p:spPr>
              <a:xfrm>
                <a:off x="8630069" y="2317697"/>
                <a:ext cx="7800" cy="35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99" name="Google Shape;4599;p25"/>
            <p:cNvSpPr/>
            <p:nvPr/>
          </p:nvSpPr>
          <p:spPr>
            <a:xfrm>
              <a:off x="8153425" y="2022851"/>
              <a:ext cx="658500" cy="3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0" name="Google Shape;4600;p25"/>
            <p:cNvSpPr/>
            <p:nvPr/>
          </p:nvSpPr>
          <p:spPr>
            <a:xfrm>
              <a:off x="8153413" y="2662969"/>
              <a:ext cx="658500" cy="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1" name="Google Shape;4601;p25"/>
            <p:cNvSpPr/>
            <p:nvPr/>
          </p:nvSpPr>
          <p:spPr>
            <a:xfrm>
              <a:off x="8112164" y="1992285"/>
              <a:ext cx="739500" cy="3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2" name="Google Shape;4602;p25"/>
            <p:cNvSpPr/>
            <p:nvPr/>
          </p:nvSpPr>
          <p:spPr>
            <a:xfrm>
              <a:off x="8423824" y="1097020"/>
              <a:ext cx="102358" cy="158887"/>
            </a:xfrm>
            <a:custGeom>
              <a:rect b="b" l="l" r="r" t="t"/>
              <a:pathLst>
                <a:path extrusionOk="0" h="335" w="219">
                  <a:moveTo>
                    <a:pt x="110" y="64"/>
                  </a:moveTo>
                  <a:cubicBezTo>
                    <a:pt x="135" y="64"/>
                    <a:pt x="154" y="84"/>
                    <a:pt x="154" y="108"/>
                  </a:cubicBezTo>
                  <a:cubicBezTo>
                    <a:pt x="154" y="226"/>
                    <a:pt x="154" y="226"/>
                    <a:pt x="154" y="226"/>
                  </a:cubicBezTo>
                  <a:cubicBezTo>
                    <a:pt x="154" y="251"/>
                    <a:pt x="135" y="270"/>
                    <a:pt x="110" y="270"/>
                  </a:cubicBezTo>
                  <a:cubicBezTo>
                    <a:pt x="108" y="270"/>
                    <a:pt x="108" y="270"/>
                    <a:pt x="108" y="270"/>
                  </a:cubicBezTo>
                  <a:cubicBezTo>
                    <a:pt x="84" y="270"/>
                    <a:pt x="64" y="251"/>
                    <a:pt x="64" y="226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lnTo>
                    <a:pt x="110" y="64"/>
                  </a:lnTo>
                  <a:close/>
                  <a:moveTo>
                    <a:pt x="11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0" y="286"/>
                    <a:pt x="48" y="335"/>
                    <a:pt x="108" y="335"/>
                  </a:cubicBezTo>
                  <a:cubicBezTo>
                    <a:pt x="110" y="335"/>
                    <a:pt x="110" y="335"/>
                    <a:pt x="110" y="335"/>
                  </a:cubicBezTo>
                  <a:cubicBezTo>
                    <a:pt x="170" y="335"/>
                    <a:pt x="219" y="286"/>
                    <a:pt x="219" y="22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3" name="Google Shape;4603;p25"/>
            <p:cNvSpPr/>
            <p:nvPr/>
          </p:nvSpPr>
          <p:spPr>
            <a:xfrm>
              <a:off x="8423824" y="1294101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64" y="206"/>
                  </a:moveTo>
                  <a:cubicBezTo>
                    <a:pt x="64" y="108"/>
                    <a:pt x="64" y="108"/>
                    <a:pt x="64" y="108"/>
                  </a:cubicBezTo>
                  <a:cubicBezTo>
                    <a:pt x="64" y="84"/>
                    <a:pt x="84" y="64"/>
                    <a:pt x="108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35" y="64"/>
                    <a:pt x="154" y="84"/>
                    <a:pt x="154" y="108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219" y="206"/>
                    <a:pt x="219" y="206"/>
                    <a:pt x="219" y="206"/>
                  </a:cubicBezTo>
                  <a:cubicBezTo>
                    <a:pt x="219" y="108"/>
                    <a:pt x="219" y="108"/>
                    <a:pt x="219" y="108"/>
                  </a:cubicBezTo>
                  <a:cubicBezTo>
                    <a:pt x="219" y="48"/>
                    <a:pt x="170" y="0"/>
                    <a:pt x="11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206"/>
                    <a:pt x="0" y="206"/>
                    <a:pt x="0" y="206"/>
                  </a:cubicBezTo>
                  <a:lnTo>
                    <a:pt x="64" y="2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4" name="Google Shape;4604;p25"/>
            <p:cNvSpPr/>
            <p:nvPr/>
          </p:nvSpPr>
          <p:spPr>
            <a:xfrm>
              <a:off x="8423824" y="982439"/>
              <a:ext cx="102358" cy="96248"/>
            </a:xfrm>
            <a:custGeom>
              <a:rect b="b" l="l" r="r" t="t"/>
              <a:pathLst>
                <a:path extrusionOk="0" h="206" w="219">
                  <a:moveTo>
                    <a:pt x="154" y="0"/>
                  </a:moveTo>
                  <a:cubicBezTo>
                    <a:pt x="154" y="98"/>
                    <a:pt x="154" y="98"/>
                    <a:pt x="154" y="98"/>
                  </a:cubicBezTo>
                  <a:cubicBezTo>
                    <a:pt x="154" y="122"/>
                    <a:pt x="135" y="142"/>
                    <a:pt x="110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84" y="142"/>
                    <a:pt x="64" y="122"/>
                    <a:pt x="64" y="9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57"/>
                    <a:pt x="48" y="206"/>
                    <a:pt x="108" y="206"/>
                  </a:cubicBezTo>
                  <a:cubicBezTo>
                    <a:pt x="110" y="206"/>
                    <a:pt x="110" y="206"/>
                    <a:pt x="110" y="206"/>
                  </a:cubicBezTo>
                  <a:cubicBezTo>
                    <a:pt x="170" y="206"/>
                    <a:pt x="219" y="157"/>
                    <a:pt x="219" y="98"/>
                  </a:cubicBezTo>
                  <a:cubicBezTo>
                    <a:pt x="219" y="0"/>
                    <a:pt x="219" y="0"/>
                    <a:pt x="219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5" name="Google Shape;4605;p25"/>
            <p:cNvSpPr/>
            <p:nvPr/>
          </p:nvSpPr>
          <p:spPr>
            <a:xfrm>
              <a:off x="8454379" y="1019105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8"/>
                    <a:pt x="85" y="42"/>
                  </a:cubicBezTo>
                  <a:cubicBezTo>
                    <a:pt x="85" y="292"/>
                    <a:pt x="85" y="292"/>
                    <a:pt x="85" y="292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6" name="Google Shape;4606;p25"/>
            <p:cNvSpPr/>
            <p:nvPr/>
          </p:nvSpPr>
          <p:spPr>
            <a:xfrm>
              <a:off x="8454379" y="1196324"/>
              <a:ext cx="41249" cy="157359"/>
            </a:xfrm>
            <a:custGeom>
              <a:rect b="b" l="l" r="r" t="t"/>
              <a:pathLst>
                <a:path extrusionOk="0" h="334" w="85">
                  <a:moveTo>
                    <a:pt x="43" y="334"/>
                  </a:moveTo>
                  <a:cubicBezTo>
                    <a:pt x="42" y="334"/>
                    <a:pt x="42" y="334"/>
                    <a:pt x="42" y="334"/>
                  </a:cubicBezTo>
                  <a:cubicBezTo>
                    <a:pt x="19" y="334"/>
                    <a:pt x="0" y="316"/>
                    <a:pt x="0" y="29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293"/>
                    <a:pt x="85" y="293"/>
                    <a:pt x="85" y="293"/>
                  </a:cubicBezTo>
                  <a:cubicBezTo>
                    <a:pt x="85" y="316"/>
                    <a:pt x="66" y="334"/>
                    <a:pt x="43" y="3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7" name="Google Shape;4607;p25"/>
            <p:cNvSpPr/>
            <p:nvPr/>
          </p:nvSpPr>
          <p:spPr>
            <a:xfrm>
              <a:off x="8171746" y="1850204"/>
              <a:ext cx="617207" cy="79443"/>
            </a:xfrm>
            <a:custGeom>
              <a:rect b="b" l="l" r="r" t="t"/>
              <a:pathLst>
                <a:path extrusionOk="0" h="169" w="1309">
                  <a:moveTo>
                    <a:pt x="1041" y="169"/>
                  </a:moveTo>
                  <a:cubicBezTo>
                    <a:pt x="268" y="169"/>
                    <a:pt x="268" y="169"/>
                    <a:pt x="268" y="169"/>
                  </a:cubicBezTo>
                  <a:cubicBezTo>
                    <a:pt x="120" y="169"/>
                    <a:pt x="0" y="94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9" y="0"/>
                    <a:pt x="1309" y="0"/>
                    <a:pt x="1309" y="0"/>
                  </a:cubicBezTo>
                  <a:cubicBezTo>
                    <a:pt x="1309" y="2"/>
                    <a:pt x="1309" y="2"/>
                    <a:pt x="1309" y="2"/>
                  </a:cubicBezTo>
                  <a:cubicBezTo>
                    <a:pt x="1309" y="94"/>
                    <a:pt x="1189" y="169"/>
                    <a:pt x="1041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8" name="Google Shape;4608;p25"/>
            <p:cNvSpPr/>
            <p:nvPr/>
          </p:nvSpPr>
          <p:spPr>
            <a:xfrm>
              <a:off x="8171746" y="1656179"/>
              <a:ext cx="617100" cy="1941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9" name="Google Shape;4609;p25"/>
            <p:cNvSpPr/>
            <p:nvPr/>
          </p:nvSpPr>
          <p:spPr>
            <a:xfrm>
              <a:off x="8408546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0" name="Google Shape;4610;p25"/>
            <p:cNvSpPr/>
            <p:nvPr/>
          </p:nvSpPr>
          <p:spPr>
            <a:xfrm>
              <a:off x="8408546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1" name="Google Shape;4611;p25"/>
            <p:cNvSpPr/>
            <p:nvPr/>
          </p:nvSpPr>
          <p:spPr>
            <a:xfrm>
              <a:off x="8497155" y="1656179"/>
              <a:ext cx="54900" cy="187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2" name="Google Shape;4612;p25"/>
            <p:cNvSpPr/>
            <p:nvPr/>
          </p:nvSpPr>
          <p:spPr>
            <a:xfrm>
              <a:off x="8497155" y="1656179"/>
              <a:ext cx="27300" cy="1878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3" name="Google Shape;4613;p25"/>
            <p:cNvSpPr/>
            <p:nvPr/>
          </p:nvSpPr>
          <p:spPr>
            <a:xfrm>
              <a:off x="8454379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4" name="Google Shape;4614;p25"/>
            <p:cNvSpPr/>
            <p:nvPr/>
          </p:nvSpPr>
          <p:spPr>
            <a:xfrm>
              <a:off x="8542987" y="1659234"/>
              <a:ext cx="4500" cy="1818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5" name="Google Shape;4615;p25"/>
            <p:cNvSpPr/>
            <p:nvPr/>
          </p:nvSpPr>
          <p:spPr>
            <a:xfrm>
              <a:off x="8463545" y="1698956"/>
              <a:ext cx="33600" cy="9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6" name="Google Shape;4616;p25"/>
            <p:cNvSpPr/>
            <p:nvPr/>
          </p:nvSpPr>
          <p:spPr>
            <a:xfrm>
              <a:off x="8171746" y="1511042"/>
              <a:ext cx="617208" cy="145137"/>
            </a:xfrm>
            <a:custGeom>
              <a:rect b="b" l="l" r="r" t="t"/>
              <a:pathLst>
                <a:path extrusionOk="0" h="95" w="404">
                  <a:moveTo>
                    <a:pt x="404" y="95"/>
                  </a:moveTo>
                  <a:lnTo>
                    <a:pt x="0" y="95"/>
                  </a:lnTo>
                  <a:lnTo>
                    <a:pt x="19" y="0"/>
                  </a:lnTo>
                  <a:lnTo>
                    <a:pt x="385" y="0"/>
                  </a:lnTo>
                  <a:lnTo>
                    <a:pt x="404" y="95"/>
                  </a:ln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7" name="Google Shape;4617;p25"/>
            <p:cNvSpPr/>
            <p:nvPr/>
          </p:nvSpPr>
          <p:spPr>
            <a:xfrm>
              <a:off x="8171746" y="1555347"/>
              <a:ext cx="617208" cy="100832"/>
            </a:xfrm>
            <a:custGeom>
              <a:rect b="b" l="l" r="r" t="t"/>
              <a:pathLst>
                <a:path extrusionOk="0" h="66" w="404">
                  <a:moveTo>
                    <a:pt x="404" y="66"/>
                  </a:moveTo>
                  <a:lnTo>
                    <a:pt x="0" y="66"/>
                  </a:lnTo>
                  <a:lnTo>
                    <a:pt x="14" y="0"/>
                  </a:lnTo>
                  <a:lnTo>
                    <a:pt x="391" y="0"/>
                  </a:lnTo>
                  <a:lnTo>
                    <a:pt x="404" y="66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8" name="Google Shape;4618;p25"/>
            <p:cNvSpPr/>
            <p:nvPr/>
          </p:nvSpPr>
          <p:spPr>
            <a:xfrm>
              <a:off x="8851591" y="1715761"/>
              <a:ext cx="276521" cy="258191"/>
            </a:xfrm>
            <a:custGeom>
              <a:rect b="b" l="l" r="r" t="t"/>
              <a:pathLst>
                <a:path extrusionOk="0" h="169" w="181">
                  <a:moveTo>
                    <a:pt x="38" y="0"/>
                  </a:moveTo>
                  <a:lnTo>
                    <a:pt x="181" y="125"/>
                  </a:lnTo>
                  <a:lnTo>
                    <a:pt x="143" y="169"/>
                  </a:lnTo>
                  <a:lnTo>
                    <a:pt x="0" y="4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9" name="Google Shape;4619;p25"/>
            <p:cNvSpPr/>
            <p:nvPr/>
          </p:nvSpPr>
          <p:spPr>
            <a:xfrm>
              <a:off x="8859230" y="1750899"/>
              <a:ext cx="236800" cy="212358"/>
            </a:xfrm>
            <a:custGeom>
              <a:rect b="b" l="l" r="r" t="t"/>
              <a:pathLst>
                <a:path extrusionOk="0" h="139" w="155">
                  <a:moveTo>
                    <a:pt x="13" y="0"/>
                  </a:moveTo>
                  <a:lnTo>
                    <a:pt x="155" y="125"/>
                  </a:lnTo>
                  <a:lnTo>
                    <a:pt x="143" y="139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0" name="Google Shape;4620;p25"/>
            <p:cNvSpPr/>
            <p:nvPr/>
          </p:nvSpPr>
          <p:spPr>
            <a:xfrm>
              <a:off x="8900479" y="1732566"/>
              <a:ext cx="212357" cy="186387"/>
            </a:xfrm>
            <a:custGeom>
              <a:rect b="b" l="l" r="r" t="t"/>
              <a:pathLst>
                <a:path extrusionOk="0" h="395" w="449">
                  <a:moveTo>
                    <a:pt x="4" y="5"/>
                  </a:moveTo>
                  <a:cubicBezTo>
                    <a:pt x="9" y="0"/>
                    <a:pt x="111" y="82"/>
                    <a:pt x="232" y="189"/>
                  </a:cubicBezTo>
                  <a:cubicBezTo>
                    <a:pt x="354" y="295"/>
                    <a:pt x="449" y="385"/>
                    <a:pt x="444" y="390"/>
                  </a:cubicBezTo>
                  <a:cubicBezTo>
                    <a:pt x="440" y="395"/>
                    <a:pt x="338" y="313"/>
                    <a:pt x="217" y="206"/>
                  </a:cubicBezTo>
                  <a:cubicBezTo>
                    <a:pt x="95" y="100"/>
                    <a:pt x="0" y="9"/>
                    <a:pt x="4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1" name="Google Shape;4621;p25"/>
            <p:cNvSpPr/>
            <p:nvPr/>
          </p:nvSpPr>
          <p:spPr>
            <a:xfrm>
              <a:off x="8439101" y="1758538"/>
              <a:ext cx="88609" cy="247495"/>
            </a:xfrm>
            <a:custGeom>
              <a:rect b="b" l="l" r="r" t="t"/>
              <a:pathLst>
                <a:path extrusionOk="0" h="527" w="188">
                  <a:moveTo>
                    <a:pt x="188" y="527"/>
                  </a:moveTo>
                  <a:cubicBezTo>
                    <a:pt x="187" y="92"/>
                    <a:pt x="187" y="92"/>
                    <a:pt x="187" y="92"/>
                  </a:cubicBezTo>
                  <a:cubicBezTo>
                    <a:pt x="186" y="41"/>
                    <a:pt x="145" y="0"/>
                    <a:pt x="9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42" y="0"/>
                    <a:pt x="0" y="41"/>
                    <a:pt x="0" y="92"/>
                  </a:cubicBezTo>
                  <a:cubicBezTo>
                    <a:pt x="1" y="526"/>
                    <a:pt x="1" y="526"/>
                    <a:pt x="1" y="526"/>
                  </a:cubicBezTo>
                  <a:lnTo>
                    <a:pt x="188" y="52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2" name="Google Shape;4622;p25"/>
            <p:cNvSpPr/>
            <p:nvPr/>
          </p:nvSpPr>
          <p:spPr>
            <a:xfrm>
              <a:off x="8451323" y="1753955"/>
              <a:ext cx="29027" cy="252081"/>
            </a:xfrm>
            <a:custGeom>
              <a:rect b="b" l="l" r="r" t="t"/>
              <a:pathLst>
                <a:path extrusionOk="0" h="536" w="61">
                  <a:moveTo>
                    <a:pt x="61" y="536"/>
                  </a:moveTo>
                  <a:cubicBezTo>
                    <a:pt x="61" y="536"/>
                    <a:pt x="59" y="0"/>
                    <a:pt x="59" y="9"/>
                  </a:cubicBezTo>
                  <a:cubicBezTo>
                    <a:pt x="22" y="9"/>
                    <a:pt x="0" y="35"/>
                    <a:pt x="0" y="35"/>
                  </a:cubicBezTo>
                  <a:cubicBezTo>
                    <a:pt x="1" y="536"/>
                    <a:pt x="1" y="536"/>
                    <a:pt x="1" y="536"/>
                  </a:cubicBezTo>
                  <a:lnTo>
                    <a:pt x="61" y="5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3" name="Google Shape;4623;p25"/>
            <p:cNvSpPr/>
            <p:nvPr/>
          </p:nvSpPr>
          <p:spPr>
            <a:xfrm>
              <a:off x="8503266" y="1787566"/>
              <a:ext cx="10694" cy="212358"/>
            </a:xfrm>
            <a:custGeom>
              <a:rect b="b" l="l" r="r" t="t"/>
              <a:pathLst>
                <a:path extrusionOk="0" h="451" w="24">
                  <a:moveTo>
                    <a:pt x="13" y="451"/>
                  </a:moveTo>
                  <a:cubicBezTo>
                    <a:pt x="19" y="451"/>
                    <a:pt x="24" y="350"/>
                    <a:pt x="24" y="226"/>
                  </a:cubicBezTo>
                  <a:cubicBezTo>
                    <a:pt x="23" y="101"/>
                    <a:pt x="18" y="0"/>
                    <a:pt x="11" y="0"/>
                  </a:cubicBezTo>
                  <a:cubicBezTo>
                    <a:pt x="5" y="0"/>
                    <a:pt x="0" y="101"/>
                    <a:pt x="0" y="225"/>
                  </a:cubicBezTo>
                  <a:cubicBezTo>
                    <a:pt x="1" y="350"/>
                    <a:pt x="6" y="451"/>
                    <a:pt x="13" y="451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4" name="Google Shape;4624;p25"/>
            <p:cNvSpPr/>
            <p:nvPr/>
          </p:nvSpPr>
          <p:spPr>
            <a:xfrm>
              <a:off x="8439101" y="2027423"/>
              <a:ext cx="88609" cy="281107"/>
            </a:xfrm>
            <a:custGeom>
              <a:rect b="b" l="l" r="r" t="t"/>
              <a:pathLst>
                <a:path extrusionOk="0" h="184" w="58">
                  <a:moveTo>
                    <a:pt x="36" y="184"/>
                  </a:moveTo>
                  <a:lnTo>
                    <a:pt x="58" y="0"/>
                  </a:lnTo>
                  <a:lnTo>
                    <a:pt x="0" y="1"/>
                  </a:lnTo>
                  <a:lnTo>
                    <a:pt x="19" y="184"/>
                  </a:lnTo>
                  <a:lnTo>
                    <a:pt x="36" y="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5" name="Google Shape;4625;p25"/>
            <p:cNvSpPr/>
            <p:nvPr/>
          </p:nvSpPr>
          <p:spPr>
            <a:xfrm>
              <a:off x="8452851" y="2028951"/>
              <a:ext cx="29027" cy="279580"/>
            </a:xfrm>
            <a:custGeom>
              <a:rect b="b" l="l" r="r" t="t"/>
              <a:pathLst>
                <a:path extrusionOk="0" h="183" w="19">
                  <a:moveTo>
                    <a:pt x="19" y="183"/>
                  </a:moveTo>
                  <a:lnTo>
                    <a:pt x="18" y="0"/>
                  </a:lnTo>
                  <a:lnTo>
                    <a:pt x="0" y="1"/>
                  </a:lnTo>
                  <a:lnTo>
                    <a:pt x="13" y="183"/>
                  </a:lnTo>
                  <a:lnTo>
                    <a:pt x="19" y="1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6" name="Google Shape;4626;p25"/>
            <p:cNvSpPr/>
            <p:nvPr/>
          </p:nvSpPr>
          <p:spPr>
            <a:xfrm>
              <a:off x="8487989" y="2048812"/>
              <a:ext cx="22916" cy="256662"/>
            </a:xfrm>
            <a:custGeom>
              <a:rect b="b" l="l" r="r" t="t"/>
              <a:pathLst>
                <a:path extrusionOk="0" h="545" w="46">
                  <a:moveTo>
                    <a:pt x="2" y="545"/>
                  </a:moveTo>
                  <a:cubicBezTo>
                    <a:pt x="4" y="545"/>
                    <a:pt x="9" y="500"/>
                    <a:pt x="16" y="415"/>
                  </a:cubicBezTo>
                  <a:cubicBezTo>
                    <a:pt x="29" y="261"/>
                    <a:pt x="46" y="0"/>
                    <a:pt x="40" y="0"/>
                  </a:cubicBezTo>
                  <a:cubicBezTo>
                    <a:pt x="34" y="0"/>
                    <a:pt x="14" y="261"/>
                    <a:pt x="6" y="415"/>
                  </a:cubicBezTo>
                  <a:cubicBezTo>
                    <a:pt x="1" y="500"/>
                    <a:pt x="0" y="545"/>
                    <a:pt x="2" y="54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7" name="Google Shape;4627;p25"/>
            <p:cNvSpPr/>
            <p:nvPr/>
          </p:nvSpPr>
          <p:spPr>
            <a:xfrm>
              <a:off x="8799648" y="1914369"/>
              <a:ext cx="331520" cy="319301"/>
            </a:xfrm>
            <a:custGeom>
              <a:rect b="b" l="l" r="r" t="t"/>
              <a:pathLst>
                <a:path extrusionOk="0" h="209" w="217">
                  <a:moveTo>
                    <a:pt x="0" y="192"/>
                  </a:moveTo>
                  <a:lnTo>
                    <a:pt x="177" y="0"/>
                  </a:lnTo>
                  <a:lnTo>
                    <a:pt x="217" y="41"/>
                  </a:lnTo>
                  <a:lnTo>
                    <a:pt x="17" y="209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8" name="Google Shape;4628;p25"/>
            <p:cNvSpPr/>
            <p:nvPr/>
          </p:nvSpPr>
          <p:spPr>
            <a:xfrm>
              <a:off x="8813398" y="1947980"/>
              <a:ext cx="307076" cy="282635"/>
            </a:xfrm>
            <a:custGeom>
              <a:rect b="b" l="l" r="r" t="t"/>
              <a:pathLst>
                <a:path extrusionOk="0" h="185" w="201">
                  <a:moveTo>
                    <a:pt x="0" y="179"/>
                  </a:moveTo>
                  <a:lnTo>
                    <a:pt x="189" y="0"/>
                  </a:lnTo>
                  <a:lnTo>
                    <a:pt x="201" y="13"/>
                  </a:lnTo>
                  <a:lnTo>
                    <a:pt x="5" y="185"/>
                  </a:lnTo>
                  <a:lnTo>
                    <a:pt x="0" y="1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9" name="Google Shape;4629;p25"/>
            <p:cNvSpPr/>
            <p:nvPr/>
          </p:nvSpPr>
          <p:spPr>
            <a:xfrm>
              <a:off x="8807287" y="1940341"/>
              <a:ext cx="262772" cy="270413"/>
            </a:xfrm>
            <a:custGeom>
              <a:rect b="b" l="l" r="r" t="t"/>
              <a:pathLst>
                <a:path extrusionOk="0" h="574" w="557">
                  <a:moveTo>
                    <a:pt x="2" y="572"/>
                  </a:moveTo>
                  <a:cubicBezTo>
                    <a:pt x="0" y="570"/>
                    <a:pt x="60" y="503"/>
                    <a:pt x="166" y="392"/>
                  </a:cubicBezTo>
                  <a:cubicBezTo>
                    <a:pt x="330" y="221"/>
                    <a:pt x="548" y="0"/>
                    <a:pt x="552" y="5"/>
                  </a:cubicBezTo>
                  <a:cubicBezTo>
                    <a:pt x="557" y="9"/>
                    <a:pt x="342" y="234"/>
                    <a:pt x="176" y="402"/>
                  </a:cubicBezTo>
                  <a:cubicBezTo>
                    <a:pt x="68" y="511"/>
                    <a:pt x="4" y="574"/>
                    <a:pt x="2" y="57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0" name="Google Shape;4630;p25"/>
            <p:cNvSpPr/>
            <p:nvPr/>
          </p:nvSpPr>
          <p:spPr>
            <a:xfrm>
              <a:off x="7832588" y="1912842"/>
              <a:ext cx="328465" cy="323885"/>
            </a:xfrm>
            <a:custGeom>
              <a:rect b="b" l="l" r="r" t="t"/>
              <a:pathLst>
                <a:path extrusionOk="0" h="212" w="215">
                  <a:moveTo>
                    <a:pt x="215" y="194"/>
                  </a:moveTo>
                  <a:lnTo>
                    <a:pt x="40" y="0"/>
                  </a:lnTo>
                  <a:lnTo>
                    <a:pt x="0" y="41"/>
                  </a:lnTo>
                  <a:lnTo>
                    <a:pt x="198" y="212"/>
                  </a:lnTo>
                  <a:lnTo>
                    <a:pt x="215" y="19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1" name="Google Shape;4631;p25"/>
            <p:cNvSpPr/>
            <p:nvPr/>
          </p:nvSpPr>
          <p:spPr>
            <a:xfrm>
              <a:off x="7843282" y="1947980"/>
              <a:ext cx="304021" cy="284163"/>
            </a:xfrm>
            <a:custGeom>
              <a:rect b="b" l="l" r="r" t="t"/>
              <a:pathLst>
                <a:path extrusionOk="0" h="186" w="199">
                  <a:moveTo>
                    <a:pt x="199" y="181"/>
                  </a:moveTo>
                  <a:lnTo>
                    <a:pt x="12" y="0"/>
                  </a:lnTo>
                  <a:lnTo>
                    <a:pt x="0" y="13"/>
                  </a:lnTo>
                  <a:lnTo>
                    <a:pt x="194" y="186"/>
                  </a:lnTo>
                  <a:lnTo>
                    <a:pt x="199" y="1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2" name="Google Shape;4632;p25"/>
            <p:cNvSpPr/>
            <p:nvPr/>
          </p:nvSpPr>
          <p:spPr>
            <a:xfrm>
              <a:off x="7893697" y="1940341"/>
              <a:ext cx="261244" cy="273470"/>
            </a:xfrm>
            <a:custGeom>
              <a:rect b="b" l="l" r="r" t="t"/>
              <a:pathLst>
                <a:path extrusionOk="0" h="580" w="551">
                  <a:moveTo>
                    <a:pt x="549" y="578"/>
                  </a:moveTo>
                  <a:cubicBezTo>
                    <a:pt x="551" y="576"/>
                    <a:pt x="491" y="509"/>
                    <a:pt x="386" y="396"/>
                  </a:cubicBezTo>
                  <a:cubicBezTo>
                    <a:pt x="225" y="224"/>
                    <a:pt x="9" y="0"/>
                    <a:pt x="5" y="5"/>
                  </a:cubicBezTo>
                  <a:cubicBezTo>
                    <a:pt x="0" y="9"/>
                    <a:pt x="212" y="236"/>
                    <a:pt x="376" y="406"/>
                  </a:cubicBezTo>
                  <a:cubicBezTo>
                    <a:pt x="483" y="517"/>
                    <a:pt x="547" y="580"/>
                    <a:pt x="549" y="578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3" name="Google Shape;4633;p25"/>
            <p:cNvSpPr/>
            <p:nvPr/>
          </p:nvSpPr>
          <p:spPr>
            <a:xfrm>
              <a:off x="7832588" y="1717289"/>
              <a:ext cx="278049" cy="255136"/>
            </a:xfrm>
            <a:custGeom>
              <a:rect b="b" l="l" r="r" t="t"/>
              <a:pathLst>
                <a:path extrusionOk="0" h="167" w="182">
                  <a:moveTo>
                    <a:pt x="144" y="0"/>
                  </a:moveTo>
                  <a:lnTo>
                    <a:pt x="0" y="123"/>
                  </a:lnTo>
                  <a:lnTo>
                    <a:pt x="38" y="167"/>
                  </a:lnTo>
                  <a:lnTo>
                    <a:pt x="182" y="4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4" name="Google Shape;4634;p25"/>
            <p:cNvSpPr/>
            <p:nvPr/>
          </p:nvSpPr>
          <p:spPr>
            <a:xfrm>
              <a:off x="7863143" y="1752427"/>
              <a:ext cx="239856" cy="209303"/>
            </a:xfrm>
            <a:custGeom>
              <a:rect b="b" l="l" r="r" t="t"/>
              <a:pathLst>
                <a:path extrusionOk="0" h="137" w="157">
                  <a:moveTo>
                    <a:pt x="144" y="0"/>
                  </a:moveTo>
                  <a:lnTo>
                    <a:pt x="0" y="124"/>
                  </a:lnTo>
                  <a:lnTo>
                    <a:pt x="12" y="137"/>
                  </a:lnTo>
                  <a:lnTo>
                    <a:pt x="157" y="14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5" name="Google Shape;4635;p25"/>
            <p:cNvSpPr/>
            <p:nvPr/>
          </p:nvSpPr>
          <p:spPr>
            <a:xfrm>
              <a:off x="7847865" y="1734094"/>
              <a:ext cx="213883" cy="183330"/>
            </a:xfrm>
            <a:custGeom>
              <a:rect b="b" l="l" r="r" t="t"/>
              <a:pathLst>
                <a:path extrusionOk="0" h="390" w="453">
                  <a:moveTo>
                    <a:pt x="449" y="5"/>
                  </a:moveTo>
                  <a:cubicBezTo>
                    <a:pt x="445" y="0"/>
                    <a:pt x="342" y="81"/>
                    <a:pt x="219" y="186"/>
                  </a:cubicBezTo>
                  <a:cubicBezTo>
                    <a:pt x="96" y="291"/>
                    <a:pt x="0" y="380"/>
                    <a:pt x="5" y="385"/>
                  </a:cubicBezTo>
                  <a:cubicBezTo>
                    <a:pt x="9" y="390"/>
                    <a:pt x="112" y="309"/>
                    <a:pt x="235" y="204"/>
                  </a:cubicBezTo>
                  <a:cubicBezTo>
                    <a:pt x="357" y="99"/>
                    <a:pt x="453" y="10"/>
                    <a:pt x="449" y="5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6" name="Google Shape;4636;p25"/>
            <p:cNvSpPr/>
            <p:nvPr/>
          </p:nvSpPr>
          <p:spPr>
            <a:xfrm>
              <a:off x="8788954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376" y="204"/>
                  </a:moveTo>
                  <a:cubicBezTo>
                    <a:pt x="376" y="208"/>
                    <a:pt x="376" y="208"/>
                    <a:pt x="376" y="208"/>
                  </a:cubicBezTo>
                  <a:cubicBezTo>
                    <a:pt x="376" y="321"/>
                    <a:pt x="285" y="412"/>
                    <a:pt x="172" y="412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285" y="0"/>
                    <a:pt x="376" y="92"/>
                    <a:pt x="376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7" name="Google Shape;4637;p25"/>
            <p:cNvSpPr/>
            <p:nvPr/>
          </p:nvSpPr>
          <p:spPr>
            <a:xfrm>
              <a:off x="8788954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33" y="127"/>
                  </a:moveTo>
                  <a:lnTo>
                    <a:pt x="0" y="127"/>
                  </a:lnTo>
                  <a:lnTo>
                    <a:pt x="0" y="0"/>
                  </a:lnTo>
                  <a:lnTo>
                    <a:pt x="33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8" name="Google Shape;4638;p25"/>
            <p:cNvSpPr/>
            <p:nvPr/>
          </p:nvSpPr>
          <p:spPr>
            <a:xfrm>
              <a:off x="8840897" y="1715761"/>
              <a:ext cx="735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9" name="Google Shape;4639;p25"/>
            <p:cNvSpPr/>
            <p:nvPr/>
          </p:nvSpPr>
          <p:spPr>
            <a:xfrm>
              <a:off x="8859230" y="1734094"/>
              <a:ext cx="366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0" name="Google Shape;4640;p25"/>
            <p:cNvSpPr/>
            <p:nvPr/>
          </p:nvSpPr>
          <p:spPr>
            <a:xfrm>
              <a:off x="8879091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177" y="174"/>
                  </a:moveTo>
                  <a:cubicBezTo>
                    <a:pt x="159" y="21"/>
                    <a:pt x="0" y="0"/>
                    <a:pt x="0" y="0"/>
                  </a:cubicBezTo>
                  <a:cubicBezTo>
                    <a:pt x="0" y="0"/>
                    <a:pt x="149" y="54"/>
                    <a:pt x="177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1" name="Google Shape;4641;p25"/>
            <p:cNvSpPr/>
            <p:nvPr/>
          </p:nvSpPr>
          <p:spPr>
            <a:xfrm>
              <a:off x="7993001" y="1656179"/>
              <a:ext cx="178746" cy="194024"/>
            </a:xfrm>
            <a:custGeom>
              <a:rect b="b" l="l" r="r" t="t"/>
              <a:pathLst>
                <a:path extrusionOk="0" h="412" w="376">
                  <a:moveTo>
                    <a:pt x="0" y="204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321"/>
                    <a:pt x="91" y="412"/>
                    <a:pt x="204" y="412"/>
                  </a:cubicBezTo>
                  <a:cubicBezTo>
                    <a:pt x="376" y="412"/>
                    <a:pt x="376" y="412"/>
                    <a:pt x="376" y="412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91" y="0"/>
                    <a:pt x="0" y="92"/>
                    <a:pt x="0" y="2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2" name="Google Shape;4642;p25"/>
            <p:cNvSpPr/>
            <p:nvPr/>
          </p:nvSpPr>
          <p:spPr>
            <a:xfrm>
              <a:off x="8121331" y="1656179"/>
              <a:ext cx="50416" cy="194025"/>
            </a:xfrm>
            <a:custGeom>
              <a:rect b="b" l="l" r="r" t="t"/>
              <a:pathLst>
                <a:path extrusionOk="0" h="127" w="33">
                  <a:moveTo>
                    <a:pt x="0" y="127"/>
                  </a:moveTo>
                  <a:lnTo>
                    <a:pt x="33" y="127"/>
                  </a:lnTo>
                  <a:lnTo>
                    <a:pt x="33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3" name="Google Shape;4643;p25"/>
            <p:cNvSpPr/>
            <p:nvPr/>
          </p:nvSpPr>
          <p:spPr>
            <a:xfrm>
              <a:off x="8046472" y="1715761"/>
              <a:ext cx="74700" cy="7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4" name="Google Shape;4644;p25"/>
            <p:cNvSpPr/>
            <p:nvPr/>
          </p:nvSpPr>
          <p:spPr>
            <a:xfrm>
              <a:off x="8064804" y="1734094"/>
              <a:ext cx="38100" cy="3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5" name="Google Shape;4645;p25"/>
            <p:cNvSpPr/>
            <p:nvPr/>
          </p:nvSpPr>
          <p:spPr>
            <a:xfrm>
              <a:off x="7997584" y="1662290"/>
              <a:ext cx="84025" cy="80971"/>
            </a:xfrm>
            <a:custGeom>
              <a:rect b="b" l="l" r="r" t="t"/>
              <a:pathLst>
                <a:path extrusionOk="0" h="174" w="177">
                  <a:moveTo>
                    <a:pt x="0" y="174"/>
                  </a:moveTo>
                  <a:cubicBezTo>
                    <a:pt x="18" y="21"/>
                    <a:pt x="177" y="0"/>
                    <a:pt x="177" y="0"/>
                  </a:cubicBezTo>
                  <a:cubicBezTo>
                    <a:pt x="177" y="0"/>
                    <a:pt x="28" y="54"/>
                    <a:pt x="0" y="174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6" name="Google Shape;4646;p25"/>
            <p:cNvSpPr/>
            <p:nvPr/>
          </p:nvSpPr>
          <p:spPr>
            <a:xfrm>
              <a:off x="9016587" y="1862426"/>
              <a:ext cx="160413" cy="161943"/>
            </a:xfrm>
            <a:custGeom>
              <a:rect b="b" l="l" r="r" t="t"/>
              <a:pathLst>
                <a:path extrusionOk="0" h="342" w="342">
                  <a:moveTo>
                    <a:pt x="340" y="167"/>
                  </a:moveTo>
                  <a:cubicBezTo>
                    <a:pt x="342" y="261"/>
                    <a:pt x="268" y="338"/>
                    <a:pt x="175" y="340"/>
                  </a:cubicBezTo>
                  <a:cubicBezTo>
                    <a:pt x="81" y="342"/>
                    <a:pt x="4" y="268"/>
                    <a:pt x="2" y="175"/>
                  </a:cubicBezTo>
                  <a:cubicBezTo>
                    <a:pt x="0" y="81"/>
                    <a:pt x="74" y="4"/>
                    <a:pt x="167" y="2"/>
                  </a:cubicBezTo>
                  <a:cubicBezTo>
                    <a:pt x="261" y="0"/>
                    <a:pt x="338" y="74"/>
                    <a:pt x="340" y="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7" name="Google Shape;4647;p25"/>
            <p:cNvSpPr/>
            <p:nvPr/>
          </p:nvSpPr>
          <p:spPr>
            <a:xfrm>
              <a:off x="7777589" y="1860898"/>
              <a:ext cx="163470" cy="161941"/>
            </a:xfrm>
            <a:custGeom>
              <a:rect b="b" l="l" r="r" t="t"/>
              <a:pathLst>
                <a:path extrusionOk="0" h="344" w="345">
                  <a:moveTo>
                    <a:pt x="342" y="166"/>
                  </a:moveTo>
                  <a:cubicBezTo>
                    <a:pt x="345" y="260"/>
                    <a:pt x="272" y="338"/>
                    <a:pt x="178" y="341"/>
                  </a:cubicBezTo>
                  <a:cubicBezTo>
                    <a:pt x="85" y="344"/>
                    <a:pt x="6" y="271"/>
                    <a:pt x="3" y="178"/>
                  </a:cubicBezTo>
                  <a:cubicBezTo>
                    <a:pt x="0" y="84"/>
                    <a:pt x="73" y="6"/>
                    <a:pt x="167" y="3"/>
                  </a:cubicBezTo>
                  <a:cubicBezTo>
                    <a:pt x="260" y="0"/>
                    <a:pt x="339" y="73"/>
                    <a:pt x="342" y="1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8" name="Google Shape;4648;p25"/>
            <p:cNvSpPr/>
            <p:nvPr/>
          </p:nvSpPr>
          <p:spPr>
            <a:xfrm>
              <a:off x="7794394" y="1877703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9" name="Google Shape;4649;p25"/>
            <p:cNvSpPr/>
            <p:nvPr/>
          </p:nvSpPr>
          <p:spPr>
            <a:xfrm>
              <a:off x="7821894" y="1905203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0" name="Google Shape;4650;p25"/>
            <p:cNvSpPr/>
            <p:nvPr/>
          </p:nvSpPr>
          <p:spPr>
            <a:xfrm>
              <a:off x="7840227" y="1923536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1" name="Google Shape;4651;p25"/>
            <p:cNvSpPr/>
            <p:nvPr/>
          </p:nvSpPr>
          <p:spPr>
            <a:xfrm>
              <a:off x="8408546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2" name="Google Shape;4652;p25"/>
            <p:cNvSpPr/>
            <p:nvPr/>
          </p:nvSpPr>
          <p:spPr>
            <a:xfrm>
              <a:off x="8408546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3" name="Google Shape;4653;p25"/>
            <p:cNvSpPr/>
            <p:nvPr/>
          </p:nvSpPr>
          <p:spPr>
            <a:xfrm>
              <a:off x="8497155" y="1926591"/>
              <a:ext cx="549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4" name="Google Shape;4654;p25"/>
            <p:cNvSpPr/>
            <p:nvPr/>
          </p:nvSpPr>
          <p:spPr>
            <a:xfrm>
              <a:off x="8497155" y="1926591"/>
              <a:ext cx="273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5" name="Google Shape;4655;p25"/>
            <p:cNvSpPr/>
            <p:nvPr/>
          </p:nvSpPr>
          <p:spPr>
            <a:xfrm>
              <a:off x="8454379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6" name="Google Shape;4656;p25"/>
            <p:cNvSpPr/>
            <p:nvPr/>
          </p:nvSpPr>
          <p:spPr>
            <a:xfrm>
              <a:off x="8542987" y="1929647"/>
              <a:ext cx="4500" cy="1545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7" name="Google Shape;4657;p25"/>
            <p:cNvSpPr/>
            <p:nvPr/>
          </p:nvSpPr>
          <p:spPr>
            <a:xfrm>
              <a:off x="8463545" y="1963257"/>
              <a:ext cx="33600" cy="7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8" name="Google Shape;4658;p25"/>
            <p:cNvSpPr/>
            <p:nvPr/>
          </p:nvSpPr>
          <p:spPr>
            <a:xfrm>
              <a:off x="8297021" y="1388821"/>
              <a:ext cx="366900" cy="12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9" name="Google Shape;4659;p25"/>
            <p:cNvSpPr/>
            <p:nvPr/>
          </p:nvSpPr>
          <p:spPr>
            <a:xfrm>
              <a:off x="8304660" y="1397988"/>
              <a:ext cx="345270" cy="100832"/>
            </a:xfrm>
            <a:custGeom>
              <a:rect b="b" l="l" r="r" t="t"/>
              <a:pathLst>
                <a:path extrusionOk="0" h="66" w="226">
                  <a:moveTo>
                    <a:pt x="226" y="66"/>
                  </a:moveTo>
                  <a:lnTo>
                    <a:pt x="213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226" y="0"/>
                  </a:lnTo>
                  <a:lnTo>
                    <a:pt x="226" y="66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0" name="Google Shape;4660;p25"/>
            <p:cNvSpPr/>
            <p:nvPr/>
          </p:nvSpPr>
          <p:spPr>
            <a:xfrm>
              <a:off x="8281750" y="650926"/>
              <a:ext cx="392700" cy="227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1" name="Google Shape;4661;p25"/>
            <p:cNvSpPr/>
            <p:nvPr/>
          </p:nvSpPr>
          <p:spPr>
            <a:xfrm>
              <a:off x="8622430" y="658554"/>
              <a:ext cx="23100" cy="263100"/>
            </a:xfrm>
            <a:prstGeom prst="ellipse">
              <a:avLst/>
            </a:pr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2" name="Google Shape;4662;p25"/>
            <p:cNvSpPr/>
            <p:nvPr/>
          </p:nvSpPr>
          <p:spPr>
            <a:xfrm>
              <a:off x="8300077" y="650916"/>
              <a:ext cx="177300" cy="20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3" name="Google Shape;4663;p25"/>
            <p:cNvSpPr/>
            <p:nvPr/>
          </p:nvSpPr>
          <p:spPr>
            <a:xfrm>
              <a:off x="8121331" y="288838"/>
              <a:ext cx="713100" cy="495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4" name="Google Shape;4664;p25"/>
            <p:cNvSpPr/>
            <p:nvPr/>
          </p:nvSpPr>
          <p:spPr>
            <a:xfrm>
              <a:off x="8680484" y="438558"/>
              <a:ext cx="221522" cy="294857"/>
            </a:xfrm>
            <a:custGeom>
              <a:rect b="b" l="l" r="r" t="t"/>
              <a:pathLst>
                <a:path extrusionOk="0" h="623" w="470">
                  <a:moveTo>
                    <a:pt x="0" y="623"/>
                  </a:moveTo>
                  <a:cubicBezTo>
                    <a:pt x="470" y="353"/>
                    <a:pt x="242" y="0"/>
                    <a:pt x="242" y="0"/>
                  </a:cubicBezTo>
                  <a:cubicBezTo>
                    <a:pt x="242" y="0"/>
                    <a:pt x="405" y="352"/>
                    <a:pt x="0" y="623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5" name="Google Shape;4665;p25"/>
            <p:cNvSpPr/>
            <p:nvPr/>
          </p:nvSpPr>
          <p:spPr>
            <a:xfrm>
              <a:off x="8193135" y="337726"/>
              <a:ext cx="568200" cy="395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6" name="Google Shape;4666;p25"/>
            <p:cNvSpPr/>
            <p:nvPr/>
          </p:nvSpPr>
          <p:spPr>
            <a:xfrm>
              <a:off x="7934946" y="212450"/>
              <a:ext cx="1080110" cy="479716"/>
            </a:xfrm>
            <a:custGeom>
              <a:rect b="b" l="l" r="r" t="t"/>
              <a:pathLst>
                <a:path extrusionOk="0" h="1017" w="2287">
                  <a:moveTo>
                    <a:pt x="1649" y="1017"/>
                  </a:moveTo>
                  <a:cubicBezTo>
                    <a:pt x="638" y="1017"/>
                    <a:pt x="638" y="1017"/>
                    <a:pt x="638" y="1017"/>
                  </a:cubicBezTo>
                  <a:cubicBezTo>
                    <a:pt x="421" y="1017"/>
                    <a:pt x="227" y="941"/>
                    <a:pt x="204" y="84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7" y="0"/>
                    <a:pt x="2287" y="0"/>
                    <a:pt x="2287" y="0"/>
                  </a:cubicBezTo>
                  <a:cubicBezTo>
                    <a:pt x="2083" y="843"/>
                    <a:pt x="2083" y="843"/>
                    <a:pt x="2083" y="843"/>
                  </a:cubicBezTo>
                  <a:cubicBezTo>
                    <a:pt x="2059" y="941"/>
                    <a:pt x="1865" y="1017"/>
                    <a:pt x="1649" y="10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7" name="Google Shape;4667;p25"/>
            <p:cNvSpPr/>
            <p:nvPr/>
          </p:nvSpPr>
          <p:spPr>
            <a:xfrm>
              <a:off x="8220634" y="246248"/>
              <a:ext cx="737901" cy="360549"/>
            </a:xfrm>
            <a:custGeom>
              <a:rect b="b" l="l" r="r" t="t"/>
              <a:pathLst>
                <a:path extrusionOk="0" h="767" w="1562">
                  <a:moveTo>
                    <a:pt x="0" y="762"/>
                  </a:moveTo>
                  <a:cubicBezTo>
                    <a:pt x="0" y="762"/>
                    <a:pt x="1028" y="767"/>
                    <a:pt x="1095" y="762"/>
                  </a:cubicBezTo>
                  <a:cubicBezTo>
                    <a:pt x="1350" y="748"/>
                    <a:pt x="1422" y="615"/>
                    <a:pt x="1422" y="615"/>
                  </a:cubicBezTo>
                  <a:cubicBezTo>
                    <a:pt x="1562" y="0"/>
                    <a:pt x="1562" y="0"/>
                    <a:pt x="1562" y="0"/>
                  </a:cubicBezTo>
                  <a:cubicBezTo>
                    <a:pt x="1359" y="586"/>
                    <a:pt x="1359" y="586"/>
                    <a:pt x="1359" y="586"/>
                  </a:cubicBezTo>
                  <a:cubicBezTo>
                    <a:pt x="1359" y="586"/>
                    <a:pt x="1332" y="717"/>
                    <a:pt x="1059" y="732"/>
                  </a:cubicBezTo>
                  <a:cubicBezTo>
                    <a:pt x="996" y="734"/>
                    <a:pt x="0" y="762"/>
                    <a:pt x="0" y="762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8" name="Google Shape;4668;p25"/>
            <p:cNvSpPr/>
            <p:nvPr/>
          </p:nvSpPr>
          <p:spPr>
            <a:xfrm>
              <a:off x="7982306" y="234026"/>
              <a:ext cx="91665" cy="308608"/>
            </a:xfrm>
            <a:custGeom>
              <a:rect b="b" l="l" r="r" t="t"/>
              <a:pathLst>
                <a:path extrusionOk="0" h="653" w="196">
                  <a:moveTo>
                    <a:pt x="104" y="179"/>
                  </a:moveTo>
                  <a:cubicBezTo>
                    <a:pt x="65" y="0"/>
                    <a:pt x="56" y="25"/>
                    <a:pt x="38" y="25"/>
                  </a:cubicBezTo>
                  <a:cubicBezTo>
                    <a:pt x="21" y="25"/>
                    <a:pt x="0" y="0"/>
                    <a:pt x="42" y="179"/>
                  </a:cubicBezTo>
                  <a:cubicBezTo>
                    <a:pt x="80" y="344"/>
                    <a:pt x="164" y="653"/>
                    <a:pt x="180" y="653"/>
                  </a:cubicBezTo>
                  <a:cubicBezTo>
                    <a:pt x="196" y="653"/>
                    <a:pt x="140" y="344"/>
                    <a:pt x="104" y="179"/>
                  </a:cubicBez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9" name="Google Shape;4669;p25"/>
            <p:cNvSpPr/>
            <p:nvPr/>
          </p:nvSpPr>
          <p:spPr>
            <a:xfrm>
              <a:off x="8205357" y="861746"/>
              <a:ext cx="539400" cy="13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0" name="Google Shape;4670;p25"/>
            <p:cNvSpPr/>
            <p:nvPr/>
          </p:nvSpPr>
          <p:spPr>
            <a:xfrm>
              <a:off x="8219106" y="878551"/>
              <a:ext cx="505683" cy="100832"/>
            </a:xfrm>
            <a:custGeom>
              <a:rect b="b" l="l" r="r" t="t"/>
              <a:pathLst>
                <a:path extrusionOk="0" h="66" w="331">
                  <a:moveTo>
                    <a:pt x="0" y="0"/>
                  </a:moveTo>
                  <a:lnTo>
                    <a:pt x="331" y="0"/>
                  </a:lnTo>
                  <a:lnTo>
                    <a:pt x="331" y="66"/>
                  </a:lnTo>
                  <a:lnTo>
                    <a:pt x="31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3670"/>
              </a:srgbClr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1" name="Google Shape;4671;p25"/>
            <p:cNvSpPr/>
            <p:nvPr/>
          </p:nvSpPr>
          <p:spPr>
            <a:xfrm>
              <a:off x="9031864" y="1878466"/>
              <a:ext cx="129858" cy="129860"/>
            </a:xfrm>
            <a:custGeom>
              <a:rect b="b" l="l" r="r" t="t"/>
              <a:pathLst>
                <a:path extrusionOk="0" h="275" w="275">
                  <a:moveTo>
                    <a:pt x="272" y="133"/>
                  </a:moveTo>
                  <a:cubicBezTo>
                    <a:pt x="275" y="207"/>
                    <a:pt x="216" y="270"/>
                    <a:pt x="142" y="272"/>
                  </a:cubicBezTo>
                  <a:cubicBezTo>
                    <a:pt x="67" y="275"/>
                    <a:pt x="5" y="216"/>
                    <a:pt x="3" y="142"/>
                  </a:cubicBezTo>
                  <a:cubicBezTo>
                    <a:pt x="0" y="67"/>
                    <a:pt x="59" y="5"/>
                    <a:pt x="133" y="2"/>
                  </a:cubicBezTo>
                  <a:cubicBezTo>
                    <a:pt x="208" y="0"/>
                    <a:pt x="270" y="58"/>
                    <a:pt x="272" y="1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2" name="Google Shape;4672;p25"/>
            <p:cNvSpPr/>
            <p:nvPr/>
          </p:nvSpPr>
          <p:spPr>
            <a:xfrm>
              <a:off x="9059364" y="1905965"/>
              <a:ext cx="74860" cy="73332"/>
            </a:xfrm>
            <a:custGeom>
              <a:rect b="b" l="l" r="r" t="t"/>
              <a:pathLst>
                <a:path extrusionOk="0" h="156" w="157">
                  <a:moveTo>
                    <a:pt x="156" y="75"/>
                  </a:moveTo>
                  <a:cubicBezTo>
                    <a:pt x="157" y="118"/>
                    <a:pt x="124" y="154"/>
                    <a:pt x="81" y="155"/>
                  </a:cubicBezTo>
                  <a:cubicBezTo>
                    <a:pt x="38" y="156"/>
                    <a:pt x="3" y="123"/>
                    <a:pt x="1" y="81"/>
                  </a:cubicBezTo>
                  <a:cubicBezTo>
                    <a:pt x="0" y="38"/>
                    <a:pt x="33" y="2"/>
                    <a:pt x="76" y="1"/>
                  </a:cubicBezTo>
                  <a:cubicBezTo>
                    <a:pt x="119" y="0"/>
                    <a:pt x="154" y="33"/>
                    <a:pt x="15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3" name="Google Shape;4673;p25"/>
            <p:cNvSpPr/>
            <p:nvPr/>
          </p:nvSpPr>
          <p:spPr>
            <a:xfrm>
              <a:off x="9077697" y="1924298"/>
              <a:ext cx="38194" cy="36666"/>
            </a:xfrm>
            <a:custGeom>
              <a:rect b="b" l="l" r="r" t="t"/>
              <a:pathLst>
                <a:path extrusionOk="0" h="78" w="79">
                  <a:moveTo>
                    <a:pt x="78" y="38"/>
                  </a:moveTo>
                  <a:cubicBezTo>
                    <a:pt x="79" y="59"/>
                    <a:pt x="62" y="77"/>
                    <a:pt x="41" y="78"/>
                  </a:cubicBezTo>
                  <a:cubicBezTo>
                    <a:pt x="19" y="78"/>
                    <a:pt x="2" y="62"/>
                    <a:pt x="1" y="40"/>
                  </a:cubicBezTo>
                  <a:cubicBezTo>
                    <a:pt x="0" y="19"/>
                    <a:pt x="17" y="1"/>
                    <a:pt x="38" y="0"/>
                  </a:cubicBezTo>
                  <a:cubicBezTo>
                    <a:pt x="60" y="0"/>
                    <a:pt x="77" y="16"/>
                    <a:pt x="78" y="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7" name="Shape 4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8" name="Google Shape;4678;p26"/>
          <p:cNvSpPr txBox="1"/>
          <p:nvPr>
            <p:ph idx="2" type="title"/>
          </p:nvPr>
        </p:nvSpPr>
        <p:spPr>
          <a:xfrm>
            <a:off x="261875" y="1554500"/>
            <a:ext cx="939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4679" name="Google Shape;4679;p26"/>
          <p:cNvGrpSpPr/>
          <p:nvPr/>
        </p:nvGrpSpPr>
        <p:grpSpPr>
          <a:xfrm>
            <a:off x="6189104" y="167193"/>
            <a:ext cx="3301145" cy="2479326"/>
            <a:chOff x="6189104" y="167193"/>
            <a:chExt cx="3301145" cy="2479326"/>
          </a:xfrm>
        </p:grpSpPr>
        <p:grpSp>
          <p:nvGrpSpPr>
            <p:cNvPr id="4680" name="Google Shape;4680;p26"/>
            <p:cNvGrpSpPr/>
            <p:nvPr/>
          </p:nvGrpSpPr>
          <p:grpSpPr>
            <a:xfrm flipH="1">
              <a:off x="6189104" y="167193"/>
              <a:ext cx="1291535" cy="2221272"/>
              <a:chOff x="6247172" y="165604"/>
              <a:chExt cx="1096566" cy="1885950"/>
            </a:xfrm>
          </p:grpSpPr>
          <p:sp>
            <p:nvSpPr>
              <p:cNvPr id="4681" name="Google Shape;4681;p26"/>
              <p:cNvSpPr/>
              <p:nvPr/>
            </p:nvSpPr>
            <p:spPr>
              <a:xfrm>
                <a:off x="6736519" y="1620547"/>
                <a:ext cx="169069" cy="129778"/>
              </a:xfrm>
              <a:custGeom>
                <a:rect b="b" l="l" r="r" t="t"/>
                <a:pathLst>
                  <a:path extrusionOk="0" h="109" w="142">
                    <a:moveTo>
                      <a:pt x="142" y="23"/>
                    </a:moveTo>
                    <a:lnTo>
                      <a:pt x="16" y="109"/>
                    </a:lnTo>
                    <a:lnTo>
                      <a:pt x="0" y="86"/>
                    </a:lnTo>
                    <a:lnTo>
                      <a:pt x="126" y="0"/>
                    </a:lnTo>
                    <a:lnTo>
                      <a:pt x="142" y="2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2" name="Google Shape;4682;p26"/>
              <p:cNvSpPr/>
              <p:nvPr/>
            </p:nvSpPr>
            <p:spPr>
              <a:xfrm>
                <a:off x="6679369" y="1753897"/>
                <a:ext cx="79772" cy="297656"/>
              </a:xfrm>
              <a:custGeom>
                <a:rect b="b" l="l" r="r" t="t"/>
                <a:pathLst>
                  <a:path extrusionOk="0" h="250" w="67">
                    <a:moveTo>
                      <a:pt x="67" y="0"/>
                    </a:moveTo>
                    <a:lnTo>
                      <a:pt x="19" y="250"/>
                    </a:lnTo>
                    <a:lnTo>
                      <a:pt x="0" y="204"/>
                    </a:lnTo>
                    <a:lnTo>
                      <a:pt x="40" y="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3" name="Google Shape;4683;p26"/>
              <p:cNvSpPr/>
              <p:nvPr/>
            </p:nvSpPr>
            <p:spPr>
              <a:xfrm>
                <a:off x="6705563" y="1706272"/>
                <a:ext cx="73819" cy="73819"/>
              </a:xfrm>
              <a:custGeom>
                <a:rect b="b" l="l" r="r" t="t"/>
                <a:pathLst>
                  <a:path extrusionOk="0" h="200" w="200">
                    <a:moveTo>
                      <a:pt x="1" y="98"/>
                    </a:moveTo>
                    <a:cubicBezTo>
                      <a:pt x="0" y="153"/>
                      <a:pt x="43" y="198"/>
                      <a:pt x="98" y="199"/>
                    </a:cubicBezTo>
                    <a:cubicBezTo>
                      <a:pt x="153" y="200"/>
                      <a:pt x="198" y="156"/>
                      <a:pt x="199" y="102"/>
                    </a:cubicBezTo>
                    <a:cubicBezTo>
                      <a:pt x="200" y="47"/>
                      <a:pt x="156" y="2"/>
                      <a:pt x="102" y="1"/>
                    </a:cubicBezTo>
                    <a:cubicBezTo>
                      <a:pt x="47" y="0"/>
                      <a:pt x="2" y="43"/>
                      <a:pt x="1" y="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4" name="Google Shape;4684;p26"/>
              <p:cNvSpPr/>
              <p:nvPr/>
            </p:nvSpPr>
            <p:spPr>
              <a:xfrm>
                <a:off x="6712707" y="1713416"/>
                <a:ext cx="58213" cy="58213"/>
              </a:xfrm>
              <a:custGeom>
                <a:rect b="b" l="l" r="r" t="t"/>
                <a:pathLst>
                  <a:path extrusionOk="0" h="159" w="159">
                    <a:moveTo>
                      <a:pt x="1" y="78"/>
                    </a:moveTo>
                    <a:cubicBezTo>
                      <a:pt x="0" y="122"/>
                      <a:pt x="35" y="158"/>
                      <a:pt x="78" y="158"/>
                    </a:cubicBezTo>
                    <a:cubicBezTo>
                      <a:pt x="122" y="159"/>
                      <a:pt x="158" y="125"/>
                      <a:pt x="159" y="81"/>
                    </a:cubicBezTo>
                    <a:cubicBezTo>
                      <a:pt x="159" y="38"/>
                      <a:pt x="125" y="2"/>
                      <a:pt x="81" y="1"/>
                    </a:cubicBezTo>
                    <a:cubicBezTo>
                      <a:pt x="38" y="0"/>
                      <a:pt x="2" y="35"/>
                      <a:pt x="1" y="7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5" name="Google Shape;4685;p26"/>
              <p:cNvSpPr/>
              <p:nvPr/>
            </p:nvSpPr>
            <p:spPr>
              <a:xfrm>
                <a:off x="6724613" y="1726513"/>
                <a:ext cx="34400" cy="33317"/>
              </a:xfrm>
              <a:custGeom>
                <a:rect b="b" l="l" r="r" t="t"/>
                <a:pathLst>
                  <a:path extrusionOk="0" h="91" w="91">
                    <a:moveTo>
                      <a:pt x="1" y="45"/>
                    </a:moveTo>
                    <a:cubicBezTo>
                      <a:pt x="0" y="70"/>
                      <a:pt x="20" y="90"/>
                      <a:pt x="45" y="91"/>
                    </a:cubicBezTo>
                    <a:cubicBezTo>
                      <a:pt x="70" y="91"/>
                      <a:pt x="90" y="72"/>
                      <a:pt x="91" y="47"/>
                    </a:cubicBezTo>
                    <a:cubicBezTo>
                      <a:pt x="91" y="22"/>
                      <a:pt x="71" y="1"/>
                      <a:pt x="47" y="1"/>
                    </a:cubicBezTo>
                    <a:cubicBezTo>
                      <a:pt x="22" y="0"/>
                      <a:pt x="1" y="20"/>
                      <a:pt x="1" y="4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6" name="Google Shape;4686;p26"/>
              <p:cNvSpPr/>
              <p:nvPr/>
            </p:nvSpPr>
            <p:spPr>
              <a:xfrm>
                <a:off x="6734138" y="1734847"/>
                <a:ext cx="16704" cy="16704"/>
              </a:xfrm>
              <a:custGeom>
                <a:rect b="b" l="l" r="r" t="t"/>
                <a:pathLst>
                  <a:path extrusionOk="0" h="46" w="46">
                    <a:moveTo>
                      <a:pt x="0" y="22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35" y="46"/>
                      <a:pt x="45" y="36"/>
                      <a:pt x="45" y="23"/>
                    </a:cubicBezTo>
                    <a:cubicBezTo>
                      <a:pt x="46" y="11"/>
                      <a:pt x="36" y="1"/>
                      <a:pt x="23" y="0"/>
                    </a:cubicBezTo>
                    <a:cubicBezTo>
                      <a:pt x="11" y="0"/>
                      <a:pt x="1" y="10"/>
                      <a:pt x="0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7" name="Google Shape;4687;p26"/>
              <p:cNvSpPr/>
              <p:nvPr/>
            </p:nvSpPr>
            <p:spPr>
              <a:xfrm>
                <a:off x="6762713" y="1638407"/>
                <a:ext cx="107156" cy="73819"/>
              </a:xfrm>
              <a:custGeom>
                <a:rect b="b" l="l" r="r" t="t"/>
                <a:pathLst>
                  <a:path extrusionOk="0" h="62" w="90">
                    <a:moveTo>
                      <a:pt x="90" y="4"/>
                    </a:moveTo>
                    <a:lnTo>
                      <a:pt x="88" y="0"/>
                    </a:lnTo>
                    <a:lnTo>
                      <a:pt x="0" y="59"/>
                    </a:lnTo>
                    <a:lnTo>
                      <a:pt x="6" y="62"/>
                    </a:lnTo>
                    <a:lnTo>
                      <a:pt x="90" y="4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8" name="Google Shape;4688;p26"/>
              <p:cNvSpPr/>
              <p:nvPr/>
            </p:nvSpPr>
            <p:spPr>
              <a:xfrm>
                <a:off x="6684132" y="1776519"/>
                <a:ext cx="45244" cy="217884"/>
              </a:xfrm>
              <a:custGeom>
                <a:rect b="b" l="l" r="r" t="t"/>
                <a:pathLst>
                  <a:path extrusionOk="0" h="183" w="38">
                    <a:moveTo>
                      <a:pt x="38" y="3"/>
                    </a:moveTo>
                    <a:lnTo>
                      <a:pt x="0" y="183"/>
                    </a:lnTo>
                    <a:lnTo>
                      <a:pt x="34" y="0"/>
                    </a:lnTo>
                    <a:lnTo>
                      <a:pt x="38" y="3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9" name="Google Shape;4689;p26"/>
              <p:cNvSpPr/>
              <p:nvPr/>
            </p:nvSpPr>
            <p:spPr>
              <a:xfrm>
                <a:off x="6867488" y="1306222"/>
                <a:ext cx="110728" cy="153591"/>
              </a:xfrm>
              <a:custGeom>
                <a:rect b="b" l="l" r="r" t="t"/>
                <a:pathLst>
                  <a:path extrusionOk="0" h="129" w="93">
                    <a:moveTo>
                      <a:pt x="25" y="129"/>
                    </a:moveTo>
                    <a:lnTo>
                      <a:pt x="0" y="15"/>
                    </a:lnTo>
                    <a:lnTo>
                      <a:pt x="68" y="0"/>
                    </a:lnTo>
                    <a:lnTo>
                      <a:pt x="93" y="115"/>
                    </a:lnTo>
                    <a:lnTo>
                      <a:pt x="25" y="12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0" name="Google Shape;4690;p26"/>
              <p:cNvSpPr/>
              <p:nvPr/>
            </p:nvSpPr>
            <p:spPr>
              <a:xfrm>
                <a:off x="6830578" y="1406235"/>
                <a:ext cx="185255" cy="180496"/>
              </a:xfrm>
              <a:custGeom>
                <a:rect b="b" l="l" r="r" t="t"/>
                <a:pathLst>
                  <a:path extrusionOk="0" h="493" w="506">
                    <a:moveTo>
                      <a:pt x="51" y="493"/>
                    </a:moveTo>
                    <a:cubicBezTo>
                      <a:pt x="0" y="257"/>
                      <a:pt x="0" y="257"/>
                      <a:pt x="0" y="257"/>
                    </a:cubicBezTo>
                    <a:cubicBezTo>
                      <a:pt x="49" y="182"/>
                      <a:pt x="77" y="139"/>
                      <a:pt x="126" y="63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506" y="395"/>
                      <a:pt x="506" y="395"/>
                      <a:pt x="506" y="395"/>
                    </a:cubicBezTo>
                    <a:lnTo>
                      <a:pt x="51" y="49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1" name="Google Shape;4691;p26"/>
              <p:cNvSpPr/>
              <p:nvPr/>
            </p:nvSpPr>
            <p:spPr>
              <a:xfrm>
                <a:off x="6894872" y="1416950"/>
                <a:ext cx="110728" cy="127397"/>
              </a:xfrm>
              <a:custGeom>
                <a:rect b="b" l="l" r="r" t="t"/>
                <a:pathLst>
                  <a:path extrusionOk="0" h="107" w="93">
                    <a:moveTo>
                      <a:pt x="93" y="107"/>
                    </a:moveTo>
                    <a:lnTo>
                      <a:pt x="70" y="0"/>
                    </a:lnTo>
                    <a:lnTo>
                      <a:pt x="0" y="15"/>
                    </a:lnTo>
                    <a:lnTo>
                      <a:pt x="65" y="9"/>
                    </a:lnTo>
                    <a:lnTo>
                      <a:pt x="93" y="107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2" name="Google Shape;4692;p26"/>
              <p:cNvSpPr/>
              <p:nvPr/>
            </p:nvSpPr>
            <p:spPr>
              <a:xfrm>
                <a:off x="6838913" y="1437191"/>
                <a:ext cx="59531" cy="66675"/>
              </a:xfrm>
              <a:custGeom>
                <a:rect b="b" l="l" r="r" t="t"/>
                <a:pathLst>
                  <a:path extrusionOk="0" h="56" w="50">
                    <a:moveTo>
                      <a:pt x="40" y="0"/>
                    </a:moveTo>
                    <a:lnTo>
                      <a:pt x="0" y="56"/>
                    </a:lnTo>
                    <a:lnTo>
                      <a:pt x="50" y="4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3" name="Google Shape;4693;p26"/>
              <p:cNvSpPr/>
              <p:nvPr/>
            </p:nvSpPr>
            <p:spPr>
              <a:xfrm>
                <a:off x="6904397" y="1453860"/>
                <a:ext cx="72554" cy="71393"/>
              </a:xfrm>
              <a:custGeom>
                <a:rect b="b" l="l" r="r" t="t"/>
                <a:pathLst>
                  <a:path extrusionOk="0" h="195" w="195">
                    <a:moveTo>
                      <a:pt x="116" y="184"/>
                    </a:moveTo>
                    <a:cubicBezTo>
                      <a:pt x="68" y="195"/>
                      <a:pt x="21" y="164"/>
                      <a:pt x="10" y="116"/>
                    </a:cubicBezTo>
                    <a:cubicBezTo>
                      <a:pt x="0" y="68"/>
                      <a:pt x="31" y="21"/>
                      <a:pt x="79" y="10"/>
                    </a:cubicBezTo>
                    <a:cubicBezTo>
                      <a:pt x="127" y="0"/>
                      <a:pt x="174" y="31"/>
                      <a:pt x="184" y="79"/>
                    </a:cubicBezTo>
                    <a:cubicBezTo>
                      <a:pt x="195" y="127"/>
                      <a:pt x="164" y="174"/>
                      <a:pt x="116" y="1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4" name="Google Shape;4694;p26"/>
              <p:cNvSpPr/>
              <p:nvPr/>
            </p:nvSpPr>
            <p:spPr>
              <a:xfrm>
                <a:off x="6911541" y="1461004"/>
                <a:ext cx="58415" cy="57013"/>
              </a:xfrm>
              <a:custGeom>
                <a:rect b="b" l="l" r="r" t="t"/>
                <a:pathLst>
                  <a:path extrusionOk="0" h="157" w="157">
                    <a:moveTo>
                      <a:pt x="94" y="149"/>
                    </a:moveTo>
                    <a:cubicBezTo>
                      <a:pt x="55" y="157"/>
                      <a:pt x="16" y="132"/>
                      <a:pt x="8" y="93"/>
                    </a:cubicBezTo>
                    <a:cubicBezTo>
                      <a:pt x="0" y="55"/>
                      <a:pt x="24" y="16"/>
                      <a:pt x="63" y="8"/>
                    </a:cubicBezTo>
                    <a:cubicBezTo>
                      <a:pt x="102" y="0"/>
                      <a:pt x="140" y="24"/>
                      <a:pt x="149" y="63"/>
                    </a:cubicBezTo>
                    <a:cubicBezTo>
                      <a:pt x="157" y="102"/>
                      <a:pt x="132" y="140"/>
                      <a:pt x="94" y="1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5" name="Google Shape;4695;p26"/>
              <p:cNvSpPr/>
              <p:nvPr/>
            </p:nvSpPr>
            <p:spPr>
              <a:xfrm>
                <a:off x="6923447" y="1472910"/>
                <a:ext cx="34603" cy="33218"/>
              </a:xfrm>
              <a:custGeom>
                <a:rect b="b" l="l" r="r" t="t"/>
                <a:pathLst>
                  <a:path extrusionOk="0" h="93" w="93">
                    <a:moveTo>
                      <a:pt x="55" y="88"/>
                    </a:moveTo>
                    <a:cubicBezTo>
                      <a:pt x="32" y="93"/>
                      <a:pt x="10" y="78"/>
                      <a:pt x="5" y="55"/>
                    </a:cubicBezTo>
                    <a:cubicBezTo>
                      <a:pt x="0" y="32"/>
                      <a:pt x="15" y="10"/>
                      <a:pt x="37" y="5"/>
                    </a:cubicBezTo>
                    <a:cubicBezTo>
                      <a:pt x="60" y="0"/>
                      <a:pt x="83" y="15"/>
                      <a:pt x="88" y="37"/>
                    </a:cubicBezTo>
                    <a:cubicBezTo>
                      <a:pt x="93" y="60"/>
                      <a:pt x="78" y="83"/>
                      <a:pt x="55" y="8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6" name="Google Shape;4696;p26"/>
              <p:cNvSpPr/>
              <p:nvPr/>
            </p:nvSpPr>
            <p:spPr>
              <a:xfrm>
                <a:off x="6886550" y="1552387"/>
                <a:ext cx="108325" cy="89325"/>
              </a:xfrm>
              <a:custGeom>
                <a:rect b="b" l="l" r="r" t="t"/>
                <a:pathLst>
                  <a:path extrusionOk="0" h="62" w="91">
                    <a:moveTo>
                      <a:pt x="9" y="62"/>
                    </a:moveTo>
                    <a:lnTo>
                      <a:pt x="0" y="17"/>
                    </a:lnTo>
                    <a:lnTo>
                      <a:pt x="82" y="0"/>
                    </a:lnTo>
                    <a:lnTo>
                      <a:pt x="91" y="45"/>
                    </a:lnTo>
                    <a:lnTo>
                      <a:pt x="9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7" name="Google Shape;4697;p26"/>
              <p:cNvSpPr/>
              <p:nvPr/>
            </p:nvSpPr>
            <p:spPr>
              <a:xfrm>
                <a:off x="6992503" y="1596735"/>
                <a:ext cx="184547" cy="64294"/>
              </a:xfrm>
              <a:custGeom>
                <a:rect b="b" l="l" r="r" t="t"/>
                <a:pathLst>
                  <a:path extrusionOk="0" h="54" w="155">
                    <a:moveTo>
                      <a:pt x="0" y="27"/>
                    </a:moveTo>
                    <a:lnTo>
                      <a:pt x="150" y="54"/>
                    </a:lnTo>
                    <a:lnTo>
                      <a:pt x="155" y="27"/>
                    </a:lnTo>
                    <a:lnTo>
                      <a:pt x="5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8" name="Google Shape;4698;p26"/>
              <p:cNvSpPr/>
              <p:nvPr/>
            </p:nvSpPr>
            <p:spPr>
              <a:xfrm>
                <a:off x="7169907" y="1653885"/>
                <a:ext cx="173831" cy="260747"/>
              </a:xfrm>
              <a:custGeom>
                <a:rect b="b" l="l" r="r" t="t"/>
                <a:pathLst>
                  <a:path extrusionOk="0" h="219" w="146">
                    <a:moveTo>
                      <a:pt x="0" y="11"/>
                    </a:moveTo>
                    <a:lnTo>
                      <a:pt x="146" y="219"/>
                    </a:lnTo>
                    <a:lnTo>
                      <a:pt x="144" y="169"/>
                    </a:lnTo>
                    <a:lnTo>
                      <a:pt x="25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9" name="Google Shape;4699;p26"/>
              <p:cNvSpPr/>
              <p:nvPr/>
            </p:nvSpPr>
            <p:spPr>
              <a:xfrm>
                <a:off x="7138950" y="1607450"/>
                <a:ext cx="83415" cy="83046"/>
              </a:xfrm>
              <a:custGeom>
                <a:rect b="b" l="l" r="r" t="t"/>
                <a:pathLst>
                  <a:path extrusionOk="0" h="225" w="226">
                    <a:moveTo>
                      <a:pt x="202" y="70"/>
                    </a:moveTo>
                    <a:cubicBezTo>
                      <a:pt x="226" y="120"/>
                      <a:pt x="204" y="179"/>
                      <a:pt x="155" y="202"/>
                    </a:cubicBezTo>
                    <a:cubicBezTo>
                      <a:pt x="106" y="225"/>
                      <a:pt x="47" y="204"/>
                      <a:pt x="24" y="155"/>
                    </a:cubicBezTo>
                    <a:cubicBezTo>
                      <a:pt x="0" y="105"/>
                      <a:pt x="21" y="46"/>
                      <a:pt x="71" y="23"/>
                    </a:cubicBezTo>
                    <a:cubicBezTo>
                      <a:pt x="120" y="0"/>
                      <a:pt x="179" y="21"/>
                      <a:pt x="202" y="7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0" name="Google Shape;4700;p26"/>
              <p:cNvSpPr/>
              <p:nvPr/>
            </p:nvSpPr>
            <p:spPr>
              <a:xfrm>
                <a:off x="7147285" y="1615785"/>
                <a:ext cx="66437" cy="66437"/>
              </a:xfrm>
              <a:custGeom>
                <a:rect b="b" l="l" r="r" t="t"/>
                <a:pathLst>
                  <a:path extrusionOk="0" h="180" w="180">
                    <a:moveTo>
                      <a:pt x="161" y="57"/>
                    </a:moveTo>
                    <a:cubicBezTo>
                      <a:pt x="180" y="96"/>
                      <a:pt x="163" y="143"/>
                      <a:pt x="124" y="161"/>
                    </a:cubicBezTo>
                    <a:cubicBezTo>
                      <a:pt x="84" y="180"/>
                      <a:pt x="38" y="163"/>
                      <a:pt x="19" y="124"/>
                    </a:cubicBezTo>
                    <a:cubicBezTo>
                      <a:pt x="0" y="84"/>
                      <a:pt x="17" y="38"/>
                      <a:pt x="57" y="19"/>
                    </a:cubicBezTo>
                    <a:cubicBezTo>
                      <a:pt x="96" y="0"/>
                      <a:pt x="143" y="17"/>
                      <a:pt x="161" y="5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1" name="Google Shape;4701;p26"/>
              <p:cNvSpPr/>
              <p:nvPr/>
            </p:nvSpPr>
            <p:spPr>
              <a:xfrm>
                <a:off x="7161572" y="1630072"/>
                <a:ext cx="37951" cy="38017"/>
              </a:xfrm>
              <a:custGeom>
                <a:rect b="b" l="l" r="r" t="t"/>
                <a:pathLst>
                  <a:path extrusionOk="0" h="103" w="102">
                    <a:moveTo>
                      <a:pt x="92" y="32"/>
                    </a:moveTo>
                    <a:cubicBezTo>
                      <a:pt x="102" y="55"/>
                      <a:pt x="93" y="82"/>
                      <a:pt x="70" y="92"/>
                    </a:cubicBezTo>
                    <a:cubicBezTo>
                      <a:pt x="48" y="103"/>
                      <a:pt x="21" y="93"/>
                      <a:pt x="10" y="71"/>
                    </a:cubicBezTo>
                    <a:cubicBezTo>
                      <a:pt x="0" y="48"/>
                      <a:pt x="9" y="21"/>
                      <a:pt x="32" y="11"/>
                    </a:cubicBezTo>
                    <a:cubicBezTo>
                      <a:pt x="54" y="0"/>
                      <a:pt x="81" y="10"/>
                      <a:pt x="92" y="3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2" name="Google Shape;4702;p26"/>
              <p:cNvSpPr/>
              <p:nvPr/>
            </p:nvSpPr>
            <p:spPr>
              <a:xfrm>
                <a:off x="7171097" y="1639597"/>
                <a:ext cx="19038" cy="18976"/>
              </a:xfrm>
              <a:custGeom>
                <a:rect b="b" l="l" r="r" t="t"/>
                <a:pathLst>
                  <a:path extrusionOk="0" h="51" w="52">
                    <a:moveTo>
                      <a:pt x="46" y="16"/>
                    </a:moveTo>
                    <a:cubicBezTo>
                      <a:pt x="52" y="27"/>
                      <a:pt x="47" y="41"/>
                      <a:pt x="36" y="46"/>
                    </a:cubicBezTo>
                    <a:cubicBezTo>
                      <a:pt x="24" y="51"/>
                      <a:pt x="11" y="46"/>
                      <a:pt x="6" y="35"/>
                    </a:cubicBezTo>
                    <a:cubicBezTo>
                      <a:pt x="0" y="24"/>
                      <a:pt x="5" y="10"/>
                      <a:pt x="16" y="5"/>
                    </a:cubicBezTo>
                    <a:cubicBezTo>
                      <a:pt x="28" y="0"/>
                      <a:pt x="41" y="5"/>
                      <a:pt x="46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3" name="Google Shape;4703;p26"/>
              <p:cNvSpPr/>
              <p:nvPr/>
            </p:nvSpPr>
            <p:spPr>
              <a:xfrm>
                <a:off x="6871060" y="1588400"/>
                <a:ext cx="77349" cy="78617"/>
              </a:xfrm>
              <a:custGeom>
                <a:rect b="b" l="l" r="r" t="t"/>
                <a:pathLst>
                  <a:path extrusionOk="0" h="213" w="213">
                    <a:moveTo>
                      <a:pt x="204" y="89"/>
                    </a:moveTo>
                    <a:cubicBezTo>
                      <a:pt x="213" y="143"/>
                      <a:pt x="178" y="194"/>
                      <a:pt x="124" y="204"/>
                    </a:cubicBezTo>
                    <a:cubicBezTo>
                      <a:pt x="70" y="213"/>
                      <a:pt x="19" y="178"/>
                      <a:pt x="9" y="124"/>
                    </a:cubicBezTo>
                    <a:cubicBezTo>
                      <a:pt x="0" y="70"/>
                      <a:pt x="35" y="19"/>
                      <a:pt x="89" y="9"/>
                    </a:cubicBezTo>
                    <a:cubicBezTo>
                      <a:pt x="143" y="0"/>
                      <a:pt x="194" y="35"/>
                      <a:pt x="204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4" name="Google Shape;4704;p26"/>
              <p:cNvSpPr/>
              <p:nvPr/>
            </p:nvSpPr>
            <p:spPr>
              <a:xfrm>
                <a:off x="6878203" y="1596735"/>
                <a:ext cx="63115" cy="61734"/>
              </a:xfrm>
              <a:custGeom>
                <a:rect b="b" l="l" r="r" t="t"/>
                <a:pathLst>
                  <a:path extrusionOk="0" h="170" w="171">
                    <a:moveTo>
                      <a:pt x="163" y="71"/>
                    </a:moveTo>
                    <a:cubicBezTo>
                      <a:pt x="171" y="114"/>
                      <a:pt x="142" y="155"/>
                      <a:pt x="99" y="163"/>
                    </a:cubicBezTo>
                    <a:cubicBezTo>
                      <a:pt x="57" y="170"/>
                      <a:pt x="16" y="142"/>
                      <a:pt x="8" y="99"/>
                    </a:cubicBezTo>
                    <a:cubicBezTo>
                      <a:pt x="0" y="56"/>
                      <a:pt x="29" y="15"/>
                      <a:pt x="72" y="8"/>
                    </a:cubicBezTo>
                    <a:cubicBezTo>
                      <a:pt x="115" y="0"/>
                      <a:pt x="156" y="29"/>
                      <a:pt x="163" y="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5" name="Google Shape;4705;p26"/>
              <p:cNvSpPr/>
              <p:nvPr/>
            </p:nvSpPr>
            <p:spPr>
              <a:xfrm>
                <a:off x="6892491" y="1609832"/>
                <a:ext cx="35802" cy="35802"/>
              </a:xfrm>
              <a:custGeom>
                <a:rect b="b" l="l" r="r" t="t"/>
                <a:pathLst>
                  <a:path extrusionOk="0" h="97" w="97">
                    <a:moveTo>
                      <a:pt x="93" y="41"/>
                    </a:moveTo>
                    <a:cubicBezTo>
                      <a:pt x="97" y="65"/>
                      <a:pt x="81" y="88"/>
                      <a:pt x="56" y="93"/>
                    </a:cubicBezTo>
                    <a:cubicBezTo>
                      <a:pt x="32" y="97"/>
                      <a:pt x="9" y="81"/>
                      <a:pt x="4" y="56"/>
                    </a:cubicBezTo>
                    <a:cubicBezTo>
                      <a:pt x="0" y="32"/>
                      <a:pt x="16" y="9"/>
                      <a:pt x="41" y="4"/>
                    </a:cubicBezTo>
                    <a:cubicBezTo>
                      <a:pt x="65" y="0"/>
                      <a:pt x="88" y="16"/>
                      <a:pt x="93" y="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6" name="Google Shape;4706;p26"/>
              <p:cNvSpPr/>
              <p:nvPr/>
            </p:nvSpPr>
            <p:spPr>
              <a:xfrm>
                <a:off x="6900825" y="1619357"/>
                <a:ext cx="17794" cy="17794"/>
              </a:xfrm>
              <a:custGeom>
                <a:rect b="b" l="l" r="r" t="t"/>
                <a:pathLst>
                  <a:path extrusionOk="0" h="49" w="49">
                    <a:moveTo>
                      <a:pt x="47" y="21"/>
                    </a:moveTo>
                    <a:cubicBezTo>
                      <a:pt x="49" y="33"/>
                      <a:pt x="41" y="45"/>
                      <a:pt x="28" y="47"/>
                    </a:cubicBezTo>
                    <a:cubicBezTo>
                      <a:pt x="16" y="49"/>
                      <a:pt x="5" y="41"/>
                      <a:pt x="2" y="29"/>
                    </a:cubicBezTo>
                    <a:cubicBezTo>
                      <a:pt x="0" y="16"/>
                      <a:pt x="8" y="5"/>
                      <a:pt x="21" y="2"/>
                    </a:cubicBezTo>
                    <a:cubicBezTo>
                      <a:pt x="33" y="0"/>
                      <a:pt x="44" y="8"/>
                      <a:pt x="47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7" name="Google Shape;4707;p26"/>
              <p:cNvSpPr/>
              <p:nvPr/>
            </p:nvSpPr>
            <p:spPr>
              <a:xfrm>
                <a:off x="6944878" y="1575304"/>
                <a:ext cx="74042" cy="74042"/>
              </a:xfrm>
              <a:custGeom>
                <a:rect b="b" l="l" r="r" t="t"/>
                <a:pathLst>
                  <a:path extrusionOk="0" h="199" w="199">
                    <a:moveTo>
                      <a:pt x="198" y="98"/>
                    </a:moveTo>
                    <a:cubicBezTo>
                      <a:pt x="199" y="153"/>
                      <a:pt x="155" y="198"/>
                      <a:pt x="101" y="199"/>
                    </a:cubicBezTo>
                    <a:cubicBezTo>
                      <a:pt x="46" y="199"/>
                      <a:pt x="1" y="155"/>
                      <a:pt x="1" y="101"/>
                    </a:cubicBezTo>
                    <a:cubicBezTo>
                      <a:pt x="0" y="46"/>
                      <a:pt x="44" y="1"/>
                      <a:pt x="98" y="1"/>
                    </a:cubicBezTo>
                    <a:cubicBezTo>
                      <a:pt x="153" y="0"/>
                      <a:pt x="198" y="44"/>
                      <a:pt x="198" y="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8" name="Google Shape;4708;p26"/>
              <p:cNvSpPr/>
              <p:nvPr/>
            </p:nvSpPr>
            <p:spPr>
              <a:xfrm>
                <a:off x="6952022" y="1583638"/>
                <a:ext cx="58213" cy="58213"/>
              </a:xfrm>
              <a:custGeom>
                <a:rect b="b" l="l" r="r" t="t"/>
                <a:pathLst>
                  <a:path extrusionOk="0" h="159" w="159">
                    <a:moveTo>
                      <a:pt x="158" y="78"/>
                    </a:moveTo>
                    <a:cubicBezTo>
                      <a:pt x="159" y="122"/>
                      <a:pt x="124" y="158"/>
                      <a:pt x="80" y="158"/>
                    </a:cubicBezTo>
                    <a:cubicBezTo>
                      <a:pt x="37" y="159"/>
                      <a:pt x="1" y="124"/>
                      <a:pt x="1" y="80"/>
                    </a:cubicBezTo>
                    <a:cubicBezTo>
                      <a:pt x="0" y="37"/>
                      <a:pt x="35" y="1"/>
                      <a:pt x="79" y="1"/>
                    </a:cubicBezTo>
                    <a:cubicBezTo>
                      <a:pt x="122" y="0"/>
                      <a:pt x="158" y="35"/>
                      <a:pt x="158" y="7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9" name="Google Shape;4709;p26"/>
              <p:cNvSpPr/>
              <p:nvPr/>
            </p:nvSpPr>
            <p:spPr>
              <a:xfrm>
                <a:off x="6965119" y="1595544"/>
                <a:ext cx="33317" cy="33317"/>
              </a:xfrm>
              <a:custGeom>
                <a:rect b="b" l="l" r="r" t="t"/>
                <a:pathLst>
                  <a:path extrusionOk="0" h="91" w="91">
                    <a:moveTo>
                      <a:pt x="91" y="45"/>
                    </a:moveTo>
                    <a:cubicBezTo>
                      <a:pt x="91" y="70"/>
                      <a:pt x="71" y="90"/>
                      <a:pt x="46" y="91"/>
                    </a:cubicBezTo>
                    <a:cubicBezTo>
                      <a:pt x="21" y="91"/>
                      <a:pt x="1" y="71"/>
                      <a:pt x="1" y="46"/>
                    </a:cubicBezTo>
                    <a:cubicBezTo>
                      <a:pt x="0" y="21"/>
                      <a:pt x="20" y="1"/>
                      <a:pt x="45" y="1"/>
                    </a:cubicBezTo>
                    <a:cubicBezTo>
                      <a:pt x="70" y="0"/>
                      <a:pt x="90" y="20"/>
                      <a:pt x="91" y="4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0" name="Google Shape;4710;p26"/>
              <p:cNvSpPr/>
              <p:nvPr/>
            </p:nvSpPr>
            <p:spPr>
              <a:xfrm>
                <a:off x="6973453" y="1603879"/>
                <a:ext cx="16609" cy="16609"/>
              </a:xfrm>
              <a:custGeom>
                <a:rect b="b" l="l" r="r" t="t"/>
                <a:pathLst>
                  <a:path extrusionOk="0" h="45" w="45">
                    <a:moveTo>
                      <a:pt x="45" y="22"/>
                    </a:moveTo>
                    <a:cubicBezTo>
                      <a:pt x="45" y="35"/>
                      <a:pt x="35" y="45"/>
                      <a:pt x="23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1"/>
                      <a:pt x="10" y="0"/>
                      <a:pt x="22" y="0"/>
                    </a:cubicBezTo>
                    <a:cubicBezTo>
                      <a:pt x="35" y="0"/>
                      <a:pt x="45" y="10"/>
                      <a:pt x="45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1" name="Google Shape;4711;p26"/>
              <p:cNvSpPr/>
              <p:nvPr/>
            </p:nvSpPr>
            <p:spPr>
              <a:xfrm>
                <a:off x="7022269" y="1605069"/>
                <a:ext cx="125016" cy="27384"/>
              </a:xfrm>
              <a:custGeom>
                <a:rect b="b" l="l" r="r" t="t"/>
                <a:pathLst>
                  <a:path extrusionOk="0" h="23" w="105">
                    <a:moveTo>
                      <a:pt x="0" y="4"/>
                    </a:moveTo>
                    <a:lnTo>
                      <a:pt x="1" y="0"/>
                    </a:lnTo>
                    <a:lnTo>
                      <a:pt x="105" y="18"/>
                    </a:lnTo>
                    <a:lnTo>
                      <a:pt x="100" y="2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2" name="Google Shape;4712;p26"/>
              <p:cNvSpPr/>
              <p:nvPr/>
            </p:nvSpPr>
            <p:spPr>
              <a:xfrm>
                <a:off x="7206816" y="1672935"/>
                <a:ext cx="129778" cy="182166"/>
              </a:xfrm>
              <a:custGeom>
                <a:rect b="b" l="l" r="r" t="t"/>
                <a:pathLst>
                  <a:path extrusionOk="0" h="153" w="109">
                    <a:moveTo>
                      <a:pt x="0" y="4"/>
                    </a:moveTo>
                    <a:lnTo>
                      <a:pt x="109" y="15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3" name="Google Shape;4713;p26"/>
              <p:cNvSpPr/>
              <p:nvPr/>
            </p:nvSpPr>
            <p:spPr>
              <a:xfrm>
                <a:off x="6928210" y="1314557"/>
                <a:ext cx="33338" cy="91678"/>
              </a:xfrm>
              <a:custGeom>
                <a:rect b="b" l="l" r="r" t="t"/>
                <a:pathLst>
                  <a:path extrusionOk="0" h="77" w="28">
                    <a:moveTo>
                      <a:pt x="28" y="75"/>
                    </a:moveTo>
                    <a:lnTo>
                      <a:pt x="17" y="77"/>
                    </a:lnTo>
                    <a:lnTo>
                      <a:pt x="0" y="3"/>
                    </a:lnTo>
                    <a:lnTo>
                      <a:pt x="12" y="0"/>
                    </a:lnTo>
                    <a:lnTo>
                      <a:pt x="28" y="75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4" name="Google Shape;4714;p26"/>
              <p:cNvSpPr/>
              <p:nvPr/>
            </p:nvSpPr>
            <p:spPr>
              <a:xfrm>
                <a:off x="6540066" y="620422"/>
                <a:ext cx="490538" cy="272653"/>
              </a:xfrm>
              <a:custGeom>
                <a:rect b="b" l="l" r="r" t="t"/>
                <a:pathLst>
                  <a:path extrusionOk="0" h="229" w="412">
                    <a:moveTo>
                      <a:pt x="35" y="0"/>
                    </a:moveTo>
                    <a:lnTo>
                      <a:pt x="412" y="128"/>
                    </a:lnTo>
                    <a:lnTo>
                      <a:pt x="377" y="229"/>
                    </a:lnTo>
                    <a:lnTo>
                      <a:pt x="0" y="10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5" name="Google Shape;4715;p26"/>
              <p:cNvSpPr/>
              <p:nvPr/>
            </p:nvSpPr>
            <p:spPr>
              <a:xfrm>
                <a:off x="6544828" y="675191"/>
                <a:ext cx="466725" cy="204788"/>
              </a:xfrm>
              <a:custGeom>
                <a:rect b="b" l="l" r="r" t="t"/>
                <a:pathLst>
                  <a:path extrusionOk="0" h="172" w="392">
                    <a:moveTo>
                      <a:pt x="15" y="0"/>
                    </a:moveTo>
                    <a:lnTo>
                      <a:pt x="392" y="129"/>
                    </a:lnTo>
                    <a:lnTo>
                      <a:pt x="377" y="172"/>
                    </a:lnTo>
                    <a:lnTo>
                      <a:pt x="0" y="4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6" name="Google Shape;4716;p26"/>
              <p:cNvSpPr/>
              <p:nvPr/>
            </p:nvSpPr>
            <p:spPr>
              <a:xfrm>
                <a:off x="6582928" y="633519"/>
                <a:ext cx="430554" cy="155758"/>
              </a:xfrm>
              <a:custGeom>
                <a:rect b="b" l="l" r="r" t="t"/>
                <a:pathLst>
                  <a:path extrusionOk="0" h="422" w="1176">
                    <a:moveTo>
                      <a:pt x="4" y="12"/>
                    </a:moveTo>
                    <a:cubicBezTo>
                      <a:pt x="8" y="0"/>
                      <a:pt x="238" y="70"/>
                      <a:pt x="517" y="168"/>
                    </a:cubicBezTo>
                    <a:cubicBezTo>
                      <a:pt x="796" y="265"/>
                      <a:pt x="1176" y="399"/>
                      <a:pt x="1172" y="410"/>
                    </a:cubicBezTo>
                    <a:cubicBezTo>
                      <a:pt x="1168" y="422"/>
                      <a:pt x="782" y="307"/>
                      <a:pt x="502" y="209"/>
                    </a:cubicBezTo>
                    <a:cubicBezTo>
                      <a:pt x="223" y="112"/>
                      <a:pt x="0" y="23"/>
                      <a:pt x="4" y="12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7" name="Google Shape;4717;p26"/>
              <p:cNvSpPr/>
              <p:nvPr/>
            </p:nvSpPr>
            <p:spPr>
              <a:xfrm>
                <a:off x="6835341" y="819257"/>
                <a:ext cx="233363" cy="486966"/>
              </a:xfrm>
              <a:custGeom>
                <a:rect b="b" l="l" r="r" t="t"/>
                <a:pathLst>
                  <a:path extrusionOk="0" h="409" w="196">
                    <a:moveTo>
                      <a:pt x="104" y="409"/>
                    </a:moveTo>
                    <a:lnTo>
                      <a:pt x="196" y="24"/>
                    </a:lnTo>
                    <a:lnTo>
                      <a:pt x="92" y="0"/>
                    </a:lnTo>
                    <a:lnTo>
                      <a:pt x="0" y="385"/>
                    </a:lnTo>
                    <a:lnTo>
                      <a:pt x="104" y="4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8" name="Google Shape;4718;p26"/>
              <p:cNvSpPr/>
              <p:nvPr/>
            </p:nvSpPr>
            <p:spPr>
              <a:xfrm>
                <a:off x="6847247" y="822829"/>
                <a:ext cx="164306" cy="470297"/>
              </a:xfrm>
              <a:custGeom>
                <a:rect b="b" l="l" r="r" t="t"/>
                <a:pathLst>
                  <a:path extrusionOk="0" h="395" w="138">
                    <a:moveTo>
                      <a:pt x="45" y="395"/>
                    </a:moveTo>
                    <a:lnTo>
                      <a:pt x="138" y="10"/>
                    </a:lnTo>
                    <a:lnTo>
                      <a:pt x="93" y="0"/>
                    </a:lnTo>
                    <a:lnTo>
                      <a:pt x="0" y="385"/>
                    </a:lnTo>
                    <a:lnTo>
                      <a:pt x="45" y="39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9" name="Google Shape;4719;p26"/>
              <p:cNvSpPr/>
              <p:nvPr/>
            </p:nvSpPr>
            <p:spPr>
              <a:xfrm>
                <a:off x="6940116" y="853785"/>
                <a:ext cx="113863" cy="440073"/>
              </a:xfrm>
              <a:custGeom>
                <a:rect b="b" l="l" r="r" t="t"/>
                <a:pathLst>
                  <a:path extrusionOk="0" h="1202" w="311">
                    <a:moveTo>
                      <a:pt x="11" y="1199"/>
                    </a:moveTo>
                    <a:cubicBezTo>
                      <a:pt x="23" y="1202"/>
                      <a:pt x="86" y="970"/>
                      <a:pt x="151" y="682"/>
                    </a:cubicBezTo>
                    <a:cubicBezTo>
                      <a:pt x="216" y="393"/>
                      <a:pt x="311" y="6"/>
                      <a:pt x="299" y="3"/>
                    </a:cubicBezTo>
                    <a:cubicBezTo>
                      <a:pt x="287" y="0"/>
                      <a:pt x="174" y="384"/>
                      <a:pt x="108" y="672"/>
                    </a:cubicBezTo>
                    <a:cubicBezTo>
                      <a:pt x="43" y="961"/>
                      <a:pt x="0" y="1197"/>
                      <a:pt x="11" y="1199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0" name="Google Shape;4720;p26"/>
              <p:cNvSpPr/>
              <p:nvPr/>
            </p:nvSpPr>
            <p:spPr>
              <a:xfrm>
                <a:off x="6415040" y="535728"/>
                <a:ext cx="291964" cy="274983"/>
              </a:xfrm>
              <a:custGeom>
                <a:rect b="b" l="l" r="r" t="t"/>
                <a:pathLst>
                  <a:path extrusionOk="0" h="722" w="791">
                    <a:moveTo>
                      <a:pt x="399" y="722"/>
                    </a:moveTo>
                    <a:cubicBezTo>
                      <a:pt x="391" y="722"/>
                      <a:pt x="391" y="722"/>
                      <a:pt x="391" y="722"/>
                    </a:cubicBezTo>
                    <a:cubicBezTo>
                      <a:pt x="175" y="722"/>
                      <a:pt x="0" y="547"/>
                      <a:pt x="0" y="33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91" y="0"/>
                      <a:pt x="791" y="0"/>
                      <a:pt x="791" y="0"/>
                    </a:cubicBezTo>
                    <a:cubicBezTo>
                      <a:pt x="791" y="331"/>
                      <a:pt x="791" y="331"/>
                      <a:pt x="791" y="331"/>
                    </a:cubicBezTo>
                    <a:cubicBezTo>
                      <a:pt x="791" y="547"/>
                      <a:pt x="616" y="722"/>
                      <a:pt x="399" y="7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1" name="Google Shape;4721;p26"/>
              <p:cNvSpPr/>
              <p:nvPr/>
            </p:nvSpPr>
            <p:spPr>
              <a:xfrm>
                <a:off x="6415050" y="544222"/>
                <a:ext cx="357300" cy="0"/>
              </a:xfrm>
              <a:prstGeom prst="rect">
                <a:avLst/>
              </a:prstGeom>
              <a:solidFill>
                <a:srgbClr val="C29D3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2" name="Google Shape;4722;p26"/>
              <p:cNvSpPr/>
              <p:nvPr/>
            </p:nvSpPr>
            <p:spPr>
              <a:xfrm>
                <a:off x="6507919" y="620422"/>
                <a:ext cx="0" cy="0"/>
              </a:xfrm>
              <a:prstGeom prst="ellipse">
                <a:avLst/>
              </a:prstGeom>
              <a:solidFill>
                <a:srgbClr val="F9C94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3" name="Google Shape;4723;p26"/>
              <p:cNvSpPr/>
              <p:nvPr/>
            </p:nvSpPr>
            <p:spPr>
              <a:xfrm>
                <a:off x="6535303" y="647807"/>
                <a:ext cx="0" cy="0"/>
              </a:xfrm>
              <a:prstGeom prst="ellipse">
                <a:avLst/>
              </a:prstGeom>
              <a:solidFill>
                <a:srgbClr val="422F1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4" name="Google Shape;4724;p26"/>
              <p:cNvSpPr/>
              <p:nvPr/>
            </p:nvSpPr>
            <p:spPr>
              <a:xfrm>
                <a:off x="6575785" y="678763"/>
                <a:ext cx="122283" cy="125123"/>
              </a:xfrm>
              <a:custGeom>
                <a:rect b="b" l="l" r="r" t="t"/>
                <a:pathLst>
                  <a:path extrusionOk="0" h="339" w="334">
                    <a:moveTo>
                      <a:pt x="0" y="339"/>
                    </a:moveTo>
                    <a:cubicBezTo>
                      <a:pt x="293" y="305"/>
                      <a:pt x="334" y="0"/>
                      <a:pt x="334" y="0"/>
                    </a:cubicBezTo>
                    <a:cubicBezTo>
                      <a:pt x="334" y="0"/>
                      <a:pt x="230" y="286"/>
                      <a:pt x="0" y="339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5" name="Google Shape;4725;p26"/>
              <p:cNvSpPr/>
              <p:nvPr/>
            </p:nvSpPr>
            <p:spPr>
              <a:xfrm>
                <a:off x="6247172" y="165603"/>
                <a:ext cx="652191" cy="377467"/>
              </a:xfrm>
              <a:custGeom>
                <a:rect b="b" l="l" r="r" t="t"/>
                <a:pathLst>
                  <a:path extrusionOk="0" h="1031" w="1767">
                    <a:moveTo>
                      <a:pt x="1560" y="1031"/>
                    </a:moveTo>
                    <a:cubicBezTo>
                      <a:pt x="207" y="1031"/>
                      <a:pt x="207" y="1031"/>
                      <a:pt x="207" y="1031"/>
                    </a:cubicBezTo>
                    <a:cubicBezTo>
                      <a:pt x="126" y="950"/>
                      <a:pt x="81" y="905"/>
                      <a:pt x="0" y="824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81" y="126"/>
                      <a:pt x="126" y="81"/>
                      <a:pt x="207" y="0"/>
                    </a:cubicBezTo>
                    <a:cubicBezTo>
                      <a:pt x="1560" y="0"/>
                      <a:pt x="1560" y="0"/>
                      <a:pt x="1560" y="0"/>
                    </a:cubicBezTo>
                    <a:cubicBezTo>
                      <a:pt x="1641" y="81"/>
                      <a:pt x="1686" y="126"/>
                      <a:pt x="1767" y="207"/>
                    </a:cubicBezTo>
                    <a:cubicBezTo>
                      <a:pt x="1767" y="824"/>
                      <a:pt x="1767" y="824"/>
                      <a:pt x="1767" y="824"/>
                    </a:cubicBezTo>
                    <a:cubicBezTo>
                      <a:pt x="1686" y="905"/>
                      <a:pt x="1641" y="950"/>
                      <a:pt x="1560" y="10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6" name="Google Shape;4726;p26"/>
              <p:cNvSpPr/>
              <p:nvPr/>
            </p:nvSpPr>
            <p:spPr>
              <a:xfrm>
                <a:off x="6269794" y="182272"/>
                <a:ext cx="528544" cy="346713"/>
              </a:xfrm>
              <a:custGeom>
                <a:rect b="b" l="l" r="r" t="t"/>
                <a:pathLst>
                  <a:path extrusionOk="0" h="947" w="1432">
                    <a:moveTo>
                      <a:pt x="1432" y="947"/>
                    </a:moveTo>
                    <a:cubicBezTo>
                      <a:pt x="191" y="947"/>
                      <a:pt x="191" y="947"/>
                      <a:pt x="191" y="947"/>
                    </a:cubicBezTo>
                    <a:cubicBezTo>
                      <a:pt x="116" y="873"/>
                      <a:pt x="74" y="831"/>
                      <a:pt x="0" y="757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74" y="116"/>
                      <a:pt x="116" y="74"/>
                      <a:pt x="191" y="0"/>
                    </a:cubicBezTo>
                    <a:lnTo>
                      <a:pt x="1432" y="94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7" name="Google Shape;4727;p26"/>
              <p:cNvSpPr/>
              <p:nvPr/>
            </p:nvSpPr>
            <p:spPr>
              <a:xfrm>
                <a:off x="6326944" y="265616"/>
                <a:ext cx="357300" cy="0"/>
              </a:xfrm>
              <a:prstGeom prst="rect">
                <a:avLst/>
              </a:prstGeom>
              <a:solidFill>
                <a:srgbClr val="422F1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8" name="Google Shape;4728;p26"/>
              <p:cNvSpPr/>
              <p:nvPr/>
            </p:nvSpPr>
            <p:spPr>
              <a:xfrm>
                <a:off x="6336469" y="172747"/>
                <a:ext cx="542925" cy="279797"/>
              </a:xfrm>
              <a:custGeom>
                <a:rect b="b" l="l" r="r" t="t"/>
                <a:pathLst>
                  <a:path extrusionOk="0" h="235" w="456">
                    <a:moveTo>
                      <a:pt x="0" y="0"/>
                    </a:moveTo>
                    <a:lnTo>
                      <a:pt x="402" y="8"/>
                    </a:lnTo>
                    <a:lnTo>
                      <a:pt x="456" y="62"/>
                    </a:lnTo>
                    <a:lnTo>
                      <a:pt x="456" y="235"/>
                    </a:lnTo>
                    <a:lnTo>
                      <a:pt x="439" y="76"/>
                    </a:lnTo>
                    <a:lnTo>
                      <a:pt x="39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9" name="Google Shape;4729;p26"/>
              <p:cNvSpPr/>
              <p:nvPr/>
            </p:nvSpPr>
            <p:spPr>
              <a:xfrm>
                <a:off x="6326944" y="265616"/>
                <a:ext cx="365522" cy="132159"/>
              </a:xfrm>
              <a:custGeom>
                <a:rect b="b" l="l" r="r" t="t"/>
                <a:pathLst>
                  <a:path extrusionOk="0" h="111" w="307">
                    <a:moveTo>
                      <a:pt x="0" y="0"/>
                    </a:moveTo>
                    <a:lnTo>
                      <a:pt x="0" y="111"/>
                    </a:lnTo>
                    <a:lnTo>
                      <a:pt x="307" y="111"/>
                    </a:lnTo>
                    <a:lnTo>
                      <a:pt x="8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0" name="Google Shape;4730;p26"/>
              <p:cNvSpPr/>
              <p:nvPr/>
            </p:nvSpPr>
            <p:spPr>
              <a:xfrm>
                <a:off x="6919875" y="745438"/>
                <a:ext cx="181226" cy="179764"/>
              </a:xfrm>
              <a:custGeom>
                <a:rect b="b" l="l" r="r" t="t"/>
                <a:pathLst>
                  <a:path extrusionOk="0" h="491" w="491">
                    <a:moveTo>
                      <a:pt x="484" y="259"/>
                    </a:moveTo>
                    <a:cubicBezTo>
                      <a:pt x="477" y="390"/>
                      <a:pt x="364" y="491"/>
                      <a:pt x="232" y="484"/>
                    </a:cubicBezTo>
                    <a:cubicBezTo>
                      <a:pt x="101" y="477"/>
                      <a:pt x="0" y="364"/>
                      <a:pt x="7" y="233"/>
                    </a:cubicBezTo>
                    <a:cubicBezTo>
                      <a:pt x="14" y="101"/>
                      <a:pt x="127" y="0"/>
                      <a:pt x="258" y="7"/>
                    </a:cubicBezTo>
                    <a:cubicBezTo>
                      <a:pt x="390" y="14"/>
                      <a:pt x="491" y="127"/>
                      <a:pt x="484" y="2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1" name="Google Shape;4731;p26"/>
              <p:cNvSpPr/>
              <p:nvPr/>
            </p:nvSpPr>
            <p:spPr>
              <a:xfrm>
                <a:off x="6938925" y="764488"/>
                <a:ext cx="144316" cy="143152"/>
              </a:xfrm>
              <a:custGeom>
                <a:rect b="b" l="l" r="r" t="t"/>
                <a:pathLst>
                  <a:path extrusionOk="0" h="391" w="391">
                    <a:moveTo>
                      <a:pt x="385" y="206"/>
                    </a:moveTo>
                    <a:cubicBezTo>
                      <a:pt x="380" y="311"/>
                      <a:pt x="290" y="391"/>
                      <a:pt x="185" y="385"/>
                    </a:cubicBezTo>
                    <a:cubicBezTo>
                      <a:pt x="80" y="380"/>
                      <a:pt x="0" y="290"/>
                      <a:pt x="5" y="185"/>
                    </a:cubicBezTo>
                    <a:cubicBezTo>
                      <a:pt x="11" y="80"/>
                      <a:pt x="101" y="0"/>
                      <a:pt x="206" y="5"/>
                    </a:cubicBezTo>
                    <a:cubicBezTo>
                      <a:pt x="311" y="11"/>
                      <a:pt x="391" y="101"/>
                      <a:pt x="385" y="2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2" name="Google Shape;4732;p26"/>
              <p:cNvSpPr/>
              <p:nvPr/>
            </p:nvSpPr>
            <p:spPr>
              <a:xfrm>
                <a:off x="6969882" y="794253"/>
                <a:ext cx="82308" cy="82308"/>
              </a:xfrm>
              <a:custGeom>
                <a:rect b="b" l="l" r="r" t="t"/>
                <a:pathLst>
                  <a:path extrusionOk="0" h="223" w="223">
                    <a:moveTo>
                      <a:pt x="220" y="117"/>
                    </a:moveTo>
                    <a:cubicBezTo>
                      <a:pt x="217" y="177"/>
                      <a:pt x="166" y="223"/>
                      <a:pt x="106" y="220"/>
                    </a:cubicBezTo>
                    <a:cubicBezTo>
                      <a:pt x="46" y="217"/>
                      <a:pt x="0" y="166"/>
                      <a:pt x="3" y="106"/>
                    </a:cubicBezTo>
                    <a:cubicBezTo>
                      <a:pt x="6" y="46"/>
                      <a:pt x="57" y="0"/>
                      <a:pt x="117" y="3"/>
                    </a:cubicBezTo>
                    <a:cubicBezTo>
                      <a:pt x="177" y="6"/>
                      <a:pt x="223" y="58"/>
                      <a:pt x="220" y="11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3" name="Google Shape;4733;p26"/>
              <p:cNvSpPr/>
              <p:nvPr/>
            </p:nvSpPr>
            <p:spPr>
              <a:xfrm>
                <a:off x="6990122" y="814494"/>
                <a:ext cx="40639" cy="40639"/>
              </a:xfrm>
              <a:custGeom>
                <a:rect b="b" l="l" r="r" t="t"/>
                <a:pathLst>
                  <a:path extrusionOk="0" h="111" w="111">
                    <a:moveTo>
                      <a:pt x="110" y="59"/>
                    </a:moveTo>
                    <a:cubicBezTo>
                      <a:pt x="108" y="89"/>
                      <a:pt x="82" y="111"/>
                      <a:pt x="53" y="110"/>
                    </a:cubicBezTo>
                    <a:cubicBezTo>
                      <a:pt x="23" y="108"/>
                      <a:pt x="0" y="83"/>
                      <a:pt x="1" y="53"/>
                    </a:cubicBezTo>
                    <a:cubicBezTo>
                      <a:pt x="3" y="23"/>
                      <a:pt x="28" y="0"/>
                      <a:pt x="58" y="1"/>
                    </a:cubicBezTo>
                    <a:cubicBezTo>
                      <a:pt x="88" y="3"/>
                      <a:pt x="111" y="29"/>
                      <a:pt x="110" y="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4" name="Google Shape;4734;p26"/>
              <p:cNvSpPr/>
              <p:nvPr/>
            </p:nvSpPr>
            <p:spPr>
              <a:xfrm>
                <a:off x="6805575" y="1197875"/>
                <a:ext cx="191191" cy="190015"/>
              </a:xfrm>
              <a:custGeom>
                <a:rect b="b" l="l" r="r" t="t"/>
                <a:pathLst>
                  <a:path extrusionOk="0" h="519" w="518">
                    <a:moveTo>
                      <a:pt x="493" y="304"/>
                    </a:moveTo>
                    <a:cubicBezTo>
                      <a:pt x="469" y="434"/>
                      <a:pt x="343" y="519"/>
                      <a:pt x="214" y="494"/>
                    </a:cubicBezTo>
                    <a:cubicBezTo>
                      <a:pt x="84" y="469"/>
                      <a:pt x="0" y="344"/>
                      <a:pt x="24" y="214"/>
                    </a:cubicBezTo>
                    <a:cubicBezTo>
                      <a:pt x="49" y="85"/>
                      <a:pt x="175" y="0"/>
                      <a:pt x="304" y="25"/>
                    </a:cubicBezTo>
                    <a:cubicBezTo>
                      <a:pt x="434" y="50"/>
                      <a:pt x="518" y="175"/>
                      <a:pt x="493" y="30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5" name="Google Shape;4735;p26"/>
              <p:cNvSpPr/>
              <p:nvPr/>
            </p:nvSpPr>
            <p:spPr>
              <a:xfrm>
                <a:off x="6824625" y="1218116"/>
                <a:ext cx="152436" cy="151573"/>
              </a:xfrm>
              <a:custGeom>
                <a:rect b="b" l="l" r="r" t="t"/>
                <a:pathLst>
                  <a:path extrusionOk="0" h="414" w="413">
                    <a:moveTo>
                      <a:pt x="393" y="243"/>
                    </a:moveTo>
                    <a:cubicBezTo>
                      <a:pt x="374" y="346"/>
                      <a:pt x="274" y="414"/>
                      <a:pt x="171" y="394"/>
                    </a:cubicBezTo>
                    <a:cubicBezTo>
                      <a:pt x="67" y="374"/>
                      <a:pt x="0" y="274"/>
                      <a:pt x="20" y="171"/>
                    </a:cubicBezTo>
                    <a:cubicBezTo>
                      <a:pt x="40" y="68"/>
                      <a:pt x="139" y="0"/>
                      <a:pt x="243" y="20"/>
                    </a:cubicBezTo>
                    <a:cubicBezTo>
                      <a:pt x="346" y="40"/>
                      <a:pt x="413" y="140"/>
                      <a:pt x="393" y="2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6" name="Google Shape;4736;p26"/>
              <p:cNvSpPr/>
              <p:nvPr/>
            </p:nvSpPr>
            <p:spPr>
              <a:xfrm>
                <a:off x="6856772" y="1250263"/>
                <a:ext cx="87106" cy="85701"/>
              </a:xfrm>
              <a:custGeom>
                <a:rect b="b" l="l" r="r" t="t"/>
                <a:pathLst>
                  <a:path extrusionOk="0" h="236" w="236">
                    <a:moveTo>
                      <a:pt x="225" y="139"/>
                    </a:moveTo>
                    <a:cubicBezTo>
                      <a:pt x="213" y="198"/>
                      <a:pt x="156" y="236"/>
                      <a:pt x="97" y="225"/>
                    </a:cubicBezTo>
                    <a:cubicBezTo>
                      <a:pt x="38" y="214"/>
                      <a:pt x="0" y="157"/>
                      <a:pt x="11" y="98"/>
                    </a:cubicBezTo>
                    <a:cubicBezTo>
                      <a:pt x="23" y="39"/>
                      <a:pt x="80" y="0"/>
                      <a:pt x="138" y="11"/>
                    </a:cubicBezTo>
                    <a:cubicBezTo>
                      <a:pt x="197" y="23"/>
                      <a:pt x="236" y="80"/>
                      <a:pt x="225" y="1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7" name="Google Shape;4737;p26"/>
              <p:cNvSpPr/>
              <p:nvPr/>
            </p:nvSpPr>
            <p:spPr>
              <a:xfrm>
                <a:off x="6879394" y="1271694"/>
                <a:ext cx="42851" cy="42851"/>
              </a:xfrm>
              <a:custGeom>
                <a:rect b="b" l="l" r="r" t="t"/>
                <a:pathLst>
                  <a:path extrusionOk="0" h="118" w="118">
                    <a:moveTo>
                      <a:pt x="112" y="69"/>
                    </a:moveTo>
                    <a:cubicBezTo>
                      <a:pt x="107" y="99"/>
                      <a:pt x="78" y="118"/>
                      <a:pt x="49" y="113"/>
                    </a:cubicBezTo>
                    <a:cubicBezTo>
                      <a:pt x="19" y="107"/>
                      <a:pt x="0" y="78"/>
                      <a:pt x="6" y="49"/>
                    </a:cubicBezTo>
                    <a:cubicBezTo>
                      <a:pt x="11" y="19"/>
                      <a:pt x="40" y="0"/>
                      <a:pt x="69" y="6"/>
                    </a:cubicBezTo>
                    <a:cubicBezTo>
                      <a:pt x="99" y="11"/>
                      <a:pt x="118" y="40"/>
                      <a:pt x="112" y="6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8" name="Google Shape;4738;p26"/>
              <p:cNvSpPr/>
              <p:nvPr/>
            </p:nvSpPr>
            <p:spPr>
              <a:xfrm>
                <a:off x="6718660" y="1827716"/>
                <a:ext cx="569119" cy="145256"/>
              </a:xfrm>
              <a:custGeom>
                <a:rect b="b" l="l" r="r" t="t"/>
                <a:pathLst>
                  <a:path extrusionOk="0" h="122" w="478">
                    <a:moveTo>
                      <a:pt x="474" y="0"/>
                    </a:moveTo>
                    <a:lnTo>
                      <a:pt x="0" y="101"/>
                    </a:lnTo>
                    <a:lnTo>
                      <a:pt x="5" y="122"/>
                    </a:lnTo>
                    <a:lnTo>
                      <a:pt x="478" y="20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9" name="Google Shape;4739;p26"/>
              <p:cNvSpPr/>
              <p:nvPr/>
            </p:nvSpPr>
            <p:spPr>
              <a:xfrm>
                <a:off x="6518028" y="635880"/>
                <a:ext cx="86000" cy="86053"/>
              </a:xfrm>
              <a:custGeom>
                <a:rect b="b" l="l" r="r" t="t"/>
                <a:pathLst>
                  <a:path extrusionOk="0" h="111" w="111">
                    <a:moveTo>
                      <a:pt x="110" y="59"/>
                    </a:moveTo>
                    <a:cubicBezTo>
                      <a:pt x="108" y="89"/>
                      <a:pt x="82" y="111"/>
                      <a:pt x="53" y="110"/>
                    </a:cubicBezTo>
                    <a:cubicBezTo>
                      <a:pt x="23" y="108"/>
                      <a:pt x="0" y="83"/>
                      <a:pt x="1" y="53"/>
                    </a:cubicBezTo>
                    <a:cubicBezTo>
                      <a:pt x="3" y="23"/>
                      <a:pt x="28" y="0"/>
                      <a:pt x="58" y="1"/>
                    </a:cubicBezTo>
                    <a:cubicBezTo>
                      <a:pt x="88" y="3"/>
                      <a:pt x="111" y="29"/>
                      <a:pt x="110" y="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40" name="Google Shape;4740;p26"/>
            <p:cNvGrpSpPr/>
            <p:nvPr/>
          </p:nvGrpSpPr>
          <p:grpSpPr>
            <a:xfrm>
              <a:off x="8090839" y="167200"/>
              <a:ext cx="1399411" cy="2479320"/>
              <a:chOff x="7777589" y="212450"/>
              <a:chExt cx="1399411" cy="2479320"/>
            </a:xfrm>
          </p:grpSpPr>
          <p:sp>
            <p:nvSpPr>
              <p:cNvPr id="4741" name="Google Shape;4741;p26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418" y="400"/>
                    </a:moveTo>
                    <a:lnTo>
                      <a:pt x="0" y="400"/>
                    </a:lnTo>
                    <a:lnTo>
                      <a:pt x="0" y="40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18" y="0"/>
                    </a:lnTo>
                    <a:lnTo>
                      <a:pt x="418" y="400"/>
                    </a:lnTo>
                    <a:lnTo>
                      <a:pt x="418" y="400"/>
                    </a:ln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2" name="Google Shape;4742;p26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418" y="400"/>
                    </a:moveTo>
                    <a:lnTo>
                      <a:pt x="0" y="400"/>
                    </a:lnTo>
                    <a:lnTo>
                      <a:pt x="0" y="40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18" y="0"/>
                    </a:lnTo>
                    <a:lnTo>
                      <a:pt x="418" y="400"/>
                    </a:lnTo>
                    <a:lnTo>
                      <a:pt x="418" y="40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3" name="Google Shape;4743;p26"/>
              <p:cNvSpPr/>
              <p:nvPr/>
            </p:nvSpPr>
            <p:spPr>
              <a:xfrm>
                <a:off x="8191607" y="2088533"/>
                <a:ext cx="577487" cy="537771"/>
              </a:xfrm>
              <a:custGeom>
                <a:rect b="b" l="l" r="r" t="t"/>
                <a:pathLst>
                  <a:path extrusionOk="0" h="352" w="378">
                    <a:moveTo>
                      <a:pt x="378" y="352"/>
                    </a:moveTo>
                    <a:lnTo>
                      <a:pt x="0" y="35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78" y="0"/>
                    </a:lnTo>
                    <a:lnTo>
                      <a:pt x="378" y="352"/>
                    </a:lnTo>
                    <a:lnTo>
                      <a:pt x="378" y="35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4" name="Google Shape;4744;p26"/>
              <p:cNvSpPr/>
              <p:nvPr/>
            </p:nvSpPr>
            <p:spPr>
              <a:xfrm>
                <a:off x="8191607" y="2088533"/>
                <a:ext cx="577487" cy="537771"/>
              </a:xfrm>
              <a:custGeom>
                <a:rect b="b" l="l" r="r" t="t"/>
                <a:pathLst>
                  <a:path extrusionOk="0" h="352" w="378">
                    <a:moveTo>
                      <a:pt x="378" y="352"/>
                    </a:moveTo>
                    <a:lnTo>
                      <a:pt x="0" y="35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78" y="0"/>
                    </a:lnTo>
                    <a:lnTo>
                      <a:pt x="378" y="352"/>
                    </a:lnTo>
                    <a:lnTo>
                      <a:pt x="378" y="35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5" name="Google Shape;4745;p26"/>
              <p:cNvSpPr/>
              <p:nvPr/>
            </p:nvSpPr>
            <p:spPr>
              <a:xfrm>
                <a:off x="8161052" y="2662969"/>
                <a:ext cx="1500" cy="1500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6" name="Google Shape;4746;p26"/>
              <p:cNvSpPr/>
              <p:nvPr/>
            </p:nvSpPr>
            <p:spPr>
              <a:xfrm>
                <a:off x="8161052" y="2662969"/>
                <a:ext cx="0" cy="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7" name="Google Shape;4747;p26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0" y="0"/>
                    </a:moveTo>
                    <a:lnTo>
                      <a:pt x="0" y="0"/>
                    </a:lnTo>
                    <a:lnTo>
                      <a:pt x="0" y="400"/>
                    </a:lnTo>
                    <a:lnTo>
                      <a:pt x="0" y="400"/>
                    </a:lnTo>
                    <a:lnTo>
                      <a:pt x="418" y="400"/>
                    </a:lnTo>
                    <a:lnTo>
                      <a:pt x="398" y="377"/>
                    </a:lnTo>
                    <a:lnTo>
                      <a:pt x="398" y="376"/>
                    </a:lnTo>
                    <a:lnTo>
                      <a:pt x="20" y="376"/>
                    </a:lnTo>
                    <a:lnTo>
                      <a:pt x="20" y="48"/>
                    </a:lnTo>
                    <a:lnTo>
                      <a:pt x="2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8" name="Google Shape;4748;p26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0" y="0"/>
                    </a:moveTo>
                    <a:lnTo>
                      <a:pt x="0" y="0"/>
                    </a:lnTo>
                    <a:lnTo>
                      <a:pt x="0" y="400"/>
                    </a:lnTo>
                    <a:lnTo>
                      <a:pt x="0" y="400"/>
                    </a:lnTo>
                    <a:lnTo>
                      <a:pt x="418" y="400"/>
                    </a:lnTo>
                    <a:lnTo>
                      <a:pt x="398" y="377"/>
                    </a:lnTo>
                    <a:lnTo>
                      <a:pt x="398" y="376"/>
                    </a:lnTo>
                    <a:lnTo>
                      <a:pt x="20" y="376"/>
                    </a:lnTo>
                    <a:lnTo>
                      <a:pt x="20" y="48"/>
                    </a:lnTo>
                    <a:lnTo>
                      <a:pt x="20" y="2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9" name="Google Shape;4749;p26"/>
              <p:cNvSpPr/>
              <p:nvPr/>
            </p:nvSpPr>
            <p:spPr>
              <a:xfrm>
                <a:off x="8191600" y="2125200"/>
                <a:ext cx="577500" cy="501100"/>
              </a:xfrm>
              <a:custGeom>
                <a:rect b="b" l="l" r="r" t="t"/>
                <a:pathLst>
                  <a:path extrusionOk="0" h="328" w="378">
                    <a:moveTo>
                      <a:pt x="0" y="0"/>
                    </a:moveTo>
                    <a:lnTo>
                      <a:pt x="0" y="328"/>
                    </a:lnTo>
                    <a:lnTo>
                      <a:pt x="378" y="328"/>
                    </a:lnTo>
                    <a:lnTo>
                      <a:pt x="378" y="3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0" name="Google Shape;4750;p26"/>
              <p:cNvSpPr/>
              <p:nvPr/>
            </p:nvSpPr>
            <p:spPr>
              <a:xfrm>
                <a:off x="8191607" y="2125200"/>
                <a:ext cx="577487" cy="501104"/>
              </a:xfrm>
              <a:custGeom>
                <a:rect b="b" l="l" r="r" t="t"/>
                <a:pathLst>
                  <a:path extrusionOk="0" h="328" w="378">
                    <a:moveTo>
                      <a:pt x="0" y="0"/>
                    </a:moveTo>
                    <a:lnTo>
                      <a:pt x="0" y="328"/>
                    </a:lnTo>
                    <a:lnTo>
                      <a:pt x="378" y="328"/>
                    </a:lnTo>
                    <a:lnTo>
                      <a:pt x="378" y="31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1" name="Google Shape;4751;p26"/>
              <p:cNvSpPr/>
              <p:nvPr/>
            </p:nvSpPr>
            <p:spPr>
              <a:xfrm>
                <a:off x="8480350" y="2131311"/>
                <a:ext cx="241500" cy="159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2" name="Google Shape;4752;p26"/>
              <p:cNvSpPr/>
              <p:nvPr/>
            </p:nvSpPr>
            <p:spPr>
              <a:xfrm>
                <a:off x="8504794" y="2151171"/>
                <a:ext cx="183300" cy="141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3" name="Google Shape;4753;p26"/>
              <p:cNvSpPr/>
              <p:nvPr/>
            </p:nvSpPr>
            <p:spPr>
              <a:xfrm>
                <a:off x="8504794" y="2189365"/>
                <a:ext cx="183300" cy="1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4" name="Google Shape;4754;p26"/>
              <p:cNvSpPr/>
              <p:nvPr/>
            </p:nvSpPr>
            <p:spPr>
              <a:xfrm>
                <a:off x="8504794" y="2229087"/>
                <a:ext cx="183300" cy="1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5" name="Google Shape;4755;p26"/>
              <p:cNvSpPr/>
              <p:nvPr/>
            </p:nvSpPr>
            <p:spPr>
              <a:xfrm>
                <a:off x="8504794" y="2250475"/>
                <a:ext cx="104100" cy="1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6" name="Google Shape;4756;p26"/>
              <p:cNvSpPr/>
              <p:nvPr/>
            </p:nvSpPr>
            <p:spPr>
              <a:xfrm>
                <a:off x="8541460" y="2470472"/>
                <a:ext cx="1341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7" name="Google Shape;4757;p26"/>
              <p:cNvSpPr/>
              <p:nvPr/>
            </p:nvSpPr>
            <p:spPr>
              <a:xfrm>
                <a:off x="8541460" y="2536166"/>
                <a:ext cx="1341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8" name="Google Shape;4758;p26"/>
              <p:cNvSpPr/>
              <p:nvPr/>
            </p:nvSpPr>
            <p:spPr>
              <a:xfrm>
                <a:off x="8541460" y="2569776"/>
                <a:ext cx="1341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9" name="Google Shape;4759;p26"/>
              <p:cNvSpPr/>
              <p:nvPr/>
            </p:nvSpPr>
            <p:spPr>
              <a:xfrm>
                <a:off x="8541460" y="2504083"/>
                <a:ext cx="1773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0" name="Google Shape;4760;p26"/>
              <p:cNvSpPr/>
              <p:nvPr/>
            </p:nvSpPr>
            <p:spPr>
              <a:xfrm>
                <a:off x="8480350" y="2303947"/>
                <a:ext cx="171300" cy="762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761" name="Google Shape;4761;p26"/>
              <p:cNvGrpSpPr/>
              <p:nvPr/>
            </p:nvGrpSpPr>
            <p:grpSpPr>
              <a:xfrm>
                <a:off x="8487989" y="2317697"/>
                <a:ext cx="149880" cy="35100"/>
                <a:chOff x="8487989" y="2317697"/>
                <a:chExt cx="149880" cy="35100"/>
              </a:xfrm>
            </p:grpSpPr>
            <p:sp>
              <p:nvSpPr>
                <p:cNvPr id="4762" name="Google Shape;4762;p26"/>
                <p:cNvSpPr/>
                <p:nvPr/>
              </p:nvSpPr>
              <p:spPr>
                <a:xfrm>
                  <a:off x="8542987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3" name="Google Shape;4763;p26"/>
                <p:cNvSpPr/>
                <p:nvPr/>
              </p:nvSpPr>
              <p:spPr>
                <a:xfrm>
                  <a:off x="8501738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4" name="Google Shape;4764;p26"/>
                <p:cNvSpPr/>
                <p:nvPr/>
              </p:nvSpPr>
              <p:spPr>
                <a:xfrm>
                  <a:off x="8599514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5" name="Google Shape;4765;p26"/>
                <p:cNvSpPr/>
                <p:nvPr/>
              </p:nvSpPr>
              <p:spPr>
                <a:xfrm>
                  <a:off x="8610208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6" name="Google Shape;4766;p26"/>
                <p:cNvSpPr/>
                <p:nvPr/>
              </p:nvSpPr>
              <p:spPr>
                <a:xfrm>
                  <a:off x="8487989" y="2317697"/>
                  <a:ext cx="63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7" name="Google Shape;4767;p26"/>
                <p:cNvSpPr/>
                <p:nvPr/>
              </p:nvSpPr>
              <p:spPr>
                <a:xfrm>
                  <a:off x="8532293" y="2317697"/>
                  <a:ext cx="63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8" name="Google Shape;4768;p26"/>
                <p:cNvSpPr/>
                <p:nvPr/>
              </p:nvSpPr>
              <p:spPr>
                <a:xfrm>
                  <a:off x="855826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9" name="Google Shape;4769;p26"/>
                <p:cNvSpPr/>
                <p:nvPr/>
              </p:nvSpPr>
              <p:spPr>
                <a:xfrm>
                  <a:off x="8518544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0" name="Google Shape;4770;p26"/>
                <p:cNvSpPr/>
                <p:nvPr/>
              </p:nvSpPr>
              <p:spPr>
                <a:xfrm>
                  <a:off x="8565904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1" name="Google Shape;4771;p26"/>
                <p:cNvSpPr/>
                <p:nvPr/>
              </p:nvSpPr>
              <p:spPr>
                <a:xfrm>
                  <a:off x="857201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2" name="Google Shape;4772;p26"/>
                <p:cNvSpPr/>
                <p:nvPr/>
              </p:nvSpPr>
              <p:spPr>
                <a:xfrm>
                  <a:off x="8512433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3" name="Google Shape;4773;p26"/>
                <p:cNvSpPr/>
                <p:nvPr/>
              </p:nvSpPr>
              <p:spPr>
                <a:xfrm>
                  <a:off x="859187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4" name="Google Shape;4774;p26"/>
                <p:cNvSpPr/>
                <p:nvPr/>
              </p:nvSpPr>
              <p:spPr>
                <a:xfrm>
                  <a:off x="8620902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5" name="Google Shape;4775;p26"/>
                <p:cNvSpPr/>
                <p:nvPr/>
              </p:nvSpPr>
              <p:spPr>
                <a:xfrm>
                  <a:off x="8552154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6" name="Google Shape;4776;p26"/>
                <p:cNvSpPr/>
                <p:nvPr/>
              </p:nvSpPr>
              <p:spPr>
                <a:xfrm>
                  <a:off x="852465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7" name="Google Shape;4777;p26"/>
                <p:cNvSpPr/>
                <p:nvPr/>
              </p:nvSpPr>
              <p:spPr>
                <a:xfrm>
                  <a:off x="8578126" y="2317697"/>
                  <a:ext cx="78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8" name="Google Shape;4778;p26"/>
                <p:cNvSpPr/>
                <p:nvPr/>
              </p:nvSpPr>
              <p:spPr>
                <a:xfrm>
                  <a:off x="8630069" y="2317697"/>
                  <a:ext cx="78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779" name="Google Shape;4779;p26"/>
              <p:cNvSpPr/>
              <p:nvPr/>
            </p:nvSpPr>
            <p:spPr>
              <a:xfrm>
                <a:off x="8153425" y="2022851"/>
                <a:ext cx="658500" cy="31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0" name="Google Shape;4780;p26"/>
              <p:cNvSpPr/>
              <p:nvPr/>
            </p:nvSpPr>
            <p:spPr>
              <a:xfrm>
                <a:off x="8153413" y="2662969"/>
                <a:ext cx="658500" cy="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1" name="Google Shape;4781;p26"/>
              <p:cNvSpPr/>
              <p:nvPr/>
            </p:nvSpPr>
            <p:spPr>
              <a:xfrm>
                <a:off x="8112164" y="1992285"/>
                <a:ext cx="739500" cy="31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2" name="Google Shape;4782;p26"/>
              <p:cNvSpPr/>
              <p:nvPr/>
            </p:nvSpPr>
            <p:spPr>
              <a:xfrm>
                <a:off x="8423824" y="1097020"/>
                <a:ext cx="102358" cy="158887"/>
              </a:xfrm>
              <a:custGeom>
                <a:rect b="b" l="l" r="r" t="t"/>
                <a:pathLst>
                  <a:path extrusionOk="0" h="335" w="219">
                    <a:moveTo>
                      <a:pt x="110" y="64"/>
                    </a:moveTo>
                    <a:cubicBezTo>
                      <a:pt x="135" y="64"/>
                      <a:pt x="154" y="84"/>
                      <a:pt x="154" y="108"/>
                    </a:cubicBezTo>
                    <a:cubicBezTo>
                      <a:pt x="154" y="226"/>
                      <a:pt x="154" y="226"/>
                      <a:pt x="154" y="226"/>
                    </a:cubicBezTo>
                    <a:cubicBezTo>
                      <a:pt x="154" y="251"/>
                      <a:pt x="135" y="270"/>
                      <a:pt x="110" y="270"/>
                    </a:cubicBezTo>
                    <a:cubicBezTo>
                      <a:pt x="108" y="270"/>
                      <a:pt x="108" y="270"/>
                      <a:pt x="108" y="270"/>
                    </a:cubicBezTo>
                    <a:cubicBezTo>
                      <a:pt x="84" y="270"/>
                      <a:pt x="64" y="251"/>
                      <a:pt x="64" y="226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4" y="84"/>
                      <a:pt x="84" y="64"/>
                      <a:pt x="108" y="64"/>
                    </a:cubicBezTo>
                    <a:lnTo>
                      <a:pt x="110" y="64"/>
                    </a:lnTo>
                    <a:close/>
                    <a:moveTo>
                      <a:pt x="110" y="0"/>
                    </a:moveTo>
                    <a:cubicBezTo>
                      <a:pt x="108" y="0"/>
                      <a:pt x="108" y="0"/>
                      <a:pt x="108" y="0"/>
                    </a:cubicBezTo>
                    <a:cubicBezTo>
                      <a:pt x="48" y="0"/>
                      <a:pt x="0" y="48"/>
                      <a:pt x="0" y="108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0" y="286"/>
                      <a:pt x="48" y="335"/>
                      <a:pt x="108" y="335"/>
                    </a:cubicBezTo>
                    <a:cubicBezTo>
                      <a:pt x="110" y="335"/>
                      <a:pt x="110" y="335"/>
                      <a:pt x="110" y="335"/>
                    </a:cubicBezTo>
                    <a:cubicBezTo>
                      <a:pt x="170" y="335"/>
                      <a:pt x="219" y="286"/>
                      <a:pt x="219" y="226"/>
                    </a:cubicBezTo>
                    <a:cubicBezTo>
                      <a:pt x="219" y="108"/>
                      <a:pt x="219" y="108"/>
                      <a:pt x="219" y="108"/>
                    </a:cubicBezTo>
                    <a:cubicBezTo>
                      <a:pt x="219" y="48"/>
                      <a:pt x="170" y="0"/>
                      <a:pt x="11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3" name="Google Shape;4783;p26"/>
              <p:cNvSpPr/>
              <p:nvPr/>
            </p:nvSpPr>
            <p:spPr>
              <a:xfrm>
                <a:off x="8423824" y="1294101"/>
                <a:ext cx="102358" cy="96248"/>
              </a:xfrm>
              <a:custGeom>
                <a:rect b="b" l="l" r="r" t="t"/>
                <a:pathLst>
                  <a:path extrusionOk="0" h="206" w="219">
                    <a:moveTo>
                      <a:pt x="64" y="206"/>
                    </a:moveTo>
                    <a:cubicBezTo>
                      <a:pt x="64" y="108"/>
                      <a:pt x="64" y="108"/>
                      <a:pt x="64" y="108"/>
                    </a:cubicBezTo>
                    <a:cubicBezTo>
                      <a:pt x="64" y="84"/>
                      <a:pt x="84" y="64"/>
                      <a:pt x="108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35" y="64"/>
                      <a:pt x="154" y="84"/>
                      <a:pt x="154" y="108"/>
                    </a:cubicBezTo>
                    <a:cubicBezTo>
                      <a:pt x="154" y="206"/>
                      <a:pt x="154" y="206"/>
                      <a:pt x="154" y="206"/>
                    </a:cubicBezTo>
                    <a:cubicBezTo>
                      <a:pt x="219" y="206"/>
                      <a:pt x="219" y="206"/>
                      <a:pt x="219" y="206"/>
                    </a:cubicBezTo>
                    <a:cubicBezTo>
                      <a:pt x="219" y="108"/>
                      <a:pt x="219" y="108"/>
                      <a:pt x="219" y="108"/>
                    </a:cubicBezTo>
                    <a:cubicBezTo>
                      <a:pt x="219" y="48"/>
                      <a:pt x="170" y="0"/>
                      <a:pt x="110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48" y="0"/>
                      <a:pt x="0" y="48"/>
                      <a:pt x="0" y="108"/>
                    </a:cubicBezTo>
                    <a:cubicBezTo>
                      <a:pt x="0" y="206"/>
                      <a:pt x="0" y="206"/>
                      <a:pt x="0" y="206"/>
                    </a:cubicBezTo>
                    <a:lnTo>
                      <a:pt x="64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4" name="Google Shape;4784;p26"/>
              <p:cNvSpPr/>
              <p:nvPr/>
            </p:nvSpPr>
            <p:spPr>
              <a:xfrm>
                <a:off x="8423824" y="982439"/>
                <a:ext cx="102358" cy="96248"/>
              </a:xfrm>
              <a:custGeom>
                <a:rect b="b" l="l" r="r" t="t"/>
                <a:pathLst>
                  <a:path extrusionOk="0" h="206" w="219">
                    <a:moveTo>
                      <a:pt x="154" y="0"/>
                    </a:moveTo>
                    <a:cubicBezTo>
                      <a:pt x="154" y="98"/>
                      <a:pt x="154" y="98"/>
                      <a:pt x="154" y="98"/>
                    </a:cubicBezTo>
                    <a:cubicBezTo>
                      <a:pt x="154" y="122"/>
                      <a:pt x="135" y="142"/>
                      <a:pt x="110" y="142"/>
                    </a:cubicBezTo>
                    <a:cubicBezTo>
                      <a:pt x="108" y="142"/>
                      <a:pt x="108" y="142"/>
                      <a:pt x="108" y="142"/>
                    </a:cubicBezTo>
                    <a:cubicBezTo>
                      <a:pt x="84" y="142"/>
                      <a:pt x="64" y="122"/>
                      <a:pt x="64" y="98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57"/>
                      <a:pt x="48" y="206"/>
                      <a:pt x="108" y="206"/>
                    </a:cubicBezTo>
                    <a:cubicBezTo>
                      <a:pt x="110" y="206"/>
                      <a:pt x="110" y="206"/>
                      <a:pt x="110" y="206"/>
                    </a:cubicBezTo>
                    <a:cubicBezTo>
                      <a:pt x="170" y="206"/>
                      <a:pt x="219" y="157"/>
                      <a:pt x="219" y="98"/>
                    </a:cubicBezTo>
                    <a:cubicBezTo>
                      <a:pt x="219" y="0"/>
                      <a:pt x="219" y="0"/>
                      <a:pt x="219" y="0"/>
                    </a:cubicBez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5" name="Google Shape;4785;p26"/>
              <p:cNvSpPr/>
              <p:nvPr/>
            </p:nvSpPr>
            <p:spPr>
              <a:xfrm>
                <a:off x="8454379" y="1019105"/>
                <a:ext cx="41249" cy="157359"/>
              </a:xfrm>
              <a:custGeom>
                <a:rect b="b" l="l" r="r" t="t"/>
                <a:pathLst>
                  <a:path extrusionOk="0" h="334" w="85">
                    <a:moveTo>
                      <a:pt x="43" y="334"/>
                    </a:moveTo>
                    <a:cubicBezTo>
                      <a:pt x="42" y="334"/>
                      <a:pt x="42" y="334"/>
                      <a:pt x="42" y="334"/>
                    </a:cubicBezTo>
                    <a:cubicBezTo>
                      <a:pt x="19" y="334"/>
                      <a:pt x="0" y="316"/>
                      <a:pt x="0" y="29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18"/>
                      <a:pt x="19" y="0"/>
                      <a:pt x="4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66" y="0"/>
                      <a:pt x="85" y="18"/>
                      <a:pt x="85" y="42"/>
                    </a:cubicBezTo>
                    <a:cubicBezTo>
                      <a:pt x="85" y="292"/>
                      <a:pt x="85" y="292"/>
                      <a:pt x="85" y="292"/>
                    </a:cubicBezTo>
                    <a:cubicBezTo>
                      <a:pt x="85" y="316"/>
                      <a:pt x="66" y="334"/>
                      <a:pt x="4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6" name="Google Shape;4786;p26"/>
              <p:cNvSpPr/>
              <p:nvPr/>
            </p:nvSpPr>
            <p:spPr>
              <a:xfrm>
                <a:off x="8454379" y="1196324"/>
                <a:ext cx="41249" cy="157359"/>
              </a:xfrm>
              <a:custGeom>
                <a:rect b="b" l="l" r="r" t="t"/>
                <a:pathLst>
                  <a:path extrusionOk="0" h="334" w="85">
                    <a:moveTo>
                      <a:pt x="43" y="334"/>
                    </a:moveTo>
                    <a:cubicBezTo>
                      <a:pt x="42" y="334"/>
                      <a:pt x="42" y="334"/>
                      <a:pt x="42" y="334"/>
                    </a:cubicBezTo>
                    <a:cubicBezTo>
                      <a:pt x="19" y="334"/>
                      <a:pt x="0" y="316"/>
                      <a:pt x="0" y="29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66" y="0"/>
                      <a:pt x="85" y="19"/>
                      <a:pt x="85" y="42"/>
                    </a:cubicBezTo>
                    <a:cubicBezTo>
                      <a:pt x="85" y="293"/>
                      <a:pt x="85" y="293"/>
                      <a:pt x="85" y="293"/>
                    </a:cubicBezTo>
                    <a:cubicBezTo>
                      <a:pt x="85" y="316"/>
                      <a:pt x="66" y="334"/>
                      <a:pt x="4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7" name="Google Shape;4787;p26"/>
              <p:cNvSpPr/>
              <p:nvPr/>
            </p:nvSpPr>
            <p:spPr>
              <a:xfrm>
                <a:off x="8171746" y="1850204"/>
                <a:ext cx="617207" cy="79443"/>
              </a:xfrm>
              <a:custGeom>
                <a:rect b="b" l="l" r="r" t="t"/>
                <a:pathLst>
                  <a:path extrusionOk="0" h="169" w="1309">
                    <a:moveTo>
                      <a:pt x="1041" y="169"/>
                    </a:moveTo>
                    <a:cubicBezTo>
                      <a:pt x="268" y="169"/>
                      <a:pt x="268" y="169"/>
                      <a:pt x="268" y="169"/>
                    </a:cubicBezTo>
                    <a:cubicBezTo>
                      <a:pt x="120" y="169"/>
                      <a:pt x="0" y="94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09" y="0"/>
                      <a:pt x="1309" y="0"/>
                      <a:pt x="1309" y="0"/>
                    </a:cubicBezTo>
                    <a:cubicBezTo>
                      <a:pt x="1309" y="2"/>
                      <a:pt x="1309" y="2"/>
                      <a:pt x="1309" y="2"/>
                    </a:cubicBezTo>
                    <a:cubicBezTo>
                      <a:pt x="1309" y="94"/>
                      <a:pt x="1189" y="169"/>
                      <a:pt x="1041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8" name="Google Shape;4788;p26"/>
              <p:cNvSpPr/>
              <p:nvPr/>
            </p:nvSpPr>
            <p:spPr>
              <a:xfrm>
                <a:off x="8171746" y="1656179"/>
                <a:ext cx="617100" cy="1941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9" name="Google Shape;4789;p26"/>
              <p:cNvSpPr/>
              <p:nvPr/>
            </p:nvSpPr>
            <p:spPr>
              <a:xfrm>
                <a:off x="8408546" y="1656179"/>
                <a:ext cx="54900" cy="187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0" name="Google Shape;4790;p26"/>
              <p:cNvSpPr/>
              <p:nvPr/>
            </p:nvSpPr>
            <p:spPr>
              <a:xfrm>
                <a:off x="8408546" y="1656179"/>
                <a:ext cx="27300" cy="1878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1" name="Google Shape;4791;p26"/>
              <p:cNvSpPr/>
              <p:nvPr/>
            </p:nvSpPr>
            <p:spPr>
              <a:xfrm>
                <a:off x="8497155" y="1656179"/>
                <a:ext cx="54900" cy="187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2" name="Google Shape;4792;p26"/>
              <p:cNvSpPr/>
              <p:nvPr/>
            </p:nvSpPr>
            <p:spPr>
              <a:xfrm>
                <a:off x="8497155" y="1656179"/>
                <a:ext cx="27300" cy="1878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3" name="Google Shape;4793;p26"/>
              <p:cNvSpPr/>
              <p:nvPr/>
            </p:nvSpPr>
            <p:spPr>
              <a:xfrm>
                <a:off x="8454379" y="1659234"/>
                <a:ext cx="4500" cy="1818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4" name="Google Shape;4794;p26"/>
              <p:cNvSpPr/>
              <p:nvPr/>
            </p:nvSpPr>
            <p:spPr>
              <a:xfrm>
                <a:off x="8542987" y="1659234"/>
                <a:ext cx="4500" cy="1818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5" name="Google Shape;4795;p26"/>
              <p:cNvSpPr/>
              <p:nvPr/>
            </p:nvSpPr>
            <p:spPr>
              <a:xfrm>
                <a:off x="8463545" y="1698956"/>
                <a:ext cx="33600" cy="93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6" name="Google Shape;4796;p26"/>
              <p:cNvSpPr/>
              <p:nvPr/>
            </p:nvSpPr>
            <p:spPr>
              <a:xfrm>
                <a:off x="8171746" y="1511042"/>
                <a:ext cx="617208" cy="145137"/>
              </a:xfrm>
              <a:custGeom>
                <a:rect b="b" l="l" r="r" t="t"/>
                <a:pathLst>
                  <a:path extrusionOk="0" h="95" w="404">
                    <a:moveTo>
                      <a:pt x="404" y="95"/>
                    </a:moveTo>
                    <a:lnTo>
                      <a:pt x="0" y="95"/>
                    </a:lnTo>
                    <a:lnTo>
                      <a:pt x="19" y="0"/>
                    </a:lnTo>
                    <a:lnTo>
                      <a:pt x="385" y="0"/>
                    </a:lnTo>
                    <a:lnTo>
                      <a:pt x="404" y="95"/>
                    </a:ln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7" name="Google Shape;4797;p26"/>
              <p:cNvSpPr/>
              <p:nvPr/>
            </p:nvSpPr>
            <p:spPr>
              <a:xfrm>
                <a:off x="8171746" y="1555347"/>
                <a:ext cx="617208" cy="100832"/>
              </a:xfrm>
              <a:custGeom>
                <a:rect b="b" l="l" r="r" t="t"/>
                <a:pathLst>
                  <a:path extrusionOk="0" h="66" w="404">
                    <a:moveTo>
                      <a:pt x="404" y="66"/>
                    </a:moveTo>
                    <a:lnTo>
                      <a:pt x="0" y="66"/>
                    </a:lnTo>
                    <a:lnTo>
                      <a:pt x="14" y="0"/>
                    </a:lnTo>
                    <a:lnTo>
                      <a:pt x="391" y="0"/>
                    </a:lnTo>
                    <a:lnTo>
                      <a:pt x="404" y="66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8" name="Google Shape;4798;p26"/>
              <p:cNvSpPr/>
              <p:nvPr/>
            </p:nvSpPr>
            <p:spPr>
              <a:xfrm>
                <a:off x="8851591" y="1715761"/>
                <a:ext cx="276521" cy="258191"/>
              </a:xfrm>
              <a:custGeom>
                <a:rect b="b" l="l" r="r" t="t"/>
                <a:pathLst>
                  <a:path extrusionOk="0" h="169" w="181">
                    <a:moveTo>
                      <a:pt x="38" y="0"/>
                    </a:moveTo>
                    <a:lnTo>
                      <a:pt x="181" y="125"/>
                    </a:lnTo>
                    <a:lnTo>
                      <a:pt x="143" y="169"/>
                    </a:lnTo>
                    <a:lnTo>
                      <a:pt x="0" y="44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9" name="Google Shape;4799;p26"/>
              <p:cNvSpPr/>
              <p:nvPr/>
            </p:nvSpPr>
            <p:spPr>
              <a:xfrm>
                <a:off x="8859230" y="1750899"/>
                <a:ext cx="236800" cy="212358"/>
              </a:xfrm>
              <a:custGeom>
                <a:rect b="b" l="l" r="r" t="t"/>
                <a:pathLst>
                  <a:path extrusionOk="0" h="139" w="155">
                    <a:moveTo>
                      <a:pt x="13" y="0"/>
                    </a:moveTo>
                    <a:lnTo>
                      <a:pt x="155" y="125"/>
                    </a:lnTo>
                    <a:lnTo>
                      <a:pt x="143" y="139"/>
                    </a:lnTo>
                    <a:lnTo>
                      <a:pt x="0" y="1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0" name="Google Shape;4800;p26"/>
              <p:cNvSpPr/>
              <p:nvPr/>
            </p:nvSpPr>
            <p:spPr>
              <a:xfrm>
                <a:off x="8900479" y="1732566"/>
                <a:ext cx="212357" cy="186387"/>
              </a:xfrm>
              <a:custGeom>
                <a:rect b="b" l="l" r="r" t="t"/>
                <a:pathLst>
                  <a:path extrusionOk="0" h="395" w="449">
                    <a:moveTo>
                      <a:pt x="4" y="5"/>
                    </a:moveTo>
                    <a:cubicBezTo>
                      <a:pt x="9" y="0"/>
                      <a:pt x="111" y="82"/>
                      <a:pt x="232" y="189"/>
                    </a:cubicBezTo>
                    <a:cubicBezTo>
                      <a:pt x="354" y="295"/>
                      <a:pt x="449" y="385"/>
                      <a:pt x="444" y="390"/>
                    </a:cubicBezTo>
                    <a:cubicBezTo>
                      <a:pt x="440" y="395"/>
                      <a:pt x="338" y="313"/>
                      <a:pt x="217" y="206"/>
                    </a:cubicBezTo>
                    <a:cubicBezTo>
                      <a:pt x="95" y="100"/>
                      <a:pt x="0" y="9"/>
                      <a:pt x="4" y="5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1" name="Google Shape;4801;p26"/>
              <p:cNvSpPr/>
              <p:nvPr/>
            </p:nvSpPr>
            <p:spPr>
              <a:xfrm>
                <a:off x="8439101" y="1758538"/>
                <a:ext cx="88609" cy="247495"/>
              </a:xfrm>
              <a:custGeom>
                <a:rect b="b" l="l" r="r" t="t"/>
                <a:pathLst>
                  <a:path extrusionOk="0" h="527" w="188">
                    <a:moveTo>
                      <a:pt x="188" y="527"/>
                    </a:moveTo>
                    <a:cubicBezTo>
                      <a:pt x="187" y="92"/>
                      <a:pt x="187" y="92"/>
                      <a:pt x="187" y="92"/>
                    </a:cubicBezTo>
                    <a:cubicBezTo>
                      <a:pt x="186" y="41"/>
                      <a:pt x="145" y="0"/>
                      <a:pt x="95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1"/>
                      <a:pt x="0" y="92"/>
                    </a:cubicBezTo>
                    <a:cubicBezTo>
                      <a:pt x="1" y="526"/>
                      <a:pt x="1" y="526"/>
                      <a:pt x="1" y="526"/>
                    </a:cubicBezTo>
                    <a:lnTo>
                      <a:pt x="188" y="52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2" name="Google Shape;4802;p26"/>
              <p:cNvSpPr/>
              <p:nvPr/>
            </p:nvSpPr>
            <p:spPr>
              <a:xfrm>
                <a:off x="8451323" y="1753955"/>
                <a:ext cx="29027" cy="252081"/>
              </a:xfrm>
              <a:custGeom>
                <a:rect b="b" l="l" r="r" t="t"/>
                <a:pathLst>
                  <a:path extrusionOk="0" h="536" w="61">
                    <a:moveTo>
                      <a:pt x="61" y="536"/>
                    </a:moveTo>
                    <a:cubicBezTo>
                      <a:pt x="61" y="536"/>
                      <a:pt x="59" y="0"/>
                      <a:pt x="59" y="9"/>
                    </a:cubicBezTo>
                    <a:cubicBezTo>
                      <a:pt x="22" y="9"/>
                      <a:pt x="0" y="35"/>
                      <a:pt x="0" y="35"/>
                    </a:cubicBezTo>
                    <a:cubicBezTo>
                      <a:pt x="1" y="536"/>
                      <a:pt x="1" y="536"/>
                      <a:pt x="1" y="536"/>
                    </a:cubicBezTo>
                    <a:lnTo>
                      <a:pt x="61" y="53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3" name="Google Shape;4803;p26"/>
              <p:cNvSpPr/>
              <p:nvPr/>
            </p:nvSpPr>
            <p:spPr>
              <a:xfrm>
                <a:off x="8503266" y="1787566"/>
                <a:ext cx="10694" cy="212358"/>
              </a:xfrm>
              <a:custGeom>
                <a:rect b="b" l="l" r="r" t="t"/>
                <a:pathLst>
                  <a:path extrusionOk="0" h="451" w="24">
                    <a:moveTo>
                      <a:pt x="13" y="451"/>
                    </a:moveTo>
                    <a:cubicBezTo>
                      <a:pt x="19" y="451"/>
                      <a:pt x="24" y="350"/>
                      <a:pt x="24" y="226"/>
                    </a:cubicBezTo>
                    <a:cubicBezTo>
                      <a:pt x="23" y="101"/>
                      <a:pt x="18" y="0"/>
                      <a:pt x="11" y="0"/>
                    </a:cubicBezTo>
                    <a:cubicBezTo>
                      <a:pt x="5" y="0"/>
                      <a:pt x="0" y="101"/>
                      <a:pt x="0" y="225"/>
                    </a:cubicBezTo>
                    <a:cubicBezTo>
                      <a:pt x="1" y="350"/>
                      <a:pt x="6" y="451"/>
                      <a:pt x="13" y="451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4" name="Google Shape;4804;p26"/>
              <p:cNvSpPr/>
              <p:nvPr/>
            </p:nvSpPr>
            <p:spPr>
              <a:xfrm>
                <a:off x="8439101" y="2027423"/>
                <a:ext cx="88609" cy="281107"/>
              </a:xfrm>
              <a:custGeom>
                <a:rect b="b" l="l" r="r" t="t"/>
                <a:pathLst>
                  <a:path extrusionOk="0" h="184" w="58">
                    <a:moveTo>
                      <a:pt x="36" y="184"/>
                    </a:moveTo>
                    <a:lnTo>
                      <a:pt x="58" y="0"/>
                    </a:lnTo>
                    <a:lnTo>
                      <a:pt x="0" y="1"/>
                    </a:lnTo>
                    <a:lnTo>
                      <a:pt x="19" y="184"/>
                    </a:lnTo>
                    <a:lnTo>
                      <a:pt x="36" y="18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5" name="Google Shape;4805;p26"/>
              <p:cNvSpPr/>
              <p:nvPr/>
            </p:nvSpPr>
            <p:spPr>
              <a:xfrm>
                <a:off x="8452851" y="2028951"/>
                <a:ext cx="29027" cy="279580"/>
              </a:xfrm>
              <a:custGeom>
                <a:rect b="b" l="l" r="r" t="t"/>
                <a:pathLst>
                  <a:path extrusionOk="0" h="183" w="19">
                    <a:moveTo>
                      <a:pt x="19" y="183"/>
                    </a:moveTo>
                    <a:lnTo>
                      <a:pt x="18" y="0"/>
                    </a:lnTo>
                    <a:lnTo>
                      <a:pt x="0" y="1"/>
                    </a:lnTo>
                    <a:lnTo>
                      <a:pt x="13" y="183"/>
                    </a:lnTo>
                    <a:lnTo>
                      <a:pt x="19" y="1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6" name="Google Shape;4806;p26"/>
              <p:cNvSpPr/>
              <p:nvPr/>
            </p:nvSpPr>
            <p:spPr>
              <a:xfrm>
                <a:off x="8487989" y="2048812"/>
                <a:ext cx="22916" cy="256662"/>
              </a:xfrm>
              <a:custGeom>
                <a:rect b="b" l="l" r="r" t="t"/>
                <a:pathLst>
                  <a:path extrusionOk="0" h="545" w="46">
                    <a:moveTo>
                      <a:pt x="2" y="545"/>
                    </a:moveTo>
                    <a:cubicBezTo>
                      <a:pt x="4" y="545"/>
                      <a:pt x="9" y="500"/>
                      <a:pt x="16" y="415"/>
                    </a:cubicBezTo>
                    <a:cubicBezTo>
                      <a:pt x="29" y="261"/>
                      <a:pt x="46" y="0"/>
                      <a:pt x="40" y="0"/>
                    </a:cubicBezTo>
                    <a:cubicBezTo>
                      <a:pt x="34" y="0"/>
                      <a:pt x="14" y="261"/>
                      <a:pt x="6" y="415"/>
                    </a:cubicBezTo>
                    <a:cubicBezTo>
                      <a:pt x="1" y="500"/>
                      <a:pt x="0" y="545"/>
                      <a:pt x="2" y="545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7" name="Google Shape;4807;p26"/>
              <p:cNvSpPr/>
              <p:nvPr/>
            </p:nvSpPr>
            <p:spPr>
              <a:xfrm>
                <a:off x="8799648" y="1914369"/>
                <a:ext cx="331520" cy="319301"/>
              </a:xfrm>
              <a:custGeom>
                <a:rect b="b" l="l" r="r" t="t"/>
                <a:pathLst>
                  <a:path extrusionOk="0" h="209" w="217">
                    <a:moveTo>
                      <a:pt x="0" y="192"/>
                    </a:moveTo>
                    <a:lnTo>
                      <a:pt x="177" y="0"/>
                    </a:lnTo>
                    <a:lnTo>
                      <a:pt x="217" y="41"/>
                    </a:lnTo>
                    <a:lnTo>
                      <a:pt x="17" y="209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8" name="Google Shape;4808;p26"/>
              <p:cNvSpPr/>
              <p:nvPr/>
            </p:nvSpPr>
            <p:spPr>
              <a:xfrm>
                <a:off x="8813398" y="1947980"/>
                <a:ext cx="307076" cy="282635"/>
              </a:xfrm>
              <a:custGeom>
                <a:rect b="b" l="l" r="r" t="t"/>
                <a:pathLst>
                  <a:path extrusionOk="0" h="185" w="201">
                    <a:moveTo>
                      <a:pt x="0" y="179"/>
                    </a:moveTo>
                    <a:lnTo>
                      <a:pt x="189" y="0"/>
                    </a:lnTo>
                    <a:lnTo>
                      <a:pt x="201" y="13"/>
                    </a:lnTo>
                    <a:lnTo>
                      <a:pt x="5" y="185"/>
                    </a:lnTo>
                    <a:lnTo>
                      <a:pt x="0" y="17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9" name="Google Shape;4809;p26"/>
              <p:cNvSpPr/>
              <p:nvPr/>
            </p:nvSpPr>
            <p:spPr>
              <a:xfrm>
                <a:off x="8807287" y="1940341"/>
                <a:ext cx="262772" cy="270413"/>
              </a:xfrm>
              <a:custGeom>
                <a:rect b="b" l="l" r="r" t="t"/>
                <a:pathLst>
                  <a:path extrusionOk="0" h="574" w="557">
                    <a:moveTo>
                      <a:pt x="2" y="572"/>
                    </a:moveTo>
                    <a:cubicBezTo>
                      <a:pt x="0" y="570"/>
                      <a:pt x="60" y="503"/>
                      <a:pt x="166" y="392"/>
                    </a:cubicBezTo>
                    <a:cubicBezTo>
                      <a:pt x="330" y="221"/>
                      <a:pt x="548" y="0"/>
                      <a:pt x="552" y="5"/>
                    </a:cubicBezTo>
                    <a:cubicBezTo>
                      <a:pt x="557" y="9"/>
                      <a:pt x="342" y="234"/>
                      <a:pt x="176" y="402"/>
                    </a:cubicBezTo>
                    <a:cubicBezTo>
                      <a:pt x="68" y="511"/>
                      <a:pt x="4" y="574"/>
                      <a:pt x="2" y="572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0" name="Google Shape;4810;p26"/>
              <p:cNvSpPr/>
              <p:nvPr/>
            </p:nvSpPr>
            <p:spPr>
              <a:xfrm>
                <a:off x="7832588" y="1912842"/>
                <a:ext cx="328465" cy="323885"/>
              </a:xfrm>
              <a:custGeom>
                <a:rect b="b" l="l" r="r" t="t"/>
                <a:pathLst>
                  <a:path extrusionOk="0" h="212" w="215">
                    <a:moveTo>
                      <a:pt x="215" y="194"/>
                    </a:moveTo>
                    <a:lnTo>
                      <a:pt x="40" y="0"/>
                    </a:lnTo>
                    <a:lnTo>
                      <a:pt x="0" y="41"/>
                    </a:lnTo>
                    <a:lnTo>
                      <a:pt x="198" y="212"/>
                    </a:lnTo>
                    <a:lnTo>
                      <a:pt x="215" y="194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1" name="Google Shape;4811;p26"/>
              <p:cNvSpPr/>
              <p:nvPr/>
            </p:nvSpPr>
            <p:spPr>
              <a:xfrm>
                <a:off x="7843282" y="1947980"/>
                <a:ext cx="304021" cy="284163"/>
              </a:xfrm>
              <a:custGeom>
                <a:rect b="b" l="l" r="r" t="t"/>
                <a:pathLst>
                  <a:path extrusionOk="0" h="186" w="199">
                    <a:moveTo>
                      <a:pt x="199" y="181"/>
                    </a:moveTo>
                    <a:lnTo>
                      <a:pt x="12" y="0"/>
                    </a:lnTo>
                    <a:lnTo>
                      <a:pt x="0" y="13"/>
                    </a:lnTo>
                    <a:lnTo>
                      <a:pt x="194" y="186"/>
                    </a:lnTo>
                    <a:lnTo>
                      <a:pt x="199" y="1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2" name="Google Shape;4812;p26"/>
              <p:cNvSpPr/>
              <p:nvPr/>
            </p:nvSpPr>
            <p:spPr>
              <a:xfrm>
                <a:off x="7893697" y="1940341"/>
                <a:ext cx="261244" cy="273470"/>
              </a:xfrm>
              <a:custGeom>
                <a:rect b="b" l="l" r="r" t="t"/>
                <a:pathLst>
                  <a:path extrusionOk="0" h="580" w="551">
                    <a:moveTo>
                      <a:pt x="549" y="578"/>
                    </a:moveTo>
                    <a:cubicBezTo>
                      <a:pt x="551" y="576"/>
                      <a:pt x="491" y="509"/>
                      <a:pt x="386" y="396"/>
                    </a:cubicBezTo>
                    <a:cubicBezTo>
                      <a:pt x="225" y="224"/>
                      <a:pt x="9" y="0"/>
                      <a:pt x="5" y="5"/>
                    </a:cubicBezTo>
                    <a:cubicBezTo>
                      <a:pt x="0" y="9"/>
                      <a:pt x="212" y="236"/>
                      <a:pt x="376" y="406"/>
                    </a:cubicBezTo>
                    <a:cubicBezTo>
                      <a:pt x="483" y="517"/>
                      <a:pt x="547" y="580"/>
                      <a:pt x="549" y="578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3" name="Google Shape;4813;p26"/>
              <p:cNvSpPr/>
              <p:nvPr/>
            </p:nvSpPr>
            <p:spPr>
              <a:xfrm>
                <a:off x="7832588" y="1717289"/>
                <a:ext cx="278049" cy="255136"/>
              </a:xfrm>
              <a:custGeom>
                <a:rect b="b" l="l" r="r" t="t"/>
                <a:pathLst>
                  <a:path extrusionOk="0" h="167" w="182">
                    <a:moveTo>
                      <a:pt x="144" y="0"/>
                    </a:moveTo>
                    <a:lnTo>
                      <a:pt x="0" y="123"/>
                    </a:lnTo>
                    <a:lnTo>
                      <a:pt x="38" y="167"/>
                    </a:lnTo>
                    <a:lnTo>
                      <a:pt x="182" y="4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4" name="Google Shape;4814;p26"/>
              <p:cNvSpPr/>
              <p:nvPr/>
            </p:nvSpPr>
            <p:spPr>
              <a:xfrm>
                <a:off x="7863143" y="1752427"/>
                <a:ext cx="239856" cy="209303"/>
              </a:xfrm>
              <a:custGeom>
                <a:rect b="b" l="l" r="r" t="t"/>
                <a:pathLst>
                  <a:path extrusionOk="0" h="137" w="157">
                    <a:moveTo>
                      <a:pt x="144" y="0"/>
                    </a:moveTo>
                    <a:lnTo>
                      <a:pt x="0" y="124"/>
                    </a:lnTo>
                    <a:lnTo>
                      <a:pt x="12" y="137"/>
                    </a:lnTo>
                    <a:lnTo>
                      <a:pt x="157" y="1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5" name="Google Shape;4815;p26"/>
              <p:cNvSpPr/>
              <p:nvPr/>
            </p:nvSpPr>
            <p:spPr>
              <a:xfrm>
                <a:off x="7847865" y="1734094"/>
                <a:ext cx="213883" cy="183330"/>
              </a:xfrm>
              <a:custGeom>
                <a:rect b="b" l="l" r="r" t="t"/>
                <a:pathLst>
                  <a:path extrusionOk="0" h="390" w="453">
                    <a:moveTo>
                      <a:pt x="449" y="5"/>
                    </a:moveTo>
                    <a:cubicBezTo>
                      <a:pt x="445" y="0"/>
                      <a:pt x="342" y="81"/>
                      <a:pt x="219" y="186"/>
                    </a:cubicBezTo>
                    <a:cubicBezTo>
                      <a:pt x="96" y="291"/>
                      <a:pt x="0" y="380"/>
                      <a:pt x="5" y="385"/>
                    </a:cubicBezTo>
                    <a:cubicBezTo>
                      <a:pt x="9" y="390"/>
                      <a:pt x="112" y="309"/>
                      <a:pt x="235" y="204"/>
                    </a:cubicBezTo>
                    <a:cubicBezTo>
                      <a:pt x="357" y="99"/>
                      <a:pt x="453" y="10"/>
                      <a:pt x="449" y="5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6" name="Google Shape;4816;p26"/>
              <p:cNvSpPr/>
              <p:nvPr/>
            </p:nvSpPr>
            <p:spPr>
              <a:xfrm>
                <a:off x="8788954" y="1656179"/>
                <a:ext cx="178746" cy="194024"/>
              </a:xfrm>
              <a:custGeom>
                <a:rect b="b" l="l" r="r" t="t"/>
                <a:pathLst>
                  <a:path extrusionOk="0" h="412" w="376">
                    <a:moveTo>
                      <a:pt x="376" y="204"/>
                    </a:moveTo>
                    <a:cubicBezTo>
                      <a:pt x="376" y="208"/>
                      <a:pt x="376" y="208"/>
                      <a:pt x="376" y="208"/>
                    </a:cubicBezTo>
                    <a:cubicBezTo>
                      <a:pt x="376" y="321"/>
                      <a:pt x="285" y="412"/>
                      <a:pt x="172" y="41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285" y="0"/>
                      <a:pt x="376" y="92"/>
                      <a:pt x="376" y="20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7" name="Google Shape;4817;p26"/>
              <p:cNvSpPr/>
              <p:nvPr/>
            </p:nvSpPr>
            <p:spPr>
              <a:xfrm>
                <a:off x="8788954" y="1656179"/>
                <a:ext cx="50416" cy="194025"/>
              </a:xfrm>
              <a:custGeom>
                <a:rect b="b" l="l" r="r" t="t"/>
                <a:pathLst>
                  <a:path extrusionOk="0" h="127" w="33">
                    <a:moveTo>
                      <a:pt x="33" y="127"/>
                    </a:moveTo>
                    <a:lnTo>
                      <a:pt x="0" y="127"/>
                    </a:lnTo>
                    <a:lnTo>
                      <a:pt x="0" y="0"/>
                    </a:lnTo>
                    <a:lnTo>
                      <a:pt x="33" y="12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8" name="Google Shape;4818;p26"/>
              <p:cNvSpPr/>
              <p:nvPr/>
            </p:nvSpPr>
            <p:spPr>
              <a:xfrm>
                <a:off x="8840897" y="1715761"/>
                <a:ext cx="73500" cy="73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9" name="Google Shape;4819;p26"/>
              <p:cNvSpPr/>
              <p:nvPr/>
            </p:nvSpPr>
            <p:spPr>
              <a:xfrm>
                <a:off x="8859230" y="1734094"/>
                <a:ext cx="36600" cy="36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0" name="Google Shape;4820;p26"/>
              <p:cNvSpPr/>
              <p:nvPr/>
            </p:nvSpPr>
            <p:spPr>
              <a:xfrm>
                <a:off x="8879091" y="1662290"/>
                <a:ext cx="84025" cy="80971"/>
              </a:xfrm>
              <a:custGeom>
                <a:rect b="b" l="l" r="r" t="t"/>
                <a:pathLst>
                  <a:path extrusionOk="0" h="174" w="177">
                    <a:moveTo>
                      <a:pt x="177" y="174"/>
                    </a:moveTo>
                    <a:cubicBezTo>
                      <a:pt x="159" y="21"/>
                      <a:pt x="0" y="0"/>
                      <a:pt x="0" y="0"/>
                    </a:cubicBezTo>
                    <a:cubicBezTo>
                      <a:pt x="0" y="0"/>
                      <a:pt x="149" y="54"/>
                      <a:pt x="177" y="174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1" name="Google Shape;4821;p26"/>
              <p:cNvSpPr/>
              <p:nvPr/>
            </p:nvSpPr>
            <p:spPr>
              <a:xfrm>
                <a:off x="7993001" y="1656179"/>
                <a:ext cx="178746" cy="194024"/>
              </a:xfrm>
              <a:custGeom>
                <a:rect b="b" l="l" r="r" t="t"/>
                <a:pathLst>
                  <a:path extrusionOk="0" h="412" w="376">
                    <a:moveTo>
                      <a:pt x="0" y="204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321"/>
                      <a:pt x="91" y="412"/>
                      <a:pt x="204" y="412"/>
                    </a:cubicBezTo>
                    <a:cubicBezTo>
                      <a:pt x="376" y="412"/>
                      <a:pt x="376" y="412"/>
                      <a:pt x="376" y="412"/>
                    </a:cubicBezTo>
                    <a:cubicBezTo>
                      <a:pt x="376" y="0"/>
                      <a:pt x="376" y="0"/>
                      <a:pt x="376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91" y="0"/>
                      <a:pt x="0" y="92"/>
                      <a:pt x="0" y="20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2" name="Google Shape;4822;p26"/>
              <p:cNvSpPr/>
              <p:nvPr/>
            </p:nvSpPr>
            <p:spPr>
              <a:xfrm>
                <a:off x="8121331" y="1656179"/>
                <a:ext cx="50416" cy="194025"/>
              </a:xfrm>
              <a:custGeom>
                <a:rect b="b" l="l" r="r" t="t"/>
                <a:pathLst>
                  <a:path extrusionOk="0" h="127" w="33">
                    <a:moveTo>
                      <a:pt x="0" y="127"/>
                    </a:moveTo>
                    <a:lnTo>
                      <a:pt x="33" y="127"/>
                    </a:lnTo>
                    <a:lnTo>
                      <a:pt x="33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3" name="Google Shape;4823;p26"/>
              <p:cNvSpPr/>
              <p:nvPr/>
            </p:nvSpPr>
            <p:spPr>
              <a:xfrm>
                <a:off x="8046472" y="1715761"/>
                <a:ext cx="74700" cy="73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4" name="Google Shape;4824;p26"/>
              <p:cNvSpPr/>
              <p:nvPr/>
            </p:nvSpPr>
            <p:spPr>
              <a:xfrm>
                <a:off x="8064804" y="1734094"/>
                <a:ext cx="38100" cy="36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5" name="Google Shape;4825;p26"/>
              <p:cNvSpPr/>
              <p:nvPr/>
            </p:nvSpPr>
            <p:spPr>
              <a:xfrm>
                <a:off x="7997584" y="1662290"/>
                <a:ext cx="84025" cy="80971"/>
              </a:xfrm>
              <a:custGeom>
                <a:rect b="b" l="l" r="r" t="t"/>
                <a:pathLst>
                  <a:path extrusionOk="0" h="174" w="177">
                    <a:moveTo>
                      <a:pt x="0" y="174"/>
                    </a:moveTo>
                    <a:cubicBezTo>
                      <a:pt x="18" y="21"/>
                      <a:pt x="177" y="0"/>
                      <a:pt x="177" y="0"/>
                    </a:cubicBezTo>
                    <a:cubicBezTo>
                      <a:pt x="177" y="0"/>
                      <a:pt x="28" y="54"/>
                      <a:pt x="0" y="174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6" name="Google Shape;4826;p26"/>
              <p:cNvSpPr/>
              <p:nvPr/>
            </p:nvSpPr>
            <p:spPr>
              <a:xfrm>
                <a:off x="9016587" y="1862426"/>
                <a:ext cx="160413" cy="161943"/>
              </a:xfrm>
              <a:custGeom>
                <a:rect b="b" l="l" r="r" t="t"/>
                <a:pathLst>
                  <a:path extrusionOk="0" h="342" w="342">
                    <a:moveTo>
                      <a:pt x="340" y="167"/>
                    </a:moveTo>
                    <a:cubicBezTo>
                      <a:pt x="342" y="261"/>
                      <a:pt x="268" y="338"/>
                      <a:pt x="175" y="340"/>
                    </a:cubicBezTo>
                    <a:cubicBezTo>
                      <a:pt x="81" y="342"/>
                      <a:pt x="4" y="268"/>
                      <a:pt x="2" y="175"/>
                    </a:cubicBezTo>
                    <a:cubicBezTo>
                      <a:pt x="0" y="81"/>
                      <a:pt x="74" y="4"/>
                      <a:pt x="167" y="2"/>
                    </a:cubicBezTo>
                    <a:cubicBezTo>
                      <a:pt x="261" y="0"/>
                      <a:pt x="338" y="74"/>
                      <a:pt x="340" y="1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7" name="Google Shape;4827;p26"/>
              <p:cNvSpPr/>
              <p:nvPr/>
            </p:nvSpPr>
            <p:spPr>
              <a:xfrm>
                <a:off x="7777589" y="1860898"/>
                <a:ext cx="163470" cy="161941"/>
              </a:xfrm>
              <a:custGeom>
                <a:rect b="b" l="l" r="r" t="t"/>
                <a:pathLst>
                  <a:path extrusionOk="0" h="344" w="345">
                    <a:moveTo>
                      <a:pt x="342" y="166"/>
                    </a:moveTo>
                    <a:cubicBezTo>
                      <a:pt x="345" y="260"/>
                      <a:pt x="272" y="338"/>
                      <a:pt x="178" y="341"/>
                    </a:cubicBezTo>
                    <a:cubicBezTo>
                      <a:pt x="85" y="344"/>
                      <a:pt x="6" y="271"/>
                      <a:pt x="3" y="178"/>
                    </a:cubicBezTo>
                    <a:cubicBezTo>
                      <a:pt x="0" y="84"/>
                      <a:pt x="73" y="6"/>
                      <a:pt x="167" y="3"/>
                    </a:cubicBezTo>
                    <a:cubicBezTo>
                      <a:pt x="260" y="0"/>
                      <a:pt x="339" y="73"/>
                      <a:pt x="342" y="1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8" name="Google Shape;4828;p26"/>
              <p:cNvSpPr/>
              <p:nvPr/>
            </p:nvSpPr>
            <p:spPr>
              <a:xfrm>
                <a:off x="7794394" y="1877703"/>
                <a:ext cx="129858" cy="129860"/>
              </a:xfrm>
              <a:custGeom>
                <a:rect b="b" l="l" r="r" t="t"/>
                <a:pathLst>
                  <a:path extrusionOk="0" h="275" w="275">
                    <a:moveTo>
                      <a:pt x="272" y="133"/>
                    </a:moveTo>
                    <a:cubicBezTo>
                      <a:pt x="275" y="207"/>
                      <a:pt x="216" y="270"/>
                      <a:pt x="142" y="272"/>
                    </a:cubicBezTo>
                    <a:cubicBezTo>
                      <a:pt x="67" y="275"/>
                      <a:pt x="5" y="216"/>
                      <a:pt x="3" y="142"/>
                    </a:cubicBezTo>
                    <a:cubicBezTo>
                      <a:pt x="0" y="67"/>
                      <a:pt x="59" y="5"/>
                      <a:pt x="133" y="2"/>
                    </a:cubicBezTo>
                    <a:cubicBezTo>
                      <a:pt x="208" y="0"/>
                      <a:pt x="270" y="58"/>
                      <a:pt x="272" y="1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9" name="Google Shape;4829;p26"/>
              <p:cNvSpPr/>
              <p:nvPr/>
            </p:nvSpPr>
            <p:spPr>
              <a:xfrm>
                <a:off x="7821894" y="1905203"/>
                <a:ext cx="74860" cy="73332"/>
              </a:xfrm>
              <a:custGeom>
                <a:rect b="b" l="l" r="r" t="t"/>
                <a:pathLst>
                  <a:path extrusionOk="0" h="156" w="157">
                    <a:moveTo>
                      <a:pt x="156" y="75"/>
                    </a:moveTo>
                    <a:cubicBezTo>
                      <a:pt x="157" y="118"/>
                      <a:pt x="124" y="154"/>
                      <a:pt x="81" y="155"/>
                    </a:cubicBezTo>
                    <a:cubicBezTo>
                      <a:pt x="38" y="156"/>
                      <a:pt x="3" y="123"/>
                      <a:pt x="1" y="81"/>
                    </a:cubicBezTo>
                    <a:cubicBezTo>
                      <a:pt x="0" y="38"/>
                      <a:pt x="33" y="2"/>
                      <a:pt x="76" y="1"/>
                    </a:cubicBezTo>
                    <a:cubicBezTo>
                      <a:pt x="119" y="0"/>
                      <a:pt x="154" y="33"/>
                      <a:pt x="156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0" name="Google Shape;4830;p26"/>
              <p:cNvSpPr/>
              <p:nvPr/>
            </p:nvSpPr>
            <p:spPr>
              <a:xfrm>
                <a:off x="7840227" y="1923536"/>
                <a:ext cx="38194" cy="36666"/>
              </a:xfrm>
              <a:custGeom>
                <a:rect b="b" l="l" r="r" t="t"/>
                <a:pathLst>
                  <a:path extrusionOk="0" h="78" w="79">
                    <a:moveTo>
                      <a:pt x="78" y="38"/>
                    </a:moveTo>
                    <a:cubicBezTo>
                      <a:pt x="79" y="59"/>
                      <a:pt x="62" y="77"/>
                      <a:pt x="41" y="78"/>
                    </a:cubicBezTo>
                    <a:cubicBezTo>
                      <a:pt x="19" y="78"/>
                      <a:pt x="2" y="62"/>
                      <a:pt x="1" y="40"/>
                    </a:cubicBezTo>
                    <a:cubicBezTo>
                      <a:pt x="0" y="19"/>
                      <a:pt x="17" y="1"/>
                      <a:pt x="38" y="0"/>
                    </a:cubicBezTo>
                    <a:cubicBezTo>
                      <a:pt x="60" y="0"/>
                      <a:pt x="77" y="16"/>
                      <a:pt x="78" y="3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1" name="Google Shape;4831;p26"/>
              <p:cNvSpPr/>
              <p:nvPr/>
            </p:nvSpPr>
            <p:spPr>
              <a:xfrm>
                <a:off x="8408546" y="1926591"/>
                <a:ext cx="54900" cy="160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2" name="Google Shape;4832;p26"/>
              <p:cNvSpPr/>
              <p:nvPr/>
            </p:nvSpPr>
            <p:spPr>
              <a:xfrm>
                <a:off x="8408546" y="1926591"/>
                <a:ext cx="27300" cy="160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3" name="Google Shape;4833;p26"/>
              <p:cNvSpPr/>
              <p:nvPr/>
            </p:nvSpPr>
            <p:spPr>
              <a:xfrm>
                <a:off x="8497155" y="1926591"/>
                <a:ext cx="54900" cy="160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4" name="Google Shape;4834;p26"/>
              <p:cNvSpPr/>
              <p:nvPr/>
            </p:nvSpPr>
            <p:spPr>
              <a:xfrm>
                <a:off x="8497155" y="1926591"/>
                <a:ext cx="27300" cy="160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5" name="Google Shape;4835;p26"/>
              <p:cNvSpPr/>
              <p:nvPr/>
            </p:nvSpPr>
            <p:spPr>
              <a:xfrm>
                <a:off x="8454379" y="1929647"/>
                <a:ext cx="4500" cy="1545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6" name="Google Shape;4836;p26"/>
              <p:cNvSpPr/>
              <p:nvPr/>
            </p:nvSpPr>
            <p:spPr>
              <a:xfrm>
                <a:off x="8542987" y="1929647"/>
                <a:ext cx="4500" cy="1545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7" name="Google Shape;4837;p26"/>
              <p:cNvSpPr/>
              <p:nvPr/>
            </p:nvSpPr>
            <p:spPr>
              <a:xfrm>
                <a:off x="8463545" y="1963257"/>
                <a:ext cx="33600" cy="79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8" name="Google Shape;4838;p26"/>
              <p:cNvSpPr/>
              <p:nvPr/>
            </p:nvSpPr>
            <p:spPr>
              <a:xfrm>
                <a:off x="8297021" y="1388821"/>
                <a:ext cx="366900" cy="122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9" name="Google Shape;4839;p26"/>
              <p:cNvSpPr/>
              <p:nvPr/>
            </p:nvSpPr>
            <p:spPr>
              <a:xfrm>
                <a:off x="8304660" y="1397988"/>
                <a:ext cx="345270" cy="100832"/>
              </a:xfrm>
              <a:custGeom>
                <a:rect b="b" l="l" r="r" t="t"/>
                <a:pathLst>
                  <a:path extrusionOk="0" h="66" w="226">
                    <a:moveTo>
                      <a:pt x="226" y="66"/>
                    </a:moveTo>
                    <a:lnTo>
                      <a:pt x="21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226" y="0"/>
                    </a:lnTo>
                    <a:lnTo>
                      <a:pt x="226" y="66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0" name="Google Shape;4840;p26"/>
              <p:cNvSpPr/>
              <p:nvPr/>
            </p:nvSpPr>
            <p:spPr>
              <a:xfrm>
                <a:off x="8281750" y="650926"/>
                <a:ext cx="392700" cy="2277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1" name="Google Shape;4841;p26"/>
              <p:cNvSpPr/>
              <p:nvPr/>
            </p:nvSpPr>
            <p:spPr>
              <a:xfrm>
                <a:off x="8622430" y="658554"/>
                <a:ext cx="23100" cy="2631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2" name="Google Shape;4842;p26"/>
              <p:cNvSpPr/>
              <p:nvPr/>
            </p:nvSpPr>
            <p:spPr>
              <a:xfrm>
                <a:off x="8300077" y="650916"/>
                <a:ext cx="177300" cy="20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3" name="Google Shape;4843;p26"/>
              <p:cNvSpPr/>
              <p:nvPr/>
            </p:nvSpPr>
            <p:spPr>
              <a:xfrm>
                <a:off x="8121331" y="288838"/>
                <a:ext cx="713100" cy="495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4" name="Google Shape;4844;p26"/>
              <p:cNvSpPr/>
              <p:nvPr/>
            </p:nvSpPr>
            <p:spPr>
              <a:xfrm>
                <a:off x="8680484" y="438558"/>
                <a:ext cx="221522" cy="294857"/>
              </a:xfrm>
              <a:custGeom>
                <a:rect b="b" l="l" r="r" t="t"/>
                <a:pathLst>
                  <a:path extrusionOk="0" h="623" w="470">
                    <a:moveTo>
                      <a:pt x="0" y="623"/>
                    </a:moveTo>
                    <a:cubicBezTo>
                      <a:pt x="470" y="353"/>
                      <a:pt x="242" y="0"/>
                      <a:pt x="242" y="0"/>
                    </a:cubicBezTo>
                    <a:cubicBezTo>
                      <a:pt x="242" y="0"/>
                      <a:pt x="405" y="352"/>
                      <a:pt x="0" y="623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5" name="Google Shape;4845;p26"/>
              <p:cNvSpPr/>
              <p:nvPr/>
            </p:nvSpPr>
            <p:spPr>
              <a:xfrm>
                <a:off x="8193135" y="337726"/>
                <a:ext cx="568200" cy="395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6" name="Google Shape;4846;p26"/>
              <p:cNvSpPr/>
              <p:nvPr/>
            </p:nvSpPr>
            <p:spPr>
              <a:xfrm>
                <a:off x="7934946" y="212450"/>
                <a:ext cx="1080110" cy="479716"/>
              </a:xfrm>
              <a:custGeom>
                <a:rect b="b" l="l" r="r" t="t"/>
                <a:pathLst>
                  <a:path extrusionOk="0" h="1017" w="2287">
                    <a:moveTo>
                      <a:pt x="1649" y="1017"/>
                    </a:moveTo>
                    <a:cubicBezTo>
                      <a:pt x="638" y="1017"/>
                      <a:pt x="638" y="1017"/>
                      <a:pt x="638" y="1017"/>
                    </a:cubicBezTo>
                    <a:cubicBezTo>
                      <a:pt x="421" y="1017"/>
                      <a:pt x="227" y="941"/>
                      <a:pt x="204" y="84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87" y="0"/>
                      <a:pt x="2287" y="0"/>
                      <a:pt x="2287" y="0"/>
                    </a:cubicBezTo>
                    <a:cubicBezTo>
                      <a:pt x="2083" y="843"/>
                      <a:pt x="2083" y="843"/>
                      <a:pt x="2083" y="843"/>
                    </a:cubicBezTo>
                    <a:cubicBezTo>
                      <a:pt x="2059" y="941"/>
                      <a:pt x="1865" y="1017"/>
                      <a:pt x="1649" y="10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7" name="Google Shape;4847;p26"/>
              <p:cNvSpPr/>
              <p:nvPr/>
            </p:nvSpPr>
            <p:spPr>
              <a:xfrm>
                <a:off x="8220634" y="246248"/>
                <a:ext cx="737901" cy="360549"/>
              </a:xfrm>
              <a:custGeom>
                <a:rect b="b" l="l" r="r" t="t"/>
                <a:pathLst>
                  <a:path extrusionOk="0" h="767" w="1562">
                    <a:moveTo>
                      <a:pt x="0" y="762"/>
                    </a:moveTo>
                    <a:cubicBezTo>
                      <a:pt x="0" y="762"/>
                      <a:pt x="1028" y="767"/>
                      <a:pt x="1095" y="762"/>
                    </a:cubicBezTo>
                    <a:cubicBezTo>
                      <a:pt x="1350" y="748"/>
                      <a:pt x="1422" y="615"/>
                      <a:pt x="1422" y="615"/>
                    </a:cubicBezTo>
                    <a:cubicBezTo>
                      <a:pt x="1562" y="0"/>
                      <a:pt x="1562" y="0"/>
                      <a:pt x="1562" y="0"/>
                    </a:cubicBezTo>
                    <a:cubicBezTo>
                      <a:pt x="1359" y="586"/>
                      <a:pt x="1359" y="586"/>
                      <a:pt x="1359" y="586"/>
                    </a:cubicBezTo>
                    <a:cubicBezTo>
                      <a:pt x="1359" y="586"/>
                      <a:pt x="1332" y="717"/>
                      <a:pt x="1059" y="732"/>
                    </a:cubicBezTo>
                    <a:cubicBezTo>
                      <a:pt x="996" y="734"/>
                      <a:pt x="0" y="762"/>
                      <a:pt x="0" y="762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8" name="Google Shape;4848;p26"/>
              <p:cNvSpPr/>
              <p:nvPr/>
            </p:nvSpPr>
            <p:spPr>
              <a:xfrm>
                <a:off x="7982306" y="234026"/>
                <a:ext cx="91665" cy="308608"/>
              </a:xfrm>
              <a:custGeom>
                <a:rect b="b" l="l" r="r" t="t"/>
                <a:pathLst>
                  <a:path extrusionOk="0" h="653" w="196">
                    <a:moveTo>
                      <a:pt x="104" y="179"/>
                    </a:moveTo>
                    <a:cubicBezTo>
                      <a:pt x="65" y="0"/>
                      <a:pt x="56" y="25"/>
                      <a:pt x="38" y="25"/>
                    </a:cubicBezTo>
                    <a:cubicBezTo>
                      <a:pt x="21" y="25"/>
                      <a:pt x="0" y="0"/>
                      <a:pt x="42" y="179"/>
                    </a:cubicBezTo>
                    <a:cubicBezTo>
                      <a:pt x="80" y="344"/>
                      <a:pt x="164" y="653"/>
                      <a:pt x="180" y="653"/>
                    </a:cubicBezTo>
                    <a:cubicBezTo>
                      <a:pt x="196" y="653"/>
                      <a:pt x="140" y="344"/>
                      <a:pt x="104" y="179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9" name="Google Shape;4849;p26"/>
              <p:cNvSpPr/>
              <p:nvPr/>
            </p:nvSpPr>
            <p:spPr>
              <a:xfrm>
                <a:off x="8205357" y="861746"/>
                <a:ext cx="539400" cy="132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0" name="Google Shape;4850;p26"/>
              <p:cNvSpPr/>
              <p:nvPr/>
            </p:nvSpPr>
            <p:spPr>
              <a:xfrm>
                <a:off x="8219106" y="878551"/>
                <a:ext cx="505683" cy="100832"/>
              </a:xfrm>
              <a:custGeom>
                <a:rect b="b" l="l" r="r" t="t"/>
                <a:pathLst>
                  <a:path extrusionOk="0" h="66" w="331">
                    <a:moveTo>
                      <a:pt x="0" y="0"/>
                    </a:moveTo>
                    <a:lnTo>
                      <a:pt x="331" y="0"/>
                    </a:lnTo>
                    <a:lnTo>
                      <a:pt x="331" y="66"/>
                    </a:lnTo>
                    <a:lnTo>
                      <a:pt x="319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1" name="Google Shape;4851;p26"/>
              <p:cNvSpPr/>
              <p:nvPr/>
            </p:nvSpPr>
            <p:spPr>
              <a:xfrm>
                <a:off x="9031864" y="1878466"/>
                <a:ext cx="129858" cy="129860"/>
              </a:xfrm>
              <a:custGeom>
                <a:rect b="b" l="l" r="r" t="t"/>
                <a:pathLst>
                  <a:path extrusionOk="0" h="275" w="275">
                    <a:moveTo>
                      <a:pt x="272" y="133"/>
                    </a:moveTo>
                    <a:cubicBezTo>
                      <a:pt x="275" y="207"/>
                      <a:pt x="216" y="270"/>
                      <a:pt x="142" y="272"/>
                    </a:cubicBezTo>
                    <a:cubicBezTo>
                      <a:pt x="67" y="275"/>
                      <a:pt x="5" y="216"/>
                      <a:pt x="3" y="142"/>
                    </a:cubicBezTo>
                    <a:cubicBezTo>
                      <a:pt x="0" y="67"/>
                      <a:pt x="59" y="5"/>
                      <a:pt x="133" y="2"/>
                    </a:cubicBezTo>
                    <a:cubicBezTo>
                      <a:pt x="208" y="0"/>
                      <a:pt x="270" y="58"/>
                      <a:pt x="272" y="1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2" name="Google Shape;4852;p26"/>
              <p:cNvSpPr/>
              <p:nvPr/>
            </p:nvSpPr>
            <p:spPr>
              <a:xfrm>
                <a:off x="9059364" y="1905965"/>
                <a:ext cx="74860" cy="73332"/>
              </a:xfrm>
              <a:custGeom>
                <a:rect b="b" l="l" r="r" t="t"/>
                <a:pathLst>
                  <a:path extrusionOk="0" h="156" w="157">
                    <a:moveTo>
                      <a:pt x="156" y="75"/>
                    </a:moveTo>
                    <a:cubicBezTo>
                      <a:pt x="157" y="118"/>
                      <a:pt x="124" y="154"/>
                      <a:pt x="81" y="155"/>
                    </a:cubicBezTo>
                    <a:cubicBezTo>
                      <a:pt x="38" y="156"/>
                      <a:pt x="3" y="123"/>
                      <a:pt x="1" y="81"/>
                    </a:cubicBezTo>
                    <a:cubicBezTo>
                      <a:pt x="0" y="38"/>
                      <a:pt x="33" y="2"/>
                      <a:pt x="76" y="1"/>
                    </a:cubicBezTo>
                    <a:cubicBezTo>
                      <a:pt x="119" y="0"/>
                      <a:pt x="154" y="33"/>
                      <a:pt x="156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3" name="Google Shape;4853;p26"/>
              <p:cNvSpPr/>
              <p:nvPr/>
            </p:nvSpPr>
            <p:spPr>
              <a:xfrm>
                <a:off x="9077697" y="1924298"/>
                <a:ext cx="38194" cy="36666"/>
              </a:xfrm>
              <a:custGeom>
                <a:rect b="b" l="l" r="r" t="t"/>
                <a:pathLst>
                  <a:path extrusionOk="0" h="78" w="79">
                    <a:moveTo>
                      <a:pt x="78" y="38"/>
                    </a:moveTo>
                    <a:cubicBezTo>
                      <a:pt x="79" y="59"/>
                      <a:pt x="62" y="77"/>
                      <a:pt x="41" y="78"/>
                    </a:cubicBezTo>
                    <a:cubicBezTo>
                      <a:pt x="19" y="78"/>
                      <a:pt x="2" y="62"/>
                      <a:pt x="1" y="40"/>
                    </a:cubicBezTo>
                    <a:cubicBezTo>
                      <a:pt x="0" y="19"/>
                      <a:pt x="17" y="1"/>
                      <a:pt x="38" y="0"/>
                    </a:cubicBezTo>
                    <a:cubicBezTo>
                      <a:pt x="60" y="0"/>
                      <a:pt x="77" y="16"/>
                      <a:pt x="78" y="3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854" name="Google Shape;4854;p26"/>
          <p:cNvSpPr txBox="1"/>
          <p:nvPr>
            <p:ph type="title"/>
          </p:nvPr>
        </p:nvSpPr>
        <p:spPr>
          <a:xfrm>
            <a:off x="283674" y="2157703"/>
            <a:ext cx="34044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Machinist</a:t>
            </a:r>
            <a:r>
              <a:rPr lang="en" sz="4900"/>
              <a:t> Drawings</a:t>
            </a:r>
            <a:endParaRPr sz="4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8" name="Shape 4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9" name="Google Shape;48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7787" y="145882"/>
            <a:ext cx="5948425" cy="45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3" name="Shape 4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4" name="Google Shape;4864;p28"/>
          <p:cNvPicPr preferRelativeResize="0"/>
          <p:nvPr/>
        </p:nvPicPr>
        <p:blipFill rotWithShape="1">
          <a:blip r:embed="rId3">
            <a:alphaModFix/>
          </a:blip>
          <a:srcRect b="0" l="9041" r="7319" t="0"/>
          <a:stretch/>
        </p:blipFill>
        <p:spPr>
          <a:xfrm>
            <a:off x="5259050" y="990351"/>
            <a:ext cx="3537324" cy="316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5" name="Google Shape;48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925" y="743226"/>
            <a:ext cx="4733849" cy="3657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9" name="Shape 4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0" name="Google Shape;48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437" y="196825"/>
            <a:ext cx="5829124" cy="450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1" name="Google Shape;487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0937" y="67363"/>
            <a:ext cx="6502101" cy="500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5" name="Shape 4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6" name="Google Shape;4876;p30"/>
          <p:cNvSpPr txBox="1"/>
          <p:nvPr>
            <p:ph type="title"/>
          </p:nvPr>
        </p:nvSpPr>
        <p:spPr>
          <a:xfrm>
            <a:off x="302975" y="526250"/>
            <a:ext cx="51546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Tapping</a:t>
            </a:r>
            <a:endParaRPr sz="4900"/>
          </a:p>
        </p:txBody>
      </p:sp>
      <p:sp>
        <p:nvSpPr>
          <p:cNvPr id="4877" name="Google Shape;4877;p30"/>
          <p:cNvSpPr txBox="1"/>
          <p:nvPr/>
        </p:nvSpPr>
        <p:spPr>
          <a:xfrm>
            <a:off x="302975" y="1600450"/>
            <a:ext cx="4389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the process of cutting threads inside a pre-drilled hole so that screws, bolts, and other threaded fasteners can fit securely </a:t>
            </a:r>
            <a:endParaRPr sz="18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878" name="Google Shape;4878;p30"/>
          <p:cNvPicPr preferRelativeResize="0"/>
          <p:nvPr/>
        </p:nvPicPr>
        <p:blipFill rotWithShape="1">
          <a:blip r:embed="rId3">
            <a:alphaModFix/>
          </a:blip>
          <a:srcRect b="5562" l="0" r="0" t="0"/>
          <a:stretch/>
        </p:blipFill>
        <p:spPr>
          <a:xfrm>
            <a:off x="5232725" y="824475"/>
            <a:ext cx="3405475" cy="34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2" name="Shape 4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3" name="Google Shape;4883;p31"/>
          <p:cNvSpPr txBox="1"/>
          <p:nvPr>
            <p:ph type="title"/>
          </p:nvPr>
        </p:nvSpPr>
        <p:spPr>
          <a:xfrm>
            <a:off x="302975" y="526250"/>
            <a:ext cx="51546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Center Punch</a:t>
            </a:r>
            <a:endParaRPr sz="4900"/>
          </a:p>
        </p:txBody>
      </p:sp>
      <p:sp>
        <p:nvSpPr>
          <p:cNvPr id="4884" name="Google Shape;4884;p31"/>
          <p:cNvSpPr txBox="1"/>
          <p:nvPr/>
        </p:nvSpPr>
        <p:spPr>
          <a:xfrm>
            <a:off x="302978" y="1600450"/>
            <a:ext cx="7838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Tool to create a small dimple or indentation in materials like metal or wood to guide and prevent drill bits from "walking" or slipping off the targeted spot </a:t>
            </a:r>
            <a:endParaRPr sz="18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885" name="Google Shape;4885;p31"/>
          <p:cNvPicPr preferRelativeResize="0"/>
          <p:nvPr/>
        </p:nvPicPr>
        <p:blipFill rotWithShape="1">
          <a:blip r:embed="rId3">
            <a:alphaModFix/>
          </a:blip>
          <a:srcRect b="0" l="5177" r="0" t="15426"/>
          <a:stretch/>
        </p:blipFill>
        <p:spPr>
          <a:xfrm rot="1069970">
            <a:off x="5816448" y="2639964"/>
            <a:ext cx="2731255" cy="2436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9" name="Shape 4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0" name="Google Shape;4890;p32"/>
          <p:cNvPicPr preferRelativeResize="0"/>
          <p:nvPr/>
        </p:nvPicPr>
        <p:blipFill rotWithShape="1">
          <a:blip r:embed="rId3">
            <a:alphaModFix/>
          </a:blip>
          <a:srcRect b="0" l="7759" r="32830" t="0"/>
          <a:stretch/>
        </p:blipFill>
        <p:spPr>
          <a:xfrm>
            <a:off x="5870950" y="1373975"/>
            <a:ext cx="2881849" cy="323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891" name="Google Shape;4891;p32"/>
          <p:cNvSpPr txBox="1"/>
          <p:nvPr>
            <p:ph type="title"/>
          </p:nvPr>
        </p:nvSpPr>
        <p:spPr>
          <a:xfrm>
            <a:off x="302975" y="526250"/>
            <a:ext cx="90966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Countersink vs Counterbore</a:t>
            </a:r>
            <a:endParaRPr sz="4900"/>
          </a:p>
        </p:txBody>
      </p:sp>
      <p:sp>
        <p:nvSpPr>
          <p:cNvPr id="4892" name="Google Shape;4892;p32"/>
          <p:cNvSpPr txBox="1"/>
          <p:nvPr/>
        </p:nvSpPr>
        <p:spPr>
          <a:xfrm>
            <a:off x="302975" y="1600450"/>
            <a:ext cx="43899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Countersink : a cone-shaped recess for flat-head screws to sit flush</a:t>
            </a:r>
            <a:endParaRPr sz="18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Counterbores : a </a:t>
            </a:r>
            <a:r>
              <a:rPr lang="en"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cylindrical</a:t>
            </a:r>
            <a:r>
              <a:rPr lang="en"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-shaped recess for socket-heads and hex bolts to fit.</a:t>
            </a:r>
            <a:endParaRPr sz="18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893" name="Google Shape;489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8500" y="2905350"/>
            <a:ext cx="1702450" cy="170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7" name="Shape 4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8" name="Google Shape;4898;p33"/>
          <p:cNvSpPr txBox="1"/>
          <p:nvPr>
            <p:ph type="title"/>
          </p:nvPr>
        </p:nvSpPr>
        <p:spPr>
          <a:xfrm>
            <a:off x="302975" y="526238"/>
            <a:ext cx="37242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Kerf</a:t>
            </a:r>
            <a:endParaRPr sz="4900"/>
          </a:p>
        </p:txBody>
      </p:sp>
      <p:sp>
        <p:nvSpPr>
          <p:cNvPr id="4899" name="Google Shape;4899;p33"/>
          <p:cNvSpPr txBox="1"/>
          <p:nvPr/>
        </p:nvSpPr>
        <p:spPr>
          <a:xfrm>
            <a:off x="245853" y="4089650"/>
            <a:ext cx="783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the width of the slot or material removed by a cutting tool </a:t>
            </a:r>
            <a:endParaRPr sz="18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900" name="Google Shape;490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1800" y="989950"/>
            <a:ext cx="5698351" cy="284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4" name="Shape 4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5" name="Google Shape;4905;p34"/>
          <p:cNvGrpSpPr/>
          <p:nvPr/>
        </p:nvGrpSpPr>
        <p:grpSpPr>
          <a:xfrm>
            <a:off x="6189104" y="167193"/>
            <a:ext cx="3301145" cy="2479326"/>
            <a:chOff x="6189104" y="167193"/>
            <a:chExt cx="3301145" cy="2479326"/>
          </a:xfrm>
        </p:grpSpPr>
        <p:grpSp>
          <p:nvGrpSpPr>
            <p:cNvPr id="4906" name="Google Shape;4906;p34"/>
            <p:cNvGrpSpPr/>
            <p:nvPr/>
          </p:nvGrpSpPr>
          <p:grpSpPr>
            <a:xfrm flipH="1">
              <a:off x="6189104" y="167193"/>
              <a:ext cx="1291535" cy="2221272"/>
              <a:chOff x="6247172" y="165604"/>
              <a:chExt cx="1096566" cy="1885950"/>
            </a:xfrm>
          </p:grpSpPr>
          <p:sp>
            <p:nvSpPr>
              <p:cNvPr id="4907" name="Google Shape;4907;p34"/>
              <p:cNvSpPr/>
              <p:nvPr/>
            </p:nvSpPr>
            <p:spPr>
              <a:xfrm>
                <a:off x="6736519" y="1620547"/>
                <a:ext cx="169069" cy="129778"/>
              </a:xfrm>
              <a:custGeom>
                <a:rect b="b" l="l" r="r" t="t"/>
                <a:pathLst>
                  <a:path extrusionOk="0" h="109" w="142">
                    <a:moveTo>
                      <a:pt x="142" y="23"/>
                    </a:moveTo>
                    <a:lnTo>
                      <a:pt x="16" y="109"/>
                    </a:lnTo>
                    <a:lnTo>
                      <a:pt x="0" y="86"/>
                    </a:lnTo>
                    <a:lnTo>
                      <a:pt x="126" y="0"/>
                    </a:lnTo>
                    <a:lnTo>
                      <a:pt x="142" y="2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8" name="Google Shape;4908;p34"/>
              <p:cNvSpPr/>
              <p:nvPr/>
            </p:nvSpPr>
            <p:spPr>
              <a:xfrm>
                <a:off x="6679369" y="1753897"/>
                <a:ext cx="79772" cy="297656"/>
              </a:xfrm>
              <a:custGeom>
                <a:rect b="b" l="l" r="r" t="t"/>
                <a:pathLst>
                  <a:path extrusionOk="0" h="250" w="67">
                    <a:moveTo>
                      <a:pt x="67" y="0"/>
                    </a:moveTo>
                    <a:lnTo>
                      <a:pt x="19" y="250"/>
                    </a:lnTo>
                    <a:lnTo>
                      <a:pt x="0" y="204"/>
                    </a:lnTo>
                    <a:lnTo>
                      <a:pt x="40" y="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9" name="Google Shape;4909;p34"/>
              <p:cNvSpPr/>
              <p:nvPr/>
            </p:nvSpPr>
            <p:spPr>
              <a:xfrm>
                <a:off x="6705563" y="1706272"/>
                <a:ext cx="73819" cy="73819"/>
              </a:xfrm>
              <a:custGeom>
                <a:rect b="b" l="l" r="r" t="t"/>
                <a:pathLst>
                  <a:path extrusionOk="0" h="200" w="200">
                    <a:moveTo>
                      <a:pt x="1" y="98"/>
                    </a:moveTo>
                    <a:cubicBezTo>
                      <a:pt x="0" y="153"/>
                      <a:pt x="43" y="198"/>
                      <a:pt x="98" y="199"/>
                    </a:cubicBezTo>
                    <a:cubicBezTo>
                      <a:pt x="153" y="200"/>
                      <a:pt x="198" y="156"/>
                      <a:pt x="199" y="102"/>
                    </a:cubicBezTo>
                    <a:cubicBezTo>
                      <a:pt x="200" y="47"/>
                      <a:pt x="156" y="2"/>
                      <a:pt x="102" y="1"/>
                    </a:cubicBezTo>
                    <a:cubicBezTo>
                      <a:pt x="47" y="0"/>
                      <a:pt x="2" y="43"/>
                      <a:pt x="1" y="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0" name="Google Shape;4910;p34"/>
              <p:cNvSpPr/>
              <p:nvPr/>
            </p:nvSpPr>
            <p:spPr>
              <a:xfrm>
                <a:off x="6712707" y="1713416"/>
                <a:ext cx="58213" cy="58213"/>
              </a:xfrm>
              <a:custGeom>
                <a:rect b="b" l="l" r="r" t="t"/>
                <a:pathLst>
                  <a:path extrusionOk="0" h="159" w="159">
                    <a:moveTo>
                      <a:pt x="1" y="78"/>
                    </a:moveTo>
                    <a:cubicBezTo>
                      <a:pt x="0" y="122"/>
                      <a:pt x="35" y="158"/>
                      <a:pt x="78" y="158"/>
                    </a:cubicBezTo>
                    <a:cubicBezTo>
                      <a:pt x="122" y="159"/>
                      <a:pt x="158" y="125"/>
                      <a:pt x="159" y="81"/>
                    </a:cubicBezTo>
                    <a:cubicBezTo>
                      <a:pt x="159" y="38"/>
                      <a:pt x="125" y="2"/>
                      <a:pt x="81" y="1"/>
                    </a:cubicBezTo>
                    <a:cubicBezTo>
                      <a:pt x="38" y="0"/>
                      <a:pt x="2" y="35"/>
                      <a:pt x="1" y="7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1" name="Google Shape;4911;p34"/>
              <p:cNvSpPr/>
              <p:nvPr/>
            </p:nvSpPr>
            <p:spPr>
              <a:xfrm>
                <a:off x="6724613" y="1726513"/>
                <a:ext cx="34400" cy="33317"/>
              </a:xfrm>
              <a:custGeom>
                <a:rect b="b" l="l" r="r" t="t"/>
                <a:pathLst>
                  <a:path extrusionOk="0" h="91" w="91">
                    <a:moveTo>
                      <a:pt x="1" y="45"/>
                    </a:moveTo>
                    <a:cubicBezTo>
                      <a:pt x="0" y="70"/>
                      <a:pt x="20" y="90"/>
                      <a:pt x="45" y="91"/>
                    </a:cubicBezTo>
                    <a:cubicBezTo>
                      <a:pt x="70" y="91"/>
                      <a:pt x="90" y="72"/>
                      <a:pt x="91" y="47"/>
                    </a:cubicBezTo>
                    <a:cubicBezTo>
                      <a:pt x="91" y="22"/>
                      <a:pt x="71" y="1"/>
                      <a:pt x="47" y="1"/>
                    </a:cubicBezTo>
                    <a:cubicBezTo>
                      <a:pt x="22" y="0"/>
                      <a:pt x="1" y="20"/>
                      <a:pt x="1" y="4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2" name="Google Shape;4912;p34"/>
              <p:cNvSpPr/>
              <p:nvPr/>
            </p:nvSpPr>
            <p:spPr>
              <a:xfrm>
                <a:off x="6734138" y="1734847"/>
                <a:ext cx="16704" cy="16704"/>
              </a:xfrm>
              <a:custGeom>
                <a:rect b="b" l="l" r="r" t="t"/>
                <a:pathLst>
                  <a:path extrusionOk="0" h="46" w="46">
                    <a:moveTo>
                      <a:pt x="0" y="22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35" y="46"/>
                      <a:pt x="45" y="36"/>
                      <a:pt x="45" y="23"/>
                    </a:cubicBezTo>
                    <a:cubicBezTo>
                      <a:pt x="46" y="11"/>
                      <a:pt x="36" y="1"/>
                      <a:pt x="23" y="0"/>
                    </a:cubicBezTo>
                    <a:cubicBezTo>
                      <a:pt x="11" y="0"/>
                      <a:pt x="1" y="10"/>
                      <a:pt x="0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3" name="Google Shape;4913;p34"/>
              <p:cNvSpPr/>
              <p:nvPr/>
            </p:nvSpPr>
            <p:spPr>
              <a:xfrm>
                <a:off x="6762713" y="1638407"/>
                <a:ext cx="107156" cy="73819"/>
              </a:xfrm>
              <a:custGeom>
                <a:rect b="b" l="l" r="r" t="t"/>
                <a:pathLst>
                  <a:path extrusionOk="0" h="62" w="90">
                    <a:moveTo>
                      <a:pt x="90" y="4"/>
                    </a:moveTo>
                    <a:lnTo>
                      <a:pt x="88" y="0"/>
                    </a:lnTo>
                    <a:lnTo>
                      <a:pt x="0" y="59"/>
                    </a:lnTo>
                    <a:lnTo>
                      <a:pt x="6" y="62"/>
                    </a:lnTo>
                    <a:lnTo>
                      <a:pt x="90" y="4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4" name="Google Shape;4914;p34"/>
              <p:cNvSpPr/>
              <p:nvPr/>
            </p:nvSpPr>
            <p:spPr>
              <a:xfrm>
                <a:off x="6684132" y="1776519"/>
                <a:ext cx="45244" cy="217884"/>
              </a:xfrm>
              <a:custGeom>
                <a:rect b="b" l="l" r="r" t="t"/>
                <a:pathLst>
                  <a:path extrusionOk="0" h="183" w="38">
                    <a:moveTo>
                      <a:pt x="38" y="3"/>
                    </a:moveTo>
                    <a:lnTo>
                      <a:pt x="0" y="183"/>
                    </a:lnTo>
                    <a:lnTo>
                      <a:pt x="34" y="0"/>
                    </a:lnTo>
                    <a:lnTo>
                      <a:pt x="38" y="3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5" name="Google Shape;4915;p34"/>
              <p:cNvSpPr/>
              <p:nvPr/>
            </p:nvSpPr>
            <p:spPr>
              <a:xfrm>
                <a:off x="6867488" y="1306222"/>
                <a:ext cx="110728" cy="153591"/>
              </a:xfrm>
              <a:custGeom>
                <a:rect b="b" l="l" r="r" t="t"/>
                <a:pathLst>
                  <a:path extrusionOk="0" h="129" w="93">
                    <a:moveTo>
                      <a:pt x="25" y="129"/>
                    </a:moveTo>
                    <a:lnTo>
                      <a:pt x="0" y="15"/>
                    </a:lnTo>
                    <a:lnTo>
                      <a:pt x="68" y="0"/>
                    </a:lnTo>
                    <a:lnTo>
                      <a:pt x="93" y="115"/>
                    </a:lnTo>
                    <a:lnTo>
                      <a:pt x="25" y="12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6" name="Google Shape;4916;p34"/>
              <p:cNvSpPr/>
              <p:nvPr/>
            </p:nvSpPr>
            <p:spPr>
              <a:xfrm>
                <a:off x="6830578" y="1406235"/>
                <a:ext cx="185255" cy="180496"/>
              </a:xfrm>
              <a:custGeom>
                <a:rect b="b" l="l" r="r" t="t"/>
                <a:pathLst>
                  <a:path extrusionOk="0" h="493" w="506">
                    <a:moveTo>
                      <a:pt x="51" y="493"/>
                    </a:moveTo>
                    <a:cubicBezTo>
                      <a:pt x="0" y="257"/>
                      <a:pt x="0" y="257"/>
                      <a:pt x="0" y="257"/>
                    </a:cubicBezTo>
                    <a:cubicBezTo>
                      <a:pt x="49" y="182"/>
                      <a:pt x="77" y="139"/>
                      <a:pt x="126" y="63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506" y="395"/>
                      <a:pt x="506" y="395"/>
                      <a:pt x="506" y="395"/>
                    </a:cubicBezTo>
                    <a:lnTo>
                      <a:pt x="51" y="49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7" name="Google Shape;4917;p34"/>
              <p:cNvSpPr/>
              <p:nvPr/>
            </p:nvSpPr>
            <p:spPr>
              <a:xfrm>
                <a:off x="6894872" y="1416950"/>
                <a:ext cx="110728" cy="127397"/>
              </a:xfrm>
              <a:custGeom>
                <a:rect b="b" l="l" r="r" t="t"/>
                <a:pathLst>
                  <a:path extrusionOk="0" h="107" w="93">
                    <a:moveTo>
                      <a:pt x="93" y="107"/>
                    </a:moveTo>
                    <a:lnTo>
                      <a:pt x="70" y="0"/>
                    </a:lnTo>
                    <a:lnTo>
                      <a:pt x="0" y="15"/>
                    </a:lnTo>
                    <a:lnTo>
                      <a:pt x="65" y="9"/>
                    </a:lnTo>
                    <a:lnTo>
                      <a:pt x="93" y="107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8" name="Google Shape;4918;p34"/>
              <p:cNvSpPr/>
              <p:nvPr/>
            </p:nvSpPr>
            <p:spPr>
              <a:xfrm>
                <a:off x="6838913" y="1437191"/>
                <a:ext cx="59531" cy="66675"/>
              </a:xfrm>
              <a:custGeom>
                <a:rect b="b" l="l" r="r" t="t"/>
                <a:pathLst>
                  <a:path extrusionOk="0" h="56" w="50">
                    <a:moveTo>
                      <a:pt x="40" y="0"/>
                    </a:moveTo>
                    <a:lnTo>
                      <a:pt x="0" y="56"/>
                    </a:lnTo>
                    <a:lnTo>
                      <a:pt x="50" y="4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9" name="Google Shape;4919;p34"/>
              <p:cNvSpPr/>
              <p:nvPr/>
            </p:nvSpPr>
            <p:spPr>
              <a:xfrm>
                <a:off x="6904397" y="1453860"/>
                <a:ext cx="72554" cy="71393"/>
              </a:xfrm>
              <a:custGeom>
                <a:rect b="b" l="l" r="r" t="t"/>
                <a:pathLst>
                  <a:path extrusionOk="0" h="195" w="195">
                    <a:moveTo>
                      <a:pt x="116" y="184"/>
                    </a:moveTo>
                    <a:cubicBezTo>
                      <a:pt x="68" y="195"/>
                      <a:pt x="21" y="164"/>
                      <a:pt x="10" y="116"/>
                    </a:cubicBezTo>
                    <a:cubicBezTo>
                      <a:pt x="0" y="68"/>
                      <a:pt x="31" y="21"/>
                      <a:pt x="79" y="10"/>
                    </a:cubicBezTo>
                    <a:cubicBezTo>
                      <a:pt x="127" y="0"/>
                      <a:pt x="174" y="31"/>
                      <a:pt x="184" y="79"/>
                    </a:cubicBezTo>
                    <a:cubicBezTo>
                      <a:pt x="195" y="127"/>
                      <a:pt x="164" y="174"/>
                      <a:pt x="116" y="1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0" name="Google Shape;4920;p34"/>
              <p:cNvSpPr/>
              <p:nvPr/>
            </p:nvSpPr>
            <p:spPr>
              <a:xfrm>
                <a:off x="6911541" y="1461004"/>
                <a:ext cx="58415" cy="57013"/>
              </a:xfrm>
              <a:custGeom>
                <a:rect b="b" l="l" r="r" t="t"/>
                <a:pathLst>
                  <a:path extrusionOk="0" h="157" w="157">
                    <a:moveTo>
                      <a:pt x="94" y="149"/>
                    </a:moveTo>
                    <a:cubicBezTo>
                      <a:pt x="55" y="157"/>
                      <a:pt x="16" y="132"/>
                      <a:pt x="8" y="93"/>
                    </a:cubicBezTo>
                    <a:cubicBezTo>
                      <a:pt x="0" y="55"/>
                      <a:pt x="24" y="16"/>
                      <a:pt x="63" y="8"/>
                    </a:cubicBezTo>
                    <a:cubicBezTo>
                      <a:pt x="102" y="0"/>
                      <a:pt x="140" y="24"/>
                      <a:pt x="149" y="63"/>
                    </a:cubicBezTo>
                    <a:cubicBezTo>
                      <a:pt x="157" y="102"/>
                      <a:pt x="132" y="140"/>
                      <a:pt x="94" y="14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1" name="Google Shape;4921;p34"/>
              <p:cNvSpPr/>
              <p:nvPr/>
            </p:nvSpPr>
            <p:spPr>
              <a:xfrm>
                <a:off x="6923447" y="1472910"/>
                <a:ext cx="34603" cy="33218"/>
              </a:xfrm>
              <a:custGeom>
                <a:rect b="b" l="l" r="r" t="t"/>
                <a:pathLst>
                  <a:path extrusionOk="0" h="93" w="93">
                    <a:moveTo>
                      <a:pt x="55" y="88"/>
                    </a:moveTo>
                    <a:cubicBezTo>
                      <a:pt x="32" y="93"/>
                      <a:pt x="10" y="78"/>
                      <a:pt x="5" y="55"/>
                    </a:cubicBezTo>
                    <a:cubicBezTo>
                      <a:pt x="0" y="32"/>
                      <a:pt x="15" y="10"/>
                      <a:pt x="37" y="5"/>
                    </a:cubicBezTo>
                    <a:cubicBezTo>
                      <a:pt x="60" y="0"/>
                      <a:pt x="83" y="15"/>
                      <a:pt x="88" y="37"/>
                    </a:cubicBezTo>
                    <a:cubicBezTo>
                      <a:pt x="93" y="60"/>
                      <a:pt x="78" y="83"/>
                      <a:pt x="55" y="8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2" name="Google Shape;4922;p34"/>
              <p:cNvSpPr/>
              <p:nvPr/>
            </p:nvSpPr>
            <p:spPr>
              <a:xfrm>
                <a:off x="6886550" y="1552387"/>
                <a:ext cx="108325" cy="89325"/>
              </a:xfrm>
              <a:custGeom>
                <a:rect b="b" l="l" r="r" t="t"/>
                <a:pathLst>
                  <a:path extrusionOk="0" h="62" w="91">
                    <a:moveTo>
                      <a:pt x="9" y="62"/>
                    </a:moveTo>
                    <a:lnTo>
                      <a:pt x="0" y="17"/>
                    </a:lnTo>
                    <a:lnTo>
                      <a:pt x="82" y="0"/>
                    </a:lnTo>
                    <a:lnTo>
                      <a:pt x="91" y="45"/>
                    </a:lnTo>
                    <a:lnTo>
                      <a:pt x="9" y="6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3" name="Google Shape;4923;p34"/>
              <p:cNvSpPr/>
              <p:nvPr/>
            </p:nvSpPr>
            <p:spPr>
              <a:xfrm>
                <a:off x="6992503" y="1596735"/>
                <a:ext cx="184547" cy="64294"/>
              </a:xfrm>
              <a:custGeom>
                <a:rect b="b" l="l" r="r" t="t"/>
                <a:pathLst>
                  <a:path extrusionOk="0" h="54" w="155">
                    <a:moveTo>
                      <a:pt x="0" y="27"/>
                    </a:moveTo>
                    <a:lnTo>
                      <a:pt x="150" y="54"/>
                    </a:lnTo>
                    <a:lnTo>
                      <a:pt x="155" y="27"/>
                    </a:lnTo>
                    <a:lnTo>
                      <a:pt x="5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4" name="Google Shape;4924;p34"/>
              <p:cNvSpPr/>
              <p:nvPr/>
            </p:nvSpPr>
            <p:spPr>
              <a:xfrm>
                <a:off x="7169907" y="1653885"/>
                <a:ext cx="173831" cy="260747"/>
              </a:xfrm>
              <a:custGeom>
                <a:rect b="b" l="l" r="r" t="t"/>
                <a:pathLst>
                  <a:path extrusionOk="0" h="219" w="146">
                    <a:moveTo>
                      <a:pt x="0" y="11"/>
                    </a:moveTo>
                    <a:lnTo>
                      <a:pt x="146" y="219"/>
                    </a:lnTo>
                    <a:lnTo>
                      <a:pt x="144" y="169"/>
                    </a:lnTo>
                    <a:lnTo>
                      <a:pt x="25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5" name="Google Shape;4925;p34"/>
              <p:cNvSpPr/>
              <p:nvPr/>
            </p:nvSpPr>
            <p:spPr>
              <a:xfrm>
                <a:off x="7138950" y="1607450"/>
                <a:ext cx="83415" cy="83046"/>
              </a:xfrm>
              <a:custGeom>
                <a:rect b="b" l="l" r="r" t="t"/>
                <a:pathLst>
                  <a:path extrusionOk="0" h="225" w="226">
                    <a:moveTo>
                      <a:pt x="202" y="70"/>
                    </a:moveTo>
                    <a:cubicBezTo>
                      <a:pt x="226" y="120"/>
                      <a:pt x="204" y="179"/>
                      <a:pt x="155" y="202"/>
                    </a:cubicBezTo>
                    <a:cubicBezTo>
                      <a:pt x="106" y="225"/>
                      <a:pt x="47" y="204"/>
                      <a:pt x="24" y="155"/>
                    </a:cubicBezTo>
                    <a:cubicBezTo>
                      <a:pt x="0" y="105"/>
                      <a:pt x="21" y="46"/>
                      <a:pt x="71" y="23"/>
                    </a:cubicBezTo>
                    <a:cubicBezTo>
                      <a:pt x="120" y="0"/>
                      <a:pt x="179" y="21"/>
                      <a:pt x="202" y="7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6" name="Google Shape;4926;p34"/>
              <p:cNvSpPr/>
              <p:nvPr/>
            </p:nvSpPr>
            <p:spPr>
              <a:xfrm>
                <a:off x="7147285" y="1615785"/>
                <a:ext cx="66437" cy="66437"/>
              </a:xfrm>
              <a:custGeom>
                <a:rect b="b" l="l" r="r" t="t"/>
                <a:pathLst>
                  <a:path extrusionOk="0" h="180" w="180">
                    <a:moveTo>
                      <a:pt x="161" y="57"/>
                    </a:moveTo>
                    <a:cubicBezTo>
                      <a:pt x="180" y="96"/>
                      <a:pt x="163" y="143"/>
                      <a:pt x="124" y="161"/>
                    </a:cubicBezTo>
                    <a:cubicBezTo>
                      <a:pt x="84" y="180"/>
                      <a:pt x="38" y="163"/>
                      <a:pt x="19" y="124"/>
                    </a:cubicBezTo>
                    <a:cubicBezTo>
                      <a:pt x="0" y="84"/>
                      <a:pt x="17" y="38"/>
                      <a:pt x="57" y="19"/>
                    </a:cubicBezTo>
                    <a:cubicBezTo>
                      <a:pt x="96" y="0"/>
                      <a:pt x="143" y="17"/>
                      <a:pt x="161" y="5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7" name="Google Shape;4927;p34"/>
              <p:cNvSpPr/>
              <p:nvPr/>
            </p:nvSpPr>
            <p:spPr>
              <a:xfrm>
                <a:off x="7161572" y="1630072"/>
                <a:ext cx="37951" cy="38017"/>
              </a:xfrm>
              <a:custGeom>
                <a:rect b="b" l="l" r="r" t="t"/>
                <a:pathLst>
                  <a:path extrusionOk="0" h="103" w="102">
                    <a:moveTo>
                      <a:pt x="92" y="32"/>
                    </a:moveTo>
                    <a:cubicBezTo>
                      <a:pt x="102" y="55"/>
                      <a:pt x="93" y="82"/>
                      <a:pt x="70" y="92"/>
                    </a:cubicBezTo>
                    <a:cubicBezTo>
                      <a:pt x="48" y="103"/>
                      <a:pt x="21" y="93"/>
                      <a:pt x="10" y="71"/>
                    </a:cubicBezTo>
                    <a:cubicBezTo>
                      <a:pt x="0" y="48"/>
                      <a:pt x="9" y="21"/>
                      <a:pt x="32" y="11"/>
                    </a:cubicBezTo>
                    <a:cubicBezTo>
                      <a:pt x="54" y="0"/>
                      <a:pt x="81" y="10"/>
                      <a:pt x="92" y="3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8" name="Google Shape;4928;p34"/>
              <p:cNvSpPr/>
              <p:nvPr/>
            </p:nvSpPr>
            <p:spPr>
              <a:xfrm>
                <a:off x="7171097" y="1639597"/>
                <a:ext cx="19038" cy="18976"/>
              </a:xfrm>
              <a:custGeom>
                <a:rect b="b" l="l" r="r" t="t"/>
                <a:pathLst>
                  <a:path extrusionOk="0" h="51" w="52">
                    <a:moveTo>
                      <a:pt x="46" y="16"/>
                    </a:moveTo>
                    <a:cubicBezTo>
                      <a:pt x="52" y="27"/>
                      <a:pt x="47" y="41"/>
                      <a:pt x="36" y="46"/>
                    </a:cubicBezTo>
                    <a:cubicBezTo>
                      <a:pt x="24" y="51"/>
                      <a:pt x="11" y="46"/>
                      <a:pt x="6" y="35"/>
                    </a:cubicBezTo>
                    <a:cubicBezTo>
                      <a:pt x="0" y="24"/>
                      <a:pt x="5" y="10"/>
                      <a:pt x="16" y="5"/>
                    </a:cubicBezTo>
                    <a:cubicBezTo>
                      <a:pt x="28" y="0"/>
                      <a:pt x="41" y="5"/>
                      <a:pt x="46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9" name="Google Shape;4929;p34"/>
              <p:cNvSpPr/>
              <p:nvPr/>
            </p:nvSpPr>
            <p:spPr>
              <a:xfrm>
                <a:off x="6871060" y="1588400"/>
                <a:ext cx="77349" cy="78617"/>
              </a:xfrm>
              <a:custGeom>
                <a:rect b="b" l="l" r="r" t="t"/>
                <a:pathLst>
                  <a:path extrusionOk="0" h="213" w="213">
                    <a:moveTo>
                      <a:pt x="204" y="89"/>
                    </a:moveTo>
                    <a:cubicBezTo>
                      <a:pt x="213" y="143"/>
                      <a:pt x="178" y="194"/>
                      <a:pt x="124" y="204"/>
                    </a:cubicBezTo>
                    <a:cubicBezTo>
                      <a:pt x="70" y="213"/>
                      <a:pt x="19" y="178"/>
                      <a:pt x="9" y="124"/>
                    </a:cubicBezTo>
                    <a:cubicBezTo>
                      <a:pt x="0" y="70"/>
                      <a:pt x="35" y="19"/>
                      <a:pt x="89" y="9"/>
                    </a:cubicBezTo>
                    <a:cubicBezTo>
                      <a:pt x="143" y="0"/>
                      <a:pt x="194" y="35"/>
                      <a:pt x="204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0" name="Google Shape;4930;p34"/>
              <p:cNvSpPr/>
              <p:nvPr/>
            </p:nvSpPr>
            <p:spPr>
              <a:xfrm>
                <a:off x="6878203" y="1596735"/>
                <a:ext cx="63115" cy="61734"/>
              </a:xfrm>
              <a:custGeom>
                <a:rect b="b" l="l" r="r" t="t"/>
                <a:pathLst>
                  <a:path extrusionOk="0" h="170" w="171">
                    <a:moveTo>
                      <a:pt x="163" y="71"/>
                    </a:moveTo>
                    <a:cubicBezTo>
                      <a:pt x="171" y="114"/>
                      <a:pt x="142" y="155"/>
                      <a:pt x="99" y="163"/>
                    </a:cubicBezTo>
                    <a:cubicBezTo>
                      <a:pt x="57" y="170"/>
                      <a:pt x="16" y="142"/>
                      <a:pt x="8" y="99"/>
                    </a:cubicBezTo>
                    <a:cubicBezTo>
                      <a:pt x="0" y="56"/>
                      <a:pt x="29" y="15"/>
                      <a:pt x="72" y="8"/>
                    </a:cubicBezTo>
                    <a:cubicBezTo>
                      <a:pt x="115" y="0"/>
                      <a:pt x="156" y="29"/>
                      <a:pt x="163" y="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1" name="Google Shape;4931;p34"/>
              <p:cNvSpPr/>
              <p:nvPr/>
            </p:nvSpPr>
            <p:spPr>
              <a:xfrm>
                <a:off x="6892491" y="1609832"/>
                <a:ext cx="35802" cy="35802"/>
              </a:xfrm>
              <a:custGeom>
                <a:rect b="b" l="l" r="r" t="t"/>
                <a:pathLst>
                  <a:path extrusionOk="0" h="97" w="97">
                    <a:moveTo>
                      <a:pt x="93" y="41"/>
                    </a:moveTo>
                    <a:cubicBezTo>
                      <a:pt x="97" y="65"/>
                      <a:pt x="81" y="88"/>
                      <a:pt x="56" y="93"/>
                    </a:cubicBezTo>
                    <a:cubicBezTo>
                      <a:pt x="32" y="97"/>
                      <a:pt x="9" y="81"/>
                      <a:pt x="4" y="56"/>
                    </a:cubicBezTo>
                    <a:cubicBezTo>
                      <a:pt x="0" y="32"/>
                      <a:pt x="16" y="9"/>
                      <a:pt x="41" y="4"/>
                    </a:cubicBezTo>
                    <a:cubicBezTo>
                      <a:pt x="65" y="0"/>
                      <a:pt x="88" y="16"/>
                      <a:pt x="93" y="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2" name="Google Shape;4932;p34"/>
              <p:cNvSpPr/>
              <p:nvPr/>
            </p:nvSpPr>
            <p:spPr>
              <a:xfrm>
                <a:off x="6900825" y="1619357"/>
                <a:ext cx="17794" cy="17794"/>
              </a:xfrm>
              <a:custGeom>
                <a:rect b="b" l="l" r="r" t="t"/>
                <a:pathLst>
                  <a:path extrusionOk="0" h="49" w="49">
                    <a:moveTo>
                      <a:pt x="47" y="21"/>
                    </a:moveTo>
                    <a:cubicBezTo>
                      <a:pt x="49" y="33"/>
                      <a:pt x="41" y="45"/>
                      <a:pt x="28" y="47"/>
                    </a:cubicBezTo>
                    <a:cubicBezTo>
                      <a:pt x="16" y="49"/>
                      <a:pt x="5" y="41"/>
                      <a:pt x="2" y="29"/>
                    </a:cubicBezTo>
                    <a:cubicBezTo>
                      <a:pt x="0" y="16"/>
                      <a:pt x="8" y="5"/>
                      <a:pt x="21" y="2"/>
                    </a:cubicBezTo>
                    <a:cubicBezTo>
                      <a:pt x="33" y="0"/>
                      <a:pt x="44" y="8"/>
                      <a:pt x="47" y="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3" name="Google Shape;4933;p34"/>
              <p:cNvSpPr/>
              <p:nvPr/>
            </p:nvSpPr>
            <p:spPr>
              <a:xfrm>
                <a:off x="6944878" y="1575304"/>
                <a:ext cx="74042" cy="74042"/>
              </a:xfrm>
              <a:custGeom>
                <a:rect b="b" l="l" r="r" t="t"/>
                <a:pathLst>
                  <a:path extrusionOk="0" h="199" w="199">
                    <a:moveTo>
                      <a:pt x="198" y="98"/>
                    </a:moveTo>
                    <a:cubicBezTo>
                      <a:pt x="199" y="153"/>
                      <a:pt x="155" y="198"/>
                      <a:pt x="101" y="199"/>
                    </a:cubicBezTo>
                    <a:cubicBezTo>
                      <a:pt x="46" y="199"/>
                      <a:pt x="1" y="155"/>
                      <a:pt x="1" y="101"/>
                    </a:cubicBezTo>
                    <a:cubicBezTo>
                      <a:pt x="0" y="46"/>
                      <a:pt x="44" y="1"/>
                      <a:pt x="98" y="1"/>
                    </a:cubicBezTo>
                    <a:cubicBezTo>
                      <a:pt x="153" y="0"/>
                      <a:pt x="198" y="44"/>
                      <a:pt x="198" y="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4" name="Google Shape;4934;p34"/>
              <p:cNvSpPr/>
              <p:nvPr/>
            </p:nvSpPr>
            <p:spPr>
              <a:xfrm>
                <a:off x="6952022" y="1583638"/>
                <a:ext cx="58213" cy="58213"/>
              </a:xfrm>
              <a:custGeom>
                <a:rect b="b" l="l" r="r" t="t"/>
                <a:pathLst>
                  <a:path extrusionOk="0" h="159" w="159">
                    <a:moveTo>
                      <a:pt x="158" y="78"/>
                    </a:moveTo>
                    <a:cubicBezTo>
                      <a:pt x="159" y="122"/>
                      <a:pt x="124" y="158"/>
                      <a:pt x="80" y="158"/>
                    </a:cubicBezTo>
                    <a:cubicBezTo>
                      <a:pt x="37" y="159"/>
                      <a:pt x="1" y="124"/>
                      <a:pt x="1" y="80"/>
                    </a:cubicBezTo>
                    <a:cubicBezTo>
                      <a:pt x="0" y="37"/>
                      <a:pt x="35" y="1"/>
                      <a:pt x="79" y="1"/>
                    </a:cubicBezTo>
                    <a:cubicBezTo>
                      <a:pt x="122" y="0"/>
                      <a:pt x="158" y="35"/>
                      <a:pt x="158" y="7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5" name="Google Shape;4935;p34"/>
              <p:cNvSpPr/>
              <p:nvPr/>
            </p:nvSpPr>
            <p:spPr>
              <a:xfrm>
                <a:off x="6965119" y="1595544"/>
                <a:ext cx="33317" cy="33317"/>
              </a:xfrm>
              <a:custGeom>
                <a:rect b="b" l="l" r="r" t="t"/>
                <a:pathLst>
                  <a:path extrusionOk="0" h="91" w="91">
                    <a:moveTo>
                      <a:pt x="91" y="45"/>
                    </a:moveTo>
                    <a:cubicBezTo>
                      <a:pt x="91" y="70"/>
                      <a:pt x="71" y="90"/>
                      <a:pt x="46" y="91"/>
                    </a:cubicBezTo>
                    <a:cubicBezTo>
                      <a:pt x="21" y="91"/>
                      <a:pt x="1" y="71"/>
                      <a:pt x="1" y="46"/>
                    </a:cubicBezTo>
                    <a:cubicBezTo>
                      <a:pt x="0" y="21"/>
                      <a:pt x="20" y="1"/>
                      <a:pt x="45" y="1"/>
                    </a:cubicBezTo>
                    <a:cubicBezTo>
                      <a:pt x="70" y="0"/>
                      <a:pt x="90" y="20"/>
                      <a:pt x="91" y="4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6" name="Google Shape;4936;p34"/>
              <p:cNvSpPr/>
              <p:nvPr/>
            </p:nvSpPr>
            <p:spPr>
              <a:xfrm>
                <a:off x="6973453" y="1603879"/>
                <a:ext cx="16609" cy="16609"/>
              </a:xfrm>
              <a:custGeom>
                <a:rect b="b" l="l" r="r" t="t"/>
                <a:pathLst>
                  <a:path extrusionOk="0" h="45" w="45">
                    <a:moveTo>
                      <a:pt x="45" y="22"/>
                    </a:moveTo>
                    <a:cubicBezTo>
                      <a:pt x="45" y="35"/>
                      <a:pt x="35" y="45"/>
                      <a:pt x="23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1"/>
                      <a:pt x="10" y="0"/>
                      <a:pt x="22" y="0"/>
                    </a:cubicBezTo>
                    <a:cubicBezTo>
                      <a:pt x="35" y="0"/>
                      <a:pt x="45" y="10"/>
                      <a:pt x="45" y="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7" name="Google Shape;4937;p34"/>
              <p:cNvSpPr/>
              <p:nvPr/>
            </p:nvSpPr>
            <p:spPr>
              <a:xfrm>
                <a:off x="7022269" y="1605069"/>
                <a:ext cx="125016" cy="27384"/>
              </a:xfrm>
              <a:custGeom>
                <a:rect b="b" l="l" r="r" t="t"/>
                <a:pathLst>
                  <a:path extrusionOk="0" h="23" w="105">
                    <a:moveTo>
                      <a:pt x="0" y="4"/>
                    </a:moveTo>
                    <a:lnTo>
                      <a:pt x="1" y="0"/>
                    </a:lnTo>
                    <a:lnTo>
                      <a:pt x="105" y="18"/>
                    </a:lnTo>
                    <a:lnTo>
                      <a:pt x="100" y="2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8" name="Google Shape;4938;p34"/>
              <p:cNvSpPr/>
              <p:nvPr/>
            </p:nvSpPr>
            <p:spPr>
              <a:xfrm>
                <a:off x="7206816" y="1672935"/>
                <a:ext cx="129778" cy="182166"/>
              </a:xfrm>
              <a:custGeom>
                <a:rect b="b" l="l" r="r" t="t"/>
                <a:pathLst>
                  <a:path extrusionOk="0" h="153" w="109">
                    <a:moveTo>
                      <a:pt x="0" y="4"/>
                    </a:moveTo>
                    <a:lnTo>
                      <a:pt x="109" y="15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9" name="Google Shape;4939;p34"/>
              <p:cNvSpPr/>
              <p:nvPr/>
            </p:nvSpPr>
            <p:spPr>
              <a:xfrm>
                <a:off x="6928210" y="1314557"/>
                <a:ext cx="33338" cy="91678"/>
              </a:xfrm>
              <a:custGeom>
                <a:rect b="b" l="l" r="r" t="t"/>
                <a:pathLst>
                  <a:path extrusionOk="0" h="77" w="28">
                    <a:moveTo>
                      <a:pt x="28" y="75"/>
                    </a:moveTo>
                    <a:lnTo>
                      <a:pt x="17" y="77"/>
                    </a:lnTo>
                    <a:lnTo>
                      <a:pt x="0" y="3"/>
                    </a:lnTo>
                    <a:lnTo>
                      <a:pt x="12" y="0"/>
                    </a:lnTo>
                    <a:lnTo>
                      <a:pt x="28" y="75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0" name="Google Shape;4940;p34"/>
              <p:cNvSpPr/>
              <p:nvPr/>
            </p:nvSpPr>
            <p:spPr>
              <a:xfrm>
                <a:off x="6540066" y="620422"/>
                <a:ext cx="490538" cy="272653"/>
              </a:xfrm>
              <a:custGeom>
                <a:rect b="b" l="l" r="r" t="t"/>
                <a:pathLst>
                  <a:path extrusionOk="0" h="229" w="412">
                    <a:moveTo>
                      <a:pt x="35" y="0"/>
                    </a:moveTo>
                    <a:lnTo>
                      <a:pt x="412" y="128"/>
                    </a:lnTo>
                    <a:lnTo>
                      <a:pt x="377" y="229"/>
                    </a:lnTo>
                    <a:lnTo>
                      <a:pt x="0" y="10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1" name="Google Shape;4941;p34"/>
              <p:cNvSpPr/>
              <p:nvPr/>
            </p:nvSpPr>
            <p:spPr>
              <a:xfrm>
                <a:off x="6544828" y="675191"/>
                <a:ext cx="466725" cy="204788"/>
              </a:xfrm>
              <a:custGeom>
                <a:rect b="b" l="l" r="r" t="t"/>
                <a:pathLst>
                  <a:path extrusionOk="0" h="172" w="392">
                    <a:moveTo>
                      <a:pt x="15" y="0"/>
                    </a:moveTo>
                    <a:lnTo>
                      <a:pt x="392" y="129"/>
                    </a:lnTo>
                    <a:lnTo>
                      <a:pt x="377" y="172"/>
                    </a:lnTo>
                    <a:lnTo>
                      <a:pt x="0" y="4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2" name="Google Shape;4942;p34"/>
              <p:cNvSpPr/>
              <p:nvPr/>
            </p:nvSpPr>
            <p:spPr>
              <a:xfrm>
                <a:off x="6582928" y="633519"/>
                <a:ext cx="430554" cy="155758"/>
              </a:xfrm>
              <a:custGeom>
                <a:rect b="b" l="l" r="r" t="t"/>
                <a:pathLst>
                  <a:path extrusionOk="0" h="422" w="1176">
                    <a:moveTo>
                      <a:pt x="4" y="12"/>
                    </a:moveTo>
                    <a:cubicBezTo>
                      <a:pt x="8" y="0"/>
                      <a:pt x="238" y="70"/>
                      <a:pt x="517" y="168"/>
                    </a:cubicBezTo>
                    <a:cubicBezTo>
                      <a:pt x="796" y="265"/>
                      <a:pt x="1176" y="399"/>
                      <a:pt x="1172" y="410"/>
                    </a:cubicBezTo>
                    <a:cubicBezTo>
                      <a:pt x="1168" y="422"/>
                      <a:pt x="782" y="307"/>
                      <a:pt x="502" y="209"/>
                    </a:cubicBezTo>
                    <a:cubicBezTo>
                      <a:pt x="223" y="112"/>
                      <a:pt x="0" y="23"/>
                      <a:pt x="4" y="12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3" name="Google Shape;4943;p34"/>
              <p:cNvSpPr/>
              <p:nvPr/>
            </p:nvSpPr>
            <p:spPr>
              <a:xfrm>
                <a:off x="6835341" y="819257"/>
                <a:ext cx="233363" cy="486966"/>
              </a:xfrm>
              <a:custGeom>
                <a:rect b="b" l="l" r="r" t="t"/>
                <a:pathLst>
                  <a:path extrusionOk="0" h="409" w="196">
                    <a:moveTo>
                      <a:pt x="104" y="409"/>
                    </a:moveTo>
                    <a:lnTo>
                      <a:pt x="196" y="24"/>
                    </a:lnTo>
                    <a:lnTo>
                      <a:pt x="92" y="0"/>
                    </a:lnTo>
                    <a:lnTo>
                      <a:pt x="0" y="385"/>
                    </a:lnTo>
                    <a:lnTo>
                      <a:pt x="104" y="409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4" name="Google Shape;4944;p34"/>
              <p:cNvSpPr/>
              <p:nvPr/>
            </p:nvSpPr>
            <p:spPr>
              <a:xfrm>
                <a:off x="6847247" y="822829"/>
                <a:ext cx="164306" cy="470297"/>
              </a:xfrm>
              <a:custGeom>
                <a:rect b="b" l="l" r="r" t="t"/>
                <a:pathLst>
                  <a:path extrusionOk="0" h="395" w="138">
                    <a:moveTo>
                      <a:pt x="45" y="395"/>
                    </a:moveTo>
                    <a:lnTo>
                      <a:pt x="138" y="10"/>
                    </a:lnTo>
                    <a:lnTo>
                      <a:pt x="93" y="0"/>
                    </a:lnTo>
                    <a:lnTo>
                      <a:pt x="0" y="385"/>
                    </a:lnTo>
                    <a:lnTo>
                      <a:pt x="45" y="39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5" name="Google Shape;4945;p34"/>
              <p:cNvSpPr/>
              <p:nvPr/>
            </p:nvSpPr>
            <p:spPr>
              <a:xfrm>
                <a:off x="6940116" y="853785"/>
                <a:ext cx="113863" cy="440073"/>
              </a:xfrm>
              <a:custGeom>
                <a:rect b="b" l="l" r="r" t="t"/>
                <a:pathLst>
                  <a:path extrusionOk="0" h="1202" w="311">
                    <a:moveTo>
                      <a:pt x="11" y="1199"/>
                    </a:moveTo>
                    <a:cubicBezTo>
                      <a:pt x="23" y="1202"/>
                      <a:pt x="86" y="970"/>
                      <a:pt x="151" y="682"/>
                    </a:cubicBezTo>
                    <a:cubicBezTo>
                      <a:pt x="216" y="393"/>
                      <a:pt x="311" y="6"/>
                      <a:pt x="299" y="3"/>
                    </a:cubicBezTo>
                    <a:cubicBezTo>
                      <a:pt x="287" y="0"/>
                      <a:pt x="174" y="384"/>
                      <a:pt x="108" y="672"/>
                    </a:cubicBezTo>
                    <a:cubicBezTo>
                      <a:pt x="43" y="961"/>
                      <a:pt x="0" y="1197"/>
                      <a:pt x="11" y="1199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6" name="Google Shape;4946;p34"/>
              <p:cNvSpPr/>
              <p:nvPr/>
            </p:nvSpPr>
            <p:spPr>
              <a:xfrm>
                <a:off x="6415040" y="535728"/>
                <a:ext cx="291964" cy="274983"/>
              </a:xfrm>
              <a:custGeom>
                <a:rect b="b" l="l" r="r" t="t"/>
                <a:pathLst>
                  <a:path extrusionOk="0" h="722" w="791">
                    <a:moveTo>
                      <a:pt x="399" y="722"/>
                    </a:moveTo>
                    <a:cubicBezTo>
                      <a:pt x="391" y="722"/>
                      <a:pt x="391" y="722"/>
                      <a:pt x="391" y="722"/>
                    </a:cubicBezTo>
                    <a:cubicBezTo>
                      <a:pt x="175" y="722"/>
                      <a:pt x="0" y="547"/>
                      <a:pt x="0" y="33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91" y="0"/>
                      <a:pt x="791" y="0"/>
                      <a:pt x="791" y="0"/>
                    </a:cubicBezTo>
                    <a:cubicBezTo>
                      <a:pt x="791" y="331"/>
                      <a:pt x="791" y="331"/>
                      <a:pt x="791" y="331"/>
                    </a:cubicBezTo>
                    <a:cubicBezTo>
                      <a:pt x="791" y="547"/>
                      <a:pt x="616" y="722"/>
                      <a:pt x="399" y="7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7" name="Google Shape;4947;p34"/>
              <p:cNvSpPr/>
              <p:nvPr/>
            </p:nvSpPr>
            <p:spPr>
              <a:xfrm>
                <a:off x="6415050" y="544222"/>
                <a:ext cx="357300" cy="0"/>
              </a:xfrm>
              <a:prstGeom prst="rect">
                <a:avLst/>
              </a:prstGeom>
              <a:solidFill>
                <a:srgbClr val="C29D3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8" name="Google Shape;4948;p34"/>
              <p:cNvSpPr/>
              <p:nvPr/>
            </p:nvSpPr>
            <p:spPr>
              <a:xfrm>
                <a:off x="6507919" y="620422"/>
                <a:ext cx="0" cy="0"/>
              </a:xfrm>
              <a:prstGeom prst="ellipse">
                <a:avLst/>
              </a:prstGeom>
              <a:solidFill>
                <a:srgbClr val="F9C94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9" name="Google Shape;4949;p34"/>
              <p:cNvSpPr/>
              <p:nvPr/>
            </p:nvSpPr>
            <p:spPr>
              <a:xfrm>
                <a:off x="6535303" y="647807"/>
                <a:ext cx="0" cy="0"/>
              </a:xfrm>
              <a:prstGeom prst="ellipse">
                <a:avLst/>
              </a:prstGeom>
              <a:solidFill>
                <a:srgbClr val="422F1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0" name="Google Shape;4950;p34"/>
              <p:cNvSpPr/>
              <p:nvPr/>
            </p:nvSpPr>
            <p:spPr>
              <a:xfrm>
                <a:off x="6575785" y="678763"/>
                <a:ext cx="122283" cy="125123"/>
              </a:xfrm>
              <a:custGeom>
                <a:rect b="b" l="l" r="r" t="t"/>
                <a:pathLst>
                  <a:path extrusionOk="0" h="339" w="334">
                    <a:moveTo>
                      <a:pt x="0" y="339"/>
                    </a:moveTo>
                    <a:cubicBezTo>
                      <a:pt x="293" y="305"/>
                      <a:pt x="334" y="0"/>
                      <a:pt x="334" y="0"/>
                    </a:cubicBezTo>
                    <a:cubicBezTo>
                      <a:pt x="334" y="0"/>
                      <a:pt x="230" y="286"/>
                      <a:pt x="0" y="339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1" name="Google Shape;4951;p34"/>
              <p:cNvSpPr/>
              <p:nvPr/>
            </p:nvSpPr>
            <p:spPr>
              <a:xfrm>
                <a:off x="6247172" y="165603"/>
                <a:ext cx="652191" cy="377467"/>
              </a:xfrm>
              <a:custGeom>
                <a:rect b="b" l="l" r="r" t="t"/>
                <a:pathLst>
                  <a:path extrusionOk="0" h="1031" w="1767">
                    <a:moveTo>
                      <a:pt x="1560" y="1031"/>
                    </a:moveTo>
                    <a:cubicBezTo>
                      <a:pt x="207" y="1031"/>
                      <a:pt x="207" y="1031"/>
                      <a:pt x="207" y="1031"/>
                    </a:cubicBezTo>
                    <a:cubicBezTo>
                      <a:pt x="126" y="950"/>
                      <a:pt x="81" y="905"/>
                      <a:pt x="0" y="824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81" y="126"/>
                      <a:pt x="126" y="81"/>
                      <a:pt x="207" y="0"/>
                    </a:cubicBezTo>
                    <a:cubicBezTo>
                      <a:pt x="1560" y="0"/>
                      <a:pt x="1560" y="0"/>
                      <a:pt x="1560" y="0"/>
                    </a:cubicBezTo>
                    <a:cubicBezTo>
                      <a:pt x="1641" y="81"/>
                      <a:pt x="1686" y="126"/>
                      <a:pt x="1767" y="207"/>
                    </a:cubicBezTo>
                    <a:cubicBezTo>
                      <a:pt x="1767" y="824"/>
                      <a:pt x="1767" y="824"/>
                      <a:pt x="1767" y="824"/>
                    </a:cubicBezTo>
                    <a:cubicBezTo>
                      <a:pt x="1686" y="905"/>
                      <a:pt x="1641" y="950"/>
                      <a:pt x="1560" y="10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2" name="Google Shape;4952;p34"/>
              <p:cNvSpPr/>
              <p:nvPr/>
            </p:nvSpPr>
            <p:spPr>
              <a:xfrm>
                <a:off x="6269794" y="182272"/>
                <a:ext cx="528544" cy="346713"/>
              </a:xfrm>
              <a:custGeom>
                <a:rect b="b" l="l" r="r" t="t"/>
                <a:pathLst>
                  <a:path extrusionOk="0" h="947" w="1432">
                    <a:moveTo>
                      <a:pt x="1432" y="947"/>
                    </a:moveTo>
                    <a:cubicBezTo>
                      <a:pt x="191" y="947"/>
                      <a:pt x="191" y="947"/>
                      <a:pt x="191" y="947"/>
                    </a:cubicBezTo>
                    <a:cubicBezTo>
                      <a:pt x="116" y="873"/>
                      <a:pt x="74" y="831"/>
                      <a:pt x="0" y="757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74" y="116"/>
                      <a:pt x="116" y="74"/>
                      <a:pt x="191" y="0"/>
                    </a:cubicBezTo>
                    <a:lnTo>
                      <a:pt x="1432" y="94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3" name="Google Shape;4953;p34"/>
              <p:cNvSpPr/>
              <p:nvPr/>
            </p:nvSpPr>
            <p:spPr>
              <a:xfrm>
                <a:off x="6326944" y="265616"/>
                <a:ext cx="357300" cy="0"/>
              </a:xfrm>
              <a:prstGeom prst="rect">
                <a:avLst/>
              </a:prstGeom>
              <a:solidFill>
                <a:srgbClr val="422F1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4" name="Google Shape;4954;p34"/>
              <p:cNvSpPr/>
              <p:nvPr/>
            </p:nvSpPr>
            <p:spPr>
              <a:xfrm>
                <a:off x="6336469" y="172747"/>
                <a:ext cx="542925" cy="279797"/>
              </a:xfrm>
              <a:custGeom>
                <a:rect b="b" l="l" r="r" t="t"/>
                <a:pathLst>
                  <a:path extrusionOk="0" h="235" w="456">
                    <a:moveTo>
                      <a:pt x="0" y="0"/>
                    </a:moveTo>
                    <a:lnTo>
                      <a:pt x="402" y="8"/>
                    </a:lnTo>
                    <a:lnTo>
                      <a:pt x="456" y="62"/>
                    </a:lnTo>
                    <a:lnTo>
                      <a:pt x="456" y="235"/>
                    </a:lnTo>
                    <a:lnTo>
                      <a:pt x="439" y="76"/>
                    </a:lnTo>
                    <a:lnTo>
                      <a:pt x="39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5" name="Google Shape;4955;p34"/>
              <p:cNvSpPr/>
              <p:nvPr/>
            </p:nvSpPr>
            <p:spPr>
              <a:xfrm>
                <a:off x="6326944" y="265616"/>
                <a:ext cx="365522" cy="132159"/>
              </a:xfrm>
              <a:custGeom>
                <a:rect b="b" l="l" r="r" t="t"/>
                <a:pathLst>
                  <a:path extrusionOk="0" h="111" w="307">
                    <a:moveTo>
                      <a:pt x="0" y="0"/>
                    </a:moveTo>
                    <a:lnTo>
                      <a:pt x="0" y="111"/>
                    </a:lnTo>
                    <a:lnTo>
                      <a:pt x="307" y="111"/>
                    </a:lnTo>
                    <a:lnTo>
                      <a:pt x="8" y="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6" name="Google Shape;4956;p34"/>
              <p:cNvSpPr/>
              <p:nvPr/>
            </p:nvSpPr>
            <p:spPr>
              <a:xfrm>
                <a:off x="6919875" y="745438"/>
                <a:ext cx="181226" cy="179764"/>
              </a:xfrm>
              <a:custGeom>
                <a:rect b="b" l="l" r="r" t="t"/>
                <a:pathLst>
                  <a:path extrusionOk="0" h="491" w="491">
                    <a:moveTo>
                      <a:pt x="484" y="259"/>
                    </a:moveTo>
                    <a:cubicBezTo>
                      <a:pt x="477" y="390"/>
                      <a:pt x="364" y="491"/>
                      <a:pt x="232" y="484"/>
                    </a:cubicBezTo>
                    <a:cubicBezTo>
                      <a:pt x="101" y="477"/>
                      <a:pt x="0" y="364"/>
                      <a:pt x="7" y="233"/>
                    </a:cubicBezTo>
                    <a:cubicBezTo>
                      <a:pt x="14" y="101"/>
                      <a:pt x="127" y="0"/>
                      <a:pt x="258" y="7"/>
                    </a:cubicBezTo>
                    <a:cubicBezTo>
                      <a:pt x="390" y="14"/>
                      <a:pt x="491" y="127"/>
                      <a:pt x="484" y="2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7" name="Google Shape;4957;p34"/>
              <p:cNvSpPr/>
              <p:nvPr/>
            </p:nvSpPr>
            <p:spPr>
              <a:xfrm>
                <a:off x="6938925" y="764488"/>
                <a:ext cx="144316" cy="143152"/>
              </a:xfrm>
              <a:custGeom>
                <a:rect b="b" l="l" r="r" t="t"/>
                <a:pathLst>
                  <a:path extrusionOk="0" h="391" w="391">
                    <a:moveTo>
                      <a:pt x="385" y="206"/>
                    </a:moveTo>
                    <a:cubicBezTo>
                      <a:pt x="380" y="311"/>
                      <a:pt x="290" y="391"/>
                      <a:pt x="185" y="385"/>
                    </a:cubicBezTo>
                    <a:cubicBezTo>
                      <a:pt x="80" y="380"/>
                      <a:pt x="0" y="290"/>
                      <a:pt x="5" y="185"/>
                    </a:cubicBezTo>
                    <a:cubicBezTo>
                      <a:pt x="11" y="80"/>
                      <a:pt x="101" y="0"/>
                      <a:pt x="206" y="5"/>
                    </a:cubicBezTo>
                    <a:cubicBezTo>
                      <a:pt x="311" y="11"/>
                      <a:pt x="391" y="101"/>
                      <a:pt x="385" y="2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8" name="Google Shape;4958;p34"/>
              <p:cNvSpPr/>
              <p:nvPr/>
            </p:nvSpPr>
            <p:spPr>
              <a:xfrm>
                <a:off x="6969882" y="794253"/>
                <a:ext cx="82308" cy="82308"/>
              </a:xfrm>
              <a:custGeom>
                <a:rect b="b" l="l" r="r" t="t"/>
                <a:pathLst>
                  <a:path extrusionOk="0" h="223" w="223">
                    <a:moveTo>
                      <a:pt x="220" y="117"/>
                    </a:moveTo>
                    <a:cubicBezTo>
                      <a:pt x="217" y="177"/>
                      <a:pt x="166" y="223"/>
                      <a:pt x="106" y="220"/>
                    </a:cubicBezTo>
                    <a:cubicBezTo>
                      <a:pt x="46" y="217"/>
                      <a:pt x="0" y="166"/>
                      <a:pt x="3" y="106"/>
                    </a:cubicBezTo>
                    <a:cubicBezTo>
                      <a:pt x="6" y="46"/>
                      <a:pt x="57" y="0"/>
                      <a:pt x="117" y="3"/>
                    </a:cubicBezTo>
                    <a:cubicBezTo>
                      <a:pt x="177" y="6"/>
                      <a:pt x="223" y="58"/>
                      <a:pt x="220" y="11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9" name="Google Shape;4959;p34"/>
              <p:cNvSpPr/>
              <p:nvPr/>
            </p:nvSpPr>
            <p:spPr>
              <a:xfrm>
                <a:off x="6990122" y="814494"/>
                <a:ext cx="40639" cy="40639"/>
              </a:xfrm>
              <a:custGeom>
                <a:rect b="b" l="l" r="r" t="t"/>
                <a:pathLst>
                  <a:path extrusionOk="0" h="111" w="111">
                    <a:moveTo>
                      <a:pt x="110" y="59"/>
                    </a:moveTo>
                    <a:cubicBezTo>
                      <a:pt x="108" y="89"/>
                      <a:pt x="82" y="111"/>
                      <a:pt x="53" y="110"/>
                    </a:cubicBezTo>
                    <a:cubicBezTo>
                      <a:pt x="23" y="108"/>
                      <a:pt x="0" y="83"/>
                      <a:pt x="1" y="53"/>
                    </a:cubicBezTo>
                    <a:cubicBezTo>
                      <a:pt x="3" y="23"/>
                      <a:pt x="28" y="0"/>
                      <a:pt x="58" y="1"/>
                    </a:cubicBezTo>
                    <a:cubicBezTo>
                      <a:pt x="88" y="3"/>
                      <a:pt x="111" y="29"/>
                      <a:pt x="110" y="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0" name="Google Shape;4960;p34"/>
              <p:cNvSpPr/>
              <p:nvPr/>
            </p:nvSpPr>
            <p:spPr>
              <a:xfrm>
                <a:off x="6805575" y="1197875"/>
                <a:ext cx="191191" cy="190015"/>
              </a:xfrm>
              <a:custGeom>
                <a:rect b="b" l="l" r="r" t="t"/>
                <a:pathLst>
                  <a:path extrusionOk="0" h="519" w="518">
                    <a:moveTo>
                      <a:pt x="493" y="304"/>
                    </a:moveTo>
                    <a:cubicBezTo>
                      <a:pt x="469" y="434"/>
                      <a:pt x="343" y="519"/>
                      <a:pt x="214" y="494"/>
                    </a:cubicBezTo>
                    <a:cubicBezTo>
                      <a:pt x="84" y="469"/>
                      <a:pt x="0" y="344"/>
                      <a:pt x="24" y="214"/>
                    </a:cubicBezTo>
                    <a:cubicBezTo>
                      <a:pt x="49" y="85"/>
                      <a:pt x="175" y="0"/>
                      <a:pt x="304" y="25"/>
                    </a:cubicBezTo>
                    <a:cubicBezTo>
                      <a:pt x="434" y="50"/>
                      <a:pt x="518" y="175"/>
                      <a:pt x="493" y="30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1" name="Google Shape;4961;p34"/>
              <p:cNvSpPr/>
              <p:nvPr/>
            </p:nvSpPr>
            <p:spPr>
              <a:xfrm>
                <a:off x="6824625" y="1218116"/>
                <a:ext cx="152436" cy="151573"/>
              </a:xfrm>
              <a:custGeom>
                <a:rect b="b" l="l" r="r" t="t"/>
                <a:pathLst>
                  <a:path extrusionOk="0" h="414" w="413">
                    <a:moveTo>
                      <a:pt x="393" y="243"/>
                    </a:moveTo>
                    <a:cubicBezTo>
                      <a:pt x="374" y="346"/>
                      <a:pt x="274" y="414"/>
                      <a:pt x="171" y="394"/>
                    </a:cubicBezTo>
                    <a:cubicBezTo>
                      <a:pt x="67" y="374"/>
                      <a:pt x="0" y="274"/>
                      <a:pt x="20" y="171"/>
                    </a:cubicBezTo>
                    <a:cubicBezTo>
                      <a:pt x="40" y="68"/>
                      <a:pt x="139" y="0"/>
                      <a:pt x="243" y="20"/>
                    </a:cubicBezTo>
                    <a:cubicBezTo>
                      <a:pt x="346" y="40"/>
                      <a:pt x="413" y="140"/>
                      <a:pt x="393" y="2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2" name="Google Shape;4962;p34"/>
              <p:cNvSpPr/>
              <p:nvPr/>
            </p:nvSpPr>
            <p:spPr>
              <a:xfrm>
                <a:off x="6856772" y="1250263"/>
                <a:ext cx="87106" cy="85701"/>
              </a:xfrm>
              <a:custGeom>
                <a:rect b="b" l="l" r="r" t="t"/>
                <a:pathLst>
                  <a:path extrusionOk="0" h="236" w="236">
                    <a:moveTo>
                      <a:pt x="225" y="139"/>
                    </a:moveTo>
                    <a:cubicBezTo>
                      <a:pt x="213" y="198"/>
                      <a:pt x="156" y="236"/>
                      <a:pt x="97" y="225"/>
                    </a:cubicBezTo>
                    <a:cubicBezTo>
                      <a:pt x="38" y="214"/>
                      <a:pt x="0" y="157"/>
                      <a:pt x="11" y="98"/>
                    </a:cubicBezTo>
                    <a:cubicBezTo>
                      <a:pt x="23" y="39"/>
                      <a:pt x="80" y="0"/>
                      <a:pt x="138" y="11"/>
                    </a:cubicBezTo>
                    <a:cubicBezTo>
                      <a:pt x="197" y="23"/>
                      <a:pt x="236" y="80"/>
                      <a:pt x="225" y="1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3" name="Google Shape;4963;p34"/>
              <p:cNvSpPr/>
              <p:nvPr/>
            </p:nvSpPr>
            <p:spPr>
              <a:xfrm>
                <a:off x="6879394" y="1271694"/>
                <a:ext cx="42851" cy="42851"/>
              </a:xfrm>
              <a:custGeom>
                <a:rect b="b" l="l" r="r" t="t"/>
                <a:pathLst>
                  <a:path extrusionOk="0" h="118" w="118">
                    <a:moveTo>
                      <a:pt x="112" y="69"/>
                    </a:moveTo>
                    <a:cubicBezTo>
                      <a:pt x="107" y="99"/>
                      <a:pt x="78" y="118"/>
                      <a:pt x="49" y="113"/>
                    </a:cubicBezTo>
                    <a:cubicBezTo>
                      <a:pt x="19" y="107"/>
                      <a:pt x="0" y="78"/>
                      <a:pt x="6" y="49"/>
                    </a:cubicBezTo>
                    <a:cubicBezTo>
                      <a:pt x="11" y="19"/>
                      <a:pt x="40" y="0"/>
                      <a:pt x="69" y="6"/>
                    </a:cubicBezTo>
                    <a:cubicBezTo>
                      <a:pt x="99" y="11"/>
                      <a:pt x="118" y="40"/>
                      <a:pt x="112" y="6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4" name="Google Shape;4964;p34"/>
              <p:cNvSpPr/>
              <p:nvPr/>
            </p:nvSpPr>
            <p:spPr>
              <a:xfrm>
                <a:off x="6718660" y="1827716"/>
                <a:ext cx="569119" cy="145256"/>
              </a:xfrm>
              <a:custGeom>
                <a:rect b="b" l="l" r="r" t="t"/>
                <a:pathLst>
                  <a:path extrusionOk="0" h="122" w="478">
                    <a:moveTo>
                      <a:pt x="474" y="0"/>
                    </a:moveTo>
                    <a:lnTo>
                      <a:pt x="0" y="101"/>
                    </a:lnTo>
                    <a:lnTo>
                      <a:pt x="5" y="122"/>
                    </a:lnTo>
                    <a:lnTo>
                      <a:pt x="478" y="20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5" name="Google Shape;4965;p34"/>
              <p:cNvSpPr/>
              <p:nvPr/>
            </p:nvSpPr>
            <p:spPr>
              <a:xfrm>
                <a:off x="6518028" y="635880"/>
                <a:ext cx="86000" cy="86053"/>
              </a:xfrm>
              <a:custGeom>
                <a:rect b="b" l="l" r="r" t="t"/>
                <a:pathLst>
                  <a:path extrusionOk="0" h="111" w="111">
                    <a:moveTo>
                      <a:pt x="110" y="59"/>
                    </a:moveTo>
                    <a:cubicBezTo>
                      <a:pt x="108" y="89"/>
                      <a:pt x="82" y="111"/>
                      <a:pt x="53" y="110"/>
                    </a:cubicBezTo>
                    <a:cubicBezTo>
                      <a:pt x="23" y="108"/>
                      <a:pt x="0" y="83"/>
                      <a:pt x="1" y="53"/>
                    </a:cubicBezTo>
                    <a:cubicBezTo>
                      <a:pt x="3" y="23"/>
                      <a:pt x="28" y="0"/>
                      <a:pt x="58" y="1"/>
                    </a:cubicBezTo>
                    <a:cubicBezTo>
                      <a:pt x="88" y="3"/>
                      <a:pt x="111" y="29"/>
                      <a:pt x="110" y="5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66" name="Google Shape;4966;p34"/>
            <p:cNvGrpSpPr/>
            <p:nvPr/>
          </p:nvGrpSpPr>
          <p:grpSpPr>
            <a:xfrm>
              <a:off x="8090839" y="167200"/>
              <a:ext cx="1399411" cy="2479320"/>
              <a:chOff x="7777589" y="212450"/>
              <a:chExt cx="1399411" cy="2479320"/>
            </a:xfrm>
          </p:grpSpPr>
          <p:sp>
            <p:nvSpPr>
              <p:cNvPr id="4967" name="Google Shape;4967;p34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418" y="400"/>
                    </a:moveTo>
                    <a:lnTo>
                      <a:pt x="0" y="400"/>
                    </a:lnTo>
                    <a:lnTo>
                      <a:pt x="0" y="40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18" y="0"/>
                    </a:lnTo>
                    <a:lnTo>
                      <a:pt x="418" y="400"/>
                    </a:lnTo>
                    <a:lnTo>
                      <a:pt x="418" y="400"/>
                    </a:ln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8" name="Google Shape;4968;p34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418" y="400"/>
                    </a:moveTo>
                    <a:lnTo>
                      <a:pt x="0" y="400"/>
                    </a:lnTo>
                    <a:lnTo>
                      <a:pt x="0" y="40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18" y="0"/>
                    </a:lnTo>
                    <a:lnTo>
                      <a:pt x="418" y="400"/>
                    </a:lnTo>
                    <a:lnTo>
                      <a:pt x="418" y="40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9" name="Google Shape;4969;p34"/>
              <p:cNvSpPr/>
              <p:nvPr/>
            </p:nvSpPr>
            <p:spPr>
              <a:xfrm>
                <a:off x="8191607" y="2088533"/>
                <a:ext cx="577487" cy="537771"/>
              </a:xfrm>
              <a:custGeom>
                <a:rect b="b" l="l" r="r" t="t"/>
                <a:pathLst>
                  <a:path extrusionOk="0" h="352" w="378">
                    <a:moveTo>
                      <a:pt x="378" y="352"/>
                    </a:moveTo>
                    <a:lnTo>
                      <a:pt x="0" y="35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78" y="0"/>
                    </a:lnTo>
                    <a:lnTo>
                      <a:pt x="378" y="352"/>
                    </a:lnTo>
                    <a:lnTo>
                      <a:pt x="378" y="35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0" name="Google Shape;4970;p34"/>
              <p:cNvSpPr/>
              <p:nvPr/>
            </p:nvSpPr>
            <p:spPr>
              <a:xfrm>
                <a:off x="8191607" y="2088533"/>
                <a:ext cx="577487" cy="537771"/>
              </a:xfrm>
              <a:custGeom>
                <a:rect b="b" l="l" r="r" t="t"/>
                <a:pathLst>
                  <a:path extrusionOk="0" h="352" w="378">
                    <a:moveTo>
                      <a:pt x="378" y="352"/>
                    </a:moveTo>
                    <a:lnTo>
                      <a:pt x="0" y="35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78" y="0"/>
                    </a:lnTo>
                    <a:lnTo>
                      <a:pt x="378" y="352"/>
                    </a:lnTo>
                    <a:lnTo>
                      <a:pt x="378" y="35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1" name="Google Shape;4971;p34"/>
              <p:cNvSpPr/>
              <p:nvPr/>
            </p:nvSpPr>
            <p:spPr>
              <a:xfrm>
                <a:off x="8161052" y="2662969"/>
                <a:ext cx="1500" cy="1500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2" name="Google Shape;4972;p34"/>
              <p:cNvSpPr/>
              <p:nvPr/>
            </p:nvSpPr>
            <p:spPr>
              <a:xfrm>
                <a:off x="8161052" y="2662969"/>
                <a:ext cx="0" cy="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3" name="Google Shape;4973;p34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0" y="0"/>
                    </a:moveTo>
                    <a:lnTo>
                      <a:pt x="0" y="0"/>
                    </a:lnTo>
                    <a:lnTo>
                      <a:pt x="0" y="400"/>
                    </a:lnTo>
                    <a:lnTo>
                      <a:pt x="0" y="400"/>
                    </a:lnTo>
                    <a:lnTo>
                      <a:pt x="418" y="400"/>
                    </a:lnTo>
                    <a:lnTo>
                      <a:pt x="398" y="377"/>
                    </a:lnTo>
                    <a:lnTo>
                      <a:pt x="398" y="376"/>
                    </a:lnTo>
                    <a:lnTo>
                      <a:pt x="20" y="376"/>
                    </a:lnTo>
                    <a:lnTo>
                      <a:pt x="20" y="48"/>
                    </a:lnTo>
                    <a:lnTo>
                      <a:pt x="2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4" name="Google Shape;4974;p34"/>
              <p:cNvSpPr/>
              <p:nvPr/>
            </p:nvSpPr>
            <p:spPr>
              <a:xfrm>
                <a:off x="8161052" y="2051867"/>
                <a:ext cx="638596" cy="611103"/>
              </a:xfrm>
              <a:custGeom>
                <a:rect b="b" l="l" r="r" t="t"/>
                <a:pathLst>
                  <a:path extrusionOk="0" h="400" w="418">
                    <a:moveTo>
                      <a:pt x="0" y="0"/>
                    </a:moveTo>
                    <a:lnTo>
                      <a:pt x="0" y="0"/>
                    </a:lnTo>
                    <a:lnTo>
                      <a:pt x="0" y="400"/>
                    </a:lnTo>
                    <a:lnTo>
                      <a:pt x="0" y="400"/>
                    </a:lnTo>
                    <a:lnTo>
                      <a:pt x="418" y="400"/>
                    </a:lnTo>
                    <a:lnTo>
                      <a:pt x="398" y="377"/>
                    </a:lnTo>
                    <a:lnTo>
                      <a:pt x="398" y="376"/>
                    </a:lnTo>
                    <a:lnTo>
                      <a:pt x="20" y="376"/>
                    </a:lnTo>
                    <a:lnTo>
                      <a:pt x="20" y="48"/>
                    </a:lnTo>
                    <a:lnTo>
                      <a:pt x="20" y="2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5" name="Google Shape;4975;p34"/>
              <p:cNvSpPr/>
              <p:nvPr/>
            </p:nvSpPr>
            <p:spPr>
              <a:xfrm>
                <a:off x="8191600" y="2125200"/>
                <a:ext cx="577500" cy="501100"/>
              </a:xfrm>
              <a:custGeom>
                <a:rect b="b" l="l" r="r" t="t"/>
                <a:pathLst>
                  <a:path extrusionOk="0" h="328" w="378">
                    <a:moveTo>
                      <a:pt x="0" y="0"/>
                    </a:moveTo>
                    <a:lnTo>
                      <a:pt x="0" y="328"/>
                    </a:lnTo>
                    <a:lnTo>
                      <a:pt x="378" y="328"/>
                    </a:lnTo>
                    <a:lnTo>
                      <a:pt x="378" y="3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6" name="Google Shape;4976;p34"/>
              <p:cNvSpPr/>
              <p:nvPr/>
            </p:nvSpPr>
            <p:spPr>
              <a:xfrm>
                <a:off x="8191607" y="2125200"/>
                <a:ext cx="577487" cy="501104"/>
              </a:xfrm>
              <a:custGeom>
                <a:rect b="b" l="l" r="r" t="t"/>
                <a:pathLst>
                  <a:path extrusionOk="0" h="328" w="378">
                    <a:moveTo>
                      <a:pt x="0" y="0"/>
                    </a:moveTo>
                    <a:lnTo>
                      <a:pt x="0" y="328"/>
                    </a:lnTo>
                    <a:lnTo>
                      <a:pt x="378" y="328"/>
                    </a:lnTo>
                    <a:lnTo>
                      <a:pt x="378" y="31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7" name="Google Shape;4977;p34"/>
              <p:cNvSpPr/>
              <p:nvPr/>
            </p:nvSpPr>
            <p:spPr>
              <a:xfrm>
                <a:off x="8480350" y="2131311"/>
                <a:ext cx="241500" cy="159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8" name="Google Shape;4978;p34"/>
              <p:cNvSpPr/>
              <p:nvPr/>
            </p:nvSpPr>
            <p:spPr>
              <a:xfrm>
                <a:off x="8504794" y="2151171"/>
                <a:ext cx="183300" cy="141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9" name="Google Shape;4979;p34"/>
              <p:cNvSpPr/>
              <p:nvPr/>
            </p:nvSpPr>
            <p:spPr>
              <a:xfrm>
                <a:off x="8504794" y="2189365"/>
                <a:ext cx="183300" cy="1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0" name="Google Shape;4980;p34"/>
              <p:cNvSpPr/>
              <p:nvPr/>
            </p:nvSpPr>
            <p:spPr>
              <a:xfrm>
                <a:off x="8504794" y="2229087"/>
                <a:ext cx="183300" cy="1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1" name="Google Shape;4981;p34"/>
              <p:cNvSpPr/>
              <p:nvPr/>
            </p:nvSpPr>
            <p:spPr>
              <a:xfrm>
                <a:off x="8504794" y="2250475"/>
                <a:ext cx="104100" cy="153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2" name="Google Shape;4982;p34"/>
              <p:cNvSpPr/>
              <p:nvPr/>
            </p:nvSpPr>
            <p:spPr>
              <a:xfrm>
                <a:off x="8541460" y="2470472"/>
                <a:ext cx="1341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3" name="Google Shape;4983;p34"/>
              <p:cNvSpPr/>
              <p:nvPr/>
            </p:nvSpPr>
            <p:spPr>
              <a:xfrm>
                <a:off x="8541460" y="2536166"/>
                <a:ext cx="1341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4" name="Google Shape;4984;p34"/>
              <p:cNvSpPr/>
              <p:nvPr/>
            </p:nvSpPr>
            <p:spPr>
              <a:xfrm>
                <a:off x="8541460" y="2569776"/>
                <a:ext cx="1341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5" name="Google Shape;4985;p34"/>
              <p:cNvSpPr/>
              <p:nvPr/>
            </p:nvSpPr>
            <p:spPr>
              <a:xfrm>
                <a:off x="8541460" y="2504083"/>
                <a:ext cx="177300" cy="186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6" name="Google Shape;4986;p34"/>
              <p:cNvSpPr/>
              <p:nvPr/>
            </p:nvSpPr>
            <p:spPr>
              <a:xfrm>
                <a:off x="8480350" y="2303947"/>
                <a:ext cx="171300" cy="762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987" name="Google Shape;4987;p34"/>
              <p:cNvGrpSpPr/>
              <p:nvPr/>
            </p:nvGrpSpPr>
            <p:grpSpPr>
              <a:xfrm>
                <a:off x="8487989" y="2317697"/>
                <a:ext cx="149880" cy="35100"/>
                <a:chOff x="8487989" y="2317697"/>
                <a:chExt cx="149880" cy="35100"/>
              </a:xfrm>
            </p:grpSpPr>
            <p:sp>
              <p:nvSpPr>
                <p:cNvPr id="4988" name="Google Shape;4988;p34"/>
                <p:cNvSpPr/>
                <p:nvPr/>
              </p:nvSpPr>
              <p:spPr>
                <a:xfrm>
                  <a:off x="8542987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89" name="Google Shape;4989;p34"/>
                <p:cNvSpPr/>
                <p:nvPr/>
              </p:nvSpPr>
              <p:spPr>
                <a:xfrm>
                  <a:off x="8501738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0" name="Google Shape;4990;p34"/>
                <p:cNvSpPr/>
                <p:nvPr/>
              </p:nvSpPr>
              <p:spPr>
                <a:xfrm>
                  <a:off x="8599514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1" name="Google Shape;4991;p34"/>
                <p:cNvSpPr/>
                <p:nvPr/>
              </p:nvSpPr>
              <p:spPr>
                <a:xfrm>
                  <a:off x="8610208" y="2317697"/>
                  <a:ext cx="4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2" name="Google Shape;4992;p34"/>
                <p:cNvSpPr/>
                <p:nvPr/>
              </p:nvSpPr>
              <p:spPr>
                <a:xfrm>
                  <a:off x="8487989" y="2317697"/>
                  <a:ext cx="63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3" name="Google Shape;4993;p34"/>
                <p:cNvSpPr/>
                <p:nvPr/>
              </p:nvSpPr>
              <p:spPr>
                <a:xfrm>
                  <a:off x="8532293" y="2317697"/>
                  <a:ext cx="63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4" name="Google Shape;4994;p34"/>
                <p:cNvSpPr/>
                <p:nvPr/>
              </p:nvSpPr>
              <p:spPr>
                <a:xfrm>
                  <a:off x="855826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5" name="Google Shape;4995;p34"/>
                <p:cNvSpPr/>
                <p:nvPr/>
              </p:nvSpPr>
              <p:spPr>
                <a:xfrm>
                  <a:off x="8518544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6" name="Google Shape;4996;p34"/>
                <p:cNvSpPr/>
                <p:nvPr/>
              </p:nvSpPr>
              <p:spPr>
                <a:xfrm>
                  <a:off x="8565904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7" name="Google Shape;4997;p34"/>
                <p:cNvSpPr/>
                <p:nvPr/>
              </p:nvSpPr>
              <p:spPr>
                <a:xfrm>
                  <a:off x="857201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8" name="Google Shape;4998;p34"/>
                <p:cNvSpPr/>
                <p:nvPr/>
              </p:nvSpPr>
              <p:spPr>
                <a:xfrm>
                  <a:off x="8512433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9" name="Google Shape;4999;p34"/>
                <p:cNvSpPr/>
                <p:nvPr/>
              </p:nvSpPr>
              <p:spPr>
                <a:xfrm>
                  <a:off x="859187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00" name="Google Shape;5000;p34"/>
                <p:cNvSpPr/>
                <p:nvPr/>
              </p:nvSpPr>
              <p:spPr>
                <a:xfrm>
                  <a:off x="8620902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01" name="Google Shape;5001;p34"/>
                <p:cNvSpPr/>
                <p:nvPr/>
              </p:nvSpPr>
              <p:spPr>
                <a:xfrm>
                  <a:off x="8552154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02" name="Google Shape;5002;p34"/>
                <p:cNvSpPr/>
                <p:nvPr/>
              </p:nvSpPr>
              <p:spPr>
                <a:xfrm>
                  <a:off x="8524655" y="2317697"/>
                  <a:ext cx="15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03" name="Google Shape;5003;p34"/>
                <p:cNvSpPr/>
                <p:nvPr/>
              </p:nvSpPr>
              <p:spPr>
                <a:xfrm>
                  <a:off x="8578126" y="2317697"/>
                  <a:ext cx="78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04" name="Google Shape;5004;p34"/>
                <p:cNvSpPr/>
                <p:nvPr/>
              </p:nvSpPr>
              <p:spPr>
                <a:xfrm>
                  <a:off x="8630069" y="2317697"/>
                  <a:ext cx="7800" cy="351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005" name="Google Shape;5005;p34"/>
              <p:cNvSpPr/>
              <p:nvPr/>
            </p:nvSpPr>
            <p:spPr>
              <a:xfrm>
                <a:off x="8153425" y="2022851"/>
                <a:ext cx="658500" cy="31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6" name="Google Shape;5006;p34"/>
              <p:cNvSpPr/>
              <p:nvPr/>
            </p:nvSpPr>
            <p:spPr>
              <a:xfrm>
                <a:off x="8153413" y="2662969"/>
                <a:ext cx="658500" cy="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7" name="Google Shape;5007;p34"/>
              <p:cNvSpPr/>
              <p:nvPr/>
            </p:nvSpPr>
            <p:spPr>
              <a:xfrm>
                <a:off x="8112164" y="1992285"/>
                <a:ext cx="739500" cy="31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8" name="Google Shape;5008;p34"/>
              <p:cNvSpPr/>
              <p:nvPr/>
            </p:nvSpPr>
            <p:spPr>
              <a:xfrm>
                <a:off x="8423824" y="1097020"/>
                <a:ext cx="102358" cy="158887"/>
              </a:xfrm>
              <a:custGeom>
                <a:rect b="b" l="l" r="r" t="t"/>
                <a:pathLst>
                  <a:path extrusionOk="0" h="335" w="219">
                    <a:moveTo>
                      <a:pt x="110" y="64"/>
                    </a:moveTo>
                    <a:cubicBezTo>
                      <a:pt x="135" y="64"/>
                      <a:pt x="154" y="84"/>
                      <a:pt x="154" y="108"/>
                    </a:cubicBezTo>
                    <a:cubicBezTo>
                      <a:pt x="154" y="226"/>
                      <a:pt x="154" y="226"/>
                      <a:pt x="154" y="226"/>
                    </a:cubicBezTo>
                    <a:cubicBezTo>
                      <a:pt x="154" y="251"/>
                      <a:pt x="135" y="270"/>
                      <a:pt x="110" y="270"/>
                    </a:cubicBezTo>
                    <a:cubicBezTo>
                      <a:pt x="108" y="270"/>
                      <a:pt x="108" y="270"/>
                      <a:pt x="108" y="270"/>
                    </a:cubicBezTo>
                    <a:cubicBezTo>
                      <a:pt x="84" y="270"/>
                      <a:pt x="64" y="251"/>
                      <a:pt x="64" y="226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4" y="84"/>
                      <a:pt x="84" y="64"/>
                      <a:pt x="108" y="64"/>
                    </a:cubicBezTo>
                    <a:lnTo>
                      <a:pt x="110" y="64"/>
                    </a:lnTo>
                    <a:close/>
                    <a:moveTo>
                      <a:pt x="110" y="0"/>
                    </a:moveTo>
                    <a:cubicBezTo>
                      <a:pt x="108" y="0"/>
                      <a:pt x="108" y="0"/>
                      <a:pt x="108" y="0"/>
                    </a:cubicBezTo>
                    <a:cubicBezTo>
                      <a:pt x="48" y="0"/>
                      <a:pt x="0" y="48"/>
                      <a:pt x="0" y="108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0" y="286"/>
                      <a:pt x="48" y="335"/>
                      <a:pt x="108" y="335"/>
                    </a:cubicBezTo>
                    <a:cubicBezTo>
                      <a:pt x="110" y="335"/>
                      <a:pt x="110" y="335"/>
                      <a:pt x="110" y="335"/>
                    </a:cubicBezTo>
                    <a:cubicBezTo>
                      <a:pt x="170" y="335"/>
                      <a:pt x="219" y="286"/>
                      <a:pt x="219" y="226"/>
                    </a:cubicBezTo>
                    <a:cubicBezTo>
                      <a:pt x="219" y="108"/>
                      <a:pt x="219" y="108"/>
                      <a:pt x="219" y="108"/>
                    </a:cubicBezTo>
                    <a:cubicBezTo>
                      <a:pt x="219" y="48"/>
                      <a:pt x="170" y="0"/>
                      <a:pt x="11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9" name="Google Shape;5009;p34"/>
              <p:cNvSpPr/>
              <p:nvPr/>
            </p:nvSpPr>
            <p:spPr>
              <a:xfrm>
                <a:off x="8423824" y="1294101"/>
                <a:ext cx="102358" cy="96248"/>
              </a:xfrm>
              <a:custGeom>
                <a:rect b="b" l="l" r="r" t="t"/>
                <a:pathLst>
                  <a:path extrusionOk="0" h="206" w="219">
                    <a:moveTo>
                      <a:pt x="64" y="206"/>
                    </a:moveTo>
                    <a:cubicBezTo>
                      <a:pt x="64" y="108"/>
                      <a:pt x="64" y="108"/>
                      <a:pt x="64" y="108"/>
                    </a:cubicBezTo>
                    <a:cubicBezTo>
                      <a:pt x="64" y="84"/>
                      <a:pt x="84" y="64"/>
                      <a:pt x="108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35" y="64"/>
                      <a:pt x="154" y="84"/>
                      <a:pt x="154" y="108"/>
                    </a:cubicBezTo>
                    <a:cubicBezTo>
                      <a:pt x="154" y="206"/>
                      <a:pt x="154" y="206"/>
                      <a:pt x="154" y="206"/>
                    </a:cubicBezTo>
                    <a:cubicBezTo>
                      <a:pt x="219" y="206"/>
                      <a:pt x="219" y="206"/>
                      <a:pt x="219" y="206"/>
                    </a:cubicBezTo>
                    <a:cubicBezTo>
                      <a:pt x="219" y="108"/>
                      <a:pt x="219" y="108"/>
                      <a:pt x="219" y="108"/>
                    </a:cubicBezTo>
                    <a:cubicBezTo>
                      <a:pt x="219" y="48"/>
                      <a:pt x="170" y="0"/>
                      <a:pt x="110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48" y="0"/>
                      <a:pt x="0" y="48"/>
                      <a:pt x="0" y="108"/>
                    </a:cubicBezTo>
                    <a:cubicBezTo>
                      <a:pt x="0" y="206"/>
                      <a:pt x="0" y="206"/>
                      <a:pt x="0" y="206"/>
                    </a:cubicBezTo>
                    <a:lnTo>
                      <a:pt x="64" y="2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0" name="Google Shape;5010;p34"/>
              <p:cNvSpPr/>
              <p:nvPr/>
            </p:nvSpPr>
            <p:spPr>
              <a:xfrm>
                <a:off x="8423824" y="982439"/>
                <a:ext cx="102358" cy="96248"/>
              </a:xfrm>
              <a:custGeom>
                <a:rect b="b" l="l" r="r" t="t"/>
                <a:pathLst>
                  <a:path extrusionOk="0" h="206" w="219">
                    <a:moveTo>
                      <a:pt x="154" y="0"/>
                    </a:moveTo>
                    <a:cubicBezTo>
                      <a:pt x="154" y="98"/>
                      <a:pt x="154" y="98"/>
                      <a:pt x="154" y="98"/>
                    </a:cubicBezTo>
                    <a:cubicBezTo>
                      <a:pt x="154" y="122"/>
                      <a:pt x="135" y="142"/>
                      <a:pt x="110" y="142"/>
                    </a:cubicBezTo>
                    <a:cubicBezTo>
                      <a:pt x="108" y="142"/>
                      <a:pt x="108" y="142"/>
                      <a:pt x="108" y="142"/>
                    </a:cubicBezTo>
                    <a:cubicBezTo>
                      <a:pt x="84" y="142"/>
                      <a:pt x="64" y="122"/>
                      <a:pt x="64" y="98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57"/>
                      <a:pt x="48" y="206"/>
                      <a:pt x="108" y="206"/>
                    </a:cubicBezTo>
                    <a:cubicBezTo>
                      <a:pt x="110" y="206"/>
                      <a:pt x="110" y="206"/>
                      <a:pt x="110" y="206"/>
                    </a:cubicBezTo>
                    <a:cubicBezTo>
                      <a:pt x="170" y="206"/>
                      <a:pt x="219" y="157"/>
                      <a:pt x="219" y="98"/>
                    </a:cubicBezTo>
                    <a:cubicBezTo>
                      <a:pt x="219" y="0"/>
                      <a:pt x="219" y="0"/>
                      <a:pt x="219" y="0"/>
                    </a:cubicBez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1" name="Google Shape;5011;p34"/>
              <p:cNvSpPr/>
              <p:nvPr/>
            </p:nvSpPr>
            <p:spPr>
              <a:xfrm>
                <a:off x="8454379" y="1019105"/>
                <a:ext cx="41249" cy="157359"/>
              </a:xfrm>
              <a:custGeom>
                <a:rect b="b" l="l" r="r" t="t"/>
                <a:pathLst>
                  <a:path extrusionOk="0" h="334" w="85">
                    <a:moveTo>
                      <a:pt x="43" y="334"/>
                    </a:moveTo>
                    <a:cubicBezTo>
                      <a:pt x="42" y="334"/>
                      <a:pt x="42" y="334"/>
                      <a:pt x="42" y="334"/>
                    </a:cubicBezTo>
                    <a:cubicBezTo>
                      <a:pt x="19" y="334"/>
                      <a:pt x="0" y="316"/>
                      <a:pt x="0" y="29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18"/>
                      <a:pt x="19" y="0"/>
                      <a:pt x="4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66" y="0"/>
                      <a:pt x="85" y="18"/>
                      <a:pt x="85" y="42"/>
                    </a:cubicBezTo>
                    <a:cubicBezTo>
                      <a:pt x="85" y="292"/>
                      <a:pt x="85" y="292"/>
                      <a:pt x="85" y="292"/>
                    </a:cubicBezTo>
                    <a:cubicBezTo>
                      <a:pt x="85" y="316"/>
                      <a:pt x="66" y="334"/>
                      <a:pt x="4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2" name="Google Shape;5012;p34"/>
              <p:cNvSpPr/>
              <p:nvPr/>
            </p:nvSpPr>
            <p:spPr>
              <a:xfrm>
                <a:off x="8454379" y="1196324"/>
                <a:ext cx="41249" cy="157359"/>
              </a:xfrm>
              <a:custGeom>
                <a:rect b="b" l="l" r="r" t="t"/>
                <a:pathLst>
                  <a:path extrusionOk="0" h="334" w="85">
                    <a:moveTo>
                      <a:pt x="43" y="334"/>
                    </a:moveTo>
                    <a:cubicBezTo>
                      <a:pt x="42" y="334"/>
                      <a:pt x="42" y="334"/>
                      <a:pt x="42" y="334"/>
                    </a:cubicBezTo>
                    <a:cubicBezTo>
                      <a:pt x="19" y="334"/>
                      <a:pt x="0" y="316"/>
                      <a:pt x="0" y="29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66" y="0"/>
                      <a:pt x="85" y="19"/>
                      <a:pt x="85" y="42"/>
                    </a:cubicBezTo>
                    <a:cubicBezTo>
                      <a:pt x="85" y="293"/>
                      <a:pt x="85" y="293"/>
                      <a:pt x="85" y="293"/>
                    </a:cubicBezTo>
                    <a:cubicBezTo>
                      <a:pt x="85" y="316"/>
                      <a:pt x="66" y="334"/>
                      <a:pt x="4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3" name="Google Shape;5013;p34"/>
              <p:cNvSpPr/>
              <p:nvPr/>
            </p:nvSpPr>
            <p:spPr>
              <a:xfrm>
                <a:off x="8171746" y="1850204"/>
                <a:ext cx="617207" cy="79443"/>
              </a:xfrm>
              <a:custGeom>
                <a:rect b="b" l="l" r="r" t="t"/>
                <a:pathLst>
                  <a:path extrusionOk="0" h="169" w="1309">
                    <a:moveTo>
                      <a:pt x="1041" y="169"/>
                    </a:moveTo>
                    <a:cubicBezTo>
                      <a:pt x="268" y="169"/>
                      <a:pt x="268" y="169"/>
                      <a:pt x="268" y="169"/>
                    </a:cubicBezTo>
                    <a:cubicBezTo>
                      <a:pt x="120" y="169"/>
                      <a:pt x="0" y="94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09" y="0"/>
                      <a:pt x="1309" y="0"/>
                      <a:pt x="1309" y="0"/>
                    </a:cubicBezTo>
                    <a:cubicBezTo>
                      <a:pt x="1309" y="2"/>
                      <a:pt x="1309" y="2"/>
                      <a:pt x="1309" y="2"/>
                    </a:cubicBezTo>
                    <a:cubicBezTo>
                      <a:pt x="1309" y="94"/>
                      <a:pt x="1189" y="169"/>
                      <a:pt x="1041" y="1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4" name="Google Shape;5014;p34"/>
              <p:cNvSpPr/>
              <p:nvPr/>
            </p:nvSpPr>
            <p:spPr>
              <a:xfrm>
                <a:off x="8171746" y="1656179"/>
                <a:ext cx="617100" cy="1941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5" name="Google Shape;5015;p34"/>
              <p:cNvSpPr/>
              <p:nvPr/>
            </p:nvSpPr>
            <p:spPr>
              <a:xfrm>
                <a:off x="8408546" y="1656179"/>
                <a:ext cx="54900" cy="187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6" name="Google Shape;5016;p34"/>
              <p:cNvSpPr/>
              <p:nvPr/>
            </p:nvSpPr>
            <p:spPr>
              <a:xfrm>
                <a:off x="8408546" y="1656179"/>
                <a:ext cx="27300" cy="1878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7" name="Google Shape;5017;p34"/>
              <p:cNvSpPr/>
              <p:nvPr/>
            </p:nvSpPr>
            <p:spPr>
              <a:xfrm>
                <a:off x="8497155" y="1656179"/>
                <a:ext cx="54900" cy="1878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8" name="Google Shape;5018;p34"/>
              <p:cNvSpPr/>
              <p:nvPr/>
            </p:nvSpPr>
            <p:spPr>
              <a:xfrm>
                <a:off x="8497155" y="1656179"/>
                <a:ext cx="27300" cy="187800"/>
              </a:xfrm>
              <a:prstGeom prst="rect">
                <a:avLst/>
              </a:pr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9" name="Google Shape;5019;p34"/>
              <p:cNvSpPr/>
              <p:nvPr/>
            </p:nvSpPr>
            <p:spPr>
              <a:xfrm>
                <a:off x="8454379" y="1659234"/>
                <a:ext cx="4500" cy="1818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0" name="Google Shape;5020;p34"/>
              <p:cNvSpPr/>
              <p:nvPr/>
            </p:nvSpPr>
            <p:spPr>
              <a:xfrm>
                <a:off x="8542987" y="1659234"/>
                <a:ext cx="4500" cy="1818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1" name="Google Shape;5021;p34"/>
              <p:cNvSpPr/>
              <p:nvPr/>
            </p:nvSpPr>
            <p:spPr>
              <a:xfrm>
                <a:off x="8463545" y="1698956"/>
                <a:ext cx="33600" cy="93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2" name="Google Shape;5022;p34"/>
              <p:cNvSpPr/>
              <p:nvPr/>
            </p:nvSpPr>
            <p:spPr>
              <a:xfrm>
                <a:off x="8171746" y="1511042"/>
                <a:ext cx="617208" cy="145137"/>
              </a:xfrm>
              <a:custGeom>
                <a:rect b="b" l="l" r="r" t="t"/>
                <a:pathLst>
                  <a:path extrusionOk="0" h="95" w="404">
                    <a:moveTo>
                      <a:pt x="404" y="95"/>
                    </a:moveTo>
                    <a:lnTo>
                      <a:pt x="0" y="95"/>
                    </a:lnTo>
                    <a:lnTo>
                      <a:pt x="19" y="0"/>
                    </a:lnTo>
                    <a:lnTo>
                      <a:pt x="385" y="0"/>
                    </a:lnTo>
                    <a:lnTo>
                      <a:pt x="404" y="95"/>
                    </a:lnTo>
                    <a:close/>
                  </a:path>
                </a:pathLst>
              </a:custGeom>
              <a:solidFill>
                <a:schemeClr val="dk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3" name="Google Shape;5023;p34"/>
              <p:cNvSpPr/>
              <p:nvPr/>
            </p:nvSpPr>
            <p:spPr>
              <a:xfrm>
                <a:off x="8171746" y="1555347"/>
                <a:ext cx="617208" cy="100832"/>
              </a:xfrm>
              <a:custGeom>
                <a:rect b="b" l="l" r="r" t="t"/>
                <a:pathLst>
                  <a:path extrusionOk="0" h="66" w="404">
                    <a:moveTo>
                      <a:pt x="404" y="66"/>
                    </a:moveTo>
                    <a:lnTo>
                      <a:pt x="0" y="66"/>
                    </a:lnTo>
                    <a:lnTo>
                      <a:pt x="14" y="0"/>
                    </a:lnTo>
                    <a:lnTo>
                      <a:pt x="391" y="0"/>
                    </a:lnTo>
                    <a:lnTo>
                      <a:pt x="404" y="66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4" name="Google Shape;5024;p34"/>
              <p:cNvSpPr/>
              <p:nvPr/>
            </p:nvSpPr>
            <p:spPr>
              <a:xfrm>
                <a:off x="8851591" y="1715761"/>
                <a:ext cx="276521" cy="258191"/>
              </a:xfrm>
              <a:custGeom>
                <a:rect b="b" l="l" r="r" t="t"/>
                <a:pathLst>
                  <a:path extrusionOk="0" h="169" w="181">
                    <a:moveTo>
                      <a:pt x="38" y="0"/>
                    </a:moveTo>
                    <a:lnTo>
                      <a:pt x="181" y="125"/>
                    </a:lnTo>
                    <a:lnTo>
                      <a:pt x="143" y="169"/>
                    </a:lnTo>
                    <a:lnTo>
                      <a:pt x="0" y="44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5" name="Google Shape;5025;p34"/>
              <p:cNvSpPr/>
              <p:nvPr/>
            </p:nvSpPr>
            <p:spPr>
              <a:xfrm>
                <a:off x="8859230" y="1750899"/>
                <a:ext cx="236800" cy="212358"/>
              </a:xfrm>
              <a:custGeom>
                <a:rect b="b" l="l" r="r" t="t"/>
                <a:pathLst>
                  <a:path extrusionOk="0" h="139" w="155">
                    <a:moveTo>
                      <a:pt x="13" y="0"/>
                    </a:moveTo>
                    <a:lnTo>
                      <a:pt x="155" y="125"/>
                    </a:lnTo>
                    <a:lnTo>
                      <a:pt x="143" y="139"/>
                    </a:lnTo>
                    <a:lnTo>
                      <a:pt x="0" y="1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6" name="Google Shape;5026;p34"/>
              <p:cNvSpPr/>
              <p:nvPr/>
            </p:nvSpPr>
            <p:spPr>
              <a:xfrm>
                <a:off x="8900479" y="1732566"/>
                <a:ext cx="212357" cy="186387"/>
              </a:xfrm>
              <a:custGeom>
                <a:rect b="b" l="l" r="r" t="t"/>
                <a:pathLst>
                  <a:path extrusionOk="0" h="395" w="449">
                    <a:moveTo>
                      <a:pt x="4" y="5"/>
                    </a:moveTo>
                    <a:cubicBezTo>
                      <a:pt x="9" y="0"/>
                      <a:pt x="111" y="82"/>
                      <a:pt x="232" y="189"/>
                    </a:cubicBezTo>
                    <a:cubicBezTo>
                      <a:pt x="354" y="295"/>
                      <a:pt x="449" y="385"/>
                      <a:pt x="444" y="390"/>
                    </a:cubicBezTo>
                    <a:cubicBezTo>
                      <a:pt x="440" y="395"/>
                      <a:pt x="338" y="313"/>
                      <a:pt x="217" y="206"/>
                    </a:cubicBezTo>
                    <a:cubicBezTo>
                      <a:pt x="95" y="100"/>
                      <a:pt x="0" y="9"/>
                      <a:pt x="4" y="5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7" name="Google Shape;5027;p34"/>
              <p:cNvSpPr/>
              <p:nvPr/>
            </p:nvSpPr>
            <p:spPr>
              <a:xfrm>
                <a:off x="8439101" y="1758538"/>
                <a:ext cx="88609" cy="247495"/>
              </a:xfrm>
              <a:custGeom>
                <a:rect b="b" l="l" r="r" t="t"/>
                <a:pathLst>
                  <a:path extrusionOk="0" h="527" w="188">
                    <a:moveTo>
                      <a:pt x="188" y="527"/>
                    </a:moveTo>
                    <a:cubicBezTo>
                      <a:pt x="187" y="92"/>
                      <a:pt x="187" y="92"/>
                      <a:pt x="187" y="92"/>
                    </a:cubicBezTo>
                    <a:cubicBezTo>
                      <a:pt x="186" y="41"/>
                      <a:pt x="145" y="0"/>
                      <a:pt x="95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1"/>
                      <a:pt x="0" y="92"/>
                    </a:cubicBezTo>
                    <a:cubicBezTo>
                      <a:pt x="1" y="526"/>
                      <a:pt x="1" y="526"/>
                      <a:pt x="1" y="526"/>
                    </a:cubicBezTo>
                    <a:lnTo>
                      <a:pt x="188" y="52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8" name="Google Shape;5028;p34"/>
              <p:cNvSpPr/>
              <p:nvPr/>
            </p:nvSpPr>
            <p:spPr>
              <a:xfrm>
                <a:off x="8451323" y="1753955"/>
                <a:ext cx="29027" cy="252081"/>
              </a:xfrm>
              <a:custGeom>
                <a:rect b="b" l="l" r="r" t="t"/>
                <a:pathLst>
                  <a:path extrusionOk="0" h="536" w="61">
                    <a:moveTo>
                      <a:pt x="61" y="536"/>
                    </a:moveTo>
                    <a:cubicBezTo>
                      <a:pt x="61" y="536"/>
                      <a:pt x="59" y="0"/>
                      <a:pt x="59" y="9"/>
                    </a:cubicBezTo>
                    <a:cubicBezTo>
                      <a:pt x="22" y="9"/>
                      <a:pt x="0" y="35"/>
                      <a:pt x="0" y="35"/>
                    </a:cubicBezTo>
                    <a:cubicBezTo>
                      <a:pt x="1" y="536"/>
                      <a:pt x="1" y="536"/>
                      <a:pt x="1" y="536"/>
                    </a:cubicBezTo>
                    <a:lnTo>
                      <a:pt x="61" y="53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9" name="Google Shape;5029;p34"/>
              <p:cNvSpPr/>
              <p:nvPr/>
            </p:nvSpPr>
            <p:spPr>
              <a:xfrm>
                <a:off x="8503266" y="1787566"/>
                <a:ext cx="10694" cy="212358"/>
              </a:xfrm>
              <a:custGeom>
                <a:rect b="b" l="l" r="r" t="t"/>
                <a:pathLst>
                  <a:path extrusionOk="0" h="451" w="24">
                    <a:moveTo>
                      <a:pt x="13" y="451"/>
                    </a:moveTo>
                    <a:cubicBezTo>
                      <a:pt x="19" y="451"/>
                      <a:pt x="24" y="350"/>
                      <a:pt x="24" y="226"/>
                    </a:cubicBezTo>
                    <a:cubicBezTo>
                      <a:pt x="23" y="101"/>
                      <a:pt x="18" y="0"/>
                      <a:pt x="11" y="0"/>
                    </a:cubicBezTo>
                    <a:cubicBezTo>
                      <a:pt x="5" y="0"/>
                      <a:pt x="0" y="101"/>
                      <a:pt x="0" y="225"/>
                    </a:cubicBezTo>
                    <a:cubicBezTo>
                      <a:pt x="1" y="350"/>
                      <a:pt x="6" y="451"/>
                      <a:pt x="13" y="451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0" name="Google Shape;5030;p34"/>
              <p:cNvSpPr/>
              <p:nvPr/>
            </p:nvSpPr>
            <p:spPr>
              <a:xfrm>
                <a:off x="8439101" y="2027423"/>
                <a:ext cx="88609" cy="281107"/>
              </a:xfrm>
              <a:custGeom>
                <a:rect b="b" l="l" r="r" t="t"/>
                <a:pathLst>
                  <a:path extrusionOk="0" h="184" w="58">
                    <a:moveTo>
                      <a:pt x="36" y="184"/>
                    </a:moveTo>
                    <a:lnTo>
                      <a:pt x="58" y="0"/>
                    </a:lnTo>
                    <a:lnTo>
                      <a:pt x="0" y="1"/>
                    </a:lnTo>
                    <a:lnTo>
                      <a:pt x="19" y="184"/>
                    </a:lnTo>
                    <a:lnTo>
                      <a:pt x="36" y="18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1" name="Google Shape;5031;p34"/>
              <p:cNvSpPr/>
              <p:nvPr/>
            </p:nvSpPr>
            <p:spPr>
              <a:xfrm>
                <a:off x="8452851" y="2028951"/>
                <a:ext cx="29027" cy="279580"/>
              </a:xfrm>
              <a:custGeom>
                <a:rect b="b" l="l" r="r" t="t"/>
                <a:pathLst>
                  <a:path extrusionOk="0" h="183" w="19">
                    <a:moveTo>
                      <a:pt x="19" y="183"/>
                    </a:moveTo>
                    <a:lnTo>
                      <a:pt x="18" y="0"/>
                    </a:lnTo>
                    <a:lnTo>
                      <a:pt x="0" y="1"/>
                    </a:lnTo>
                    <a:lnTo>
                      <a:pt x="13" y="183"/>
                    </a:lnTo>
                    <a:lnTo>
                      <a:pt x="19" y="1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2" name="Google Shape;5032;p34"/>
              <p:cNvSpPr/>
              <p:nvPr/>
            </p:nvSpPr>
            <p:spPr>
              <a:xfrm>
                <a:off x="8487989" y="2048812"/>
                <a:ext cx="22916" cy="256662"/>
              </a:xfrm>
              <a:custGeom>
                <a:rect b="b" l="l" r="r" t="t"/>
                <a:pathLst>
                  <a:path extrusionOk="0" h="545" w="46">
                    <a:moveTo>
                      <a:pt x="2" y="545"/>
                    </a:moveTo>
                    <a:cubicBezTo>
                      <a:pt x="4" y="545"/>
                      <a:pt x="9" y="500"/>
                      <a:pt x="16" y="415"/>
                    </a:cubicBezTo>
                    <a:cubicBezTo>
                      <a:pt x="29" y="261"/>
                      <a:pt x="46" y="0"/>
                      <a:pt x="40" y="0"/>
                    </a:cubicBezTo>
                    <a:cubicBezTo>
                      <a:pt x="34" y="0"/>
                      <a:pt x="14" y="261"/>
                      <a:pt x="6" y="415"/>
                    </a:cubicBezTo>
                    <a:cubicBezTo>
                      <a:pt x="1" y="500"/>
                      <a:pt x="0" y="545"/>
                      <a:pt x="2" y="545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3" name="Google Shape;5033;p34"/>
              <p:cNvSpPr/>
              <p:nvPr/>
            </p:nvSpPr>
            <p:spPr>
              <a:xfrm>
                <a:off x="8799648" y="1914369"/>
                <a:ext cx="331520" cy="319301"/>
              </a:xfrm>
              <a:custGeom>
                <a:rect b="b" l="l" r="r" t="t"/>
                <a:pathLst>
                  <a:path extrusionOk="0" h="209" w="217">
                    <a:moveTo>
                      <a:pt x="0" y="192"/>
                    </a:moveTo>
                    <a:lnTo>
                      <a:pt x="177" y="0"/>
                    </a:lnTo>
                    <a:lnTo>
                      <a:pt x="217" y="41"/>
                    </a:lnTo>
                    <a:lnTo>
                      <a:pt x="17" y="209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4" name="Google Shape;5034;p34"/>
              <p:cNvSpPr/>
              <p:nvPr/>
            </p:nvSpPr>
            <p:spPr>
              <a:xfrm>
                <a:off x="8813398" y="1947980"/>
                <a:ext cx="307076" cy="282635"/>
              </a:xfrm>
              <a:custGeom>
                <a:rect b="b" l="l" r="r" t="t"/>
                <a:pathLst>
                  <a:path extrusionOk="0" h="185" w="201">
                    <a:moveTo>
                      <a:pt x="0" y="179"/>
                    </a:moveTo>
                    <a:lnTo>
                      <a:pt x="189" y="0"/>
                    </a:lnTo>
                    <a:lnTo>
                      <a:pt x="201" y="13"/>
                    </a:lnTo>
                    <a:lnTo>
                      <a:pt x="5" y="185"/>
                    </a:lnTo>
                    <a:lnTo>
                      <a:pt x="0" y="17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5" name="Google Shape;5035;p34"/>
              <p:cNvSpPr/>
              <p:nvPr/>
            </p:nvSpPr>
            <p:spPr>
              <a:xfrm>
                <a:off x="8807287" y="1940341"/>
                <a:ext cx="262772" cy="270413"/>
              </a:xfrm>
              <a:custGeom>
                <a:rect b="b" l="l" r="r" t="t"/>
                <a:pathLst>
                  <a:path extrusionOk="0" h="574" w="557">
                    <a:moveTo>
                      <a:pt x="2" y="572"/>
                    </a:moveTo>
                    <a:cubicBezTo>
                      <a:pt x="0" y="570"/>
                      <a:pt x="60" y="503"/>
                      <a:pt x="166" y="392"/>
                    </a:cubicBezTo>
                    <a:cubicBezTo>
                      <a:pt x="330" y="221"/>
                      <a:pt x="548" y="0"/>
                      <a:pt x="552" y="5"/>
                    </a:cubicBezTo>
                    <a:cubicBezTo>
                      <a:pt x="557" y="9"/>
                      <a:pt x="342" y="234"/>
                      <a:pt x="176" y="402"/>
                    </a:cubicBezTo>
                    <a:cubicBezTo>
                      <a:pt x="68" y="511"/>
                      <a:pt x="4" y="574"/>
                      <a:pt x="2" y="572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6" name="Google Shape;5036;p34"/>
              <p:cNvSpPr/>
              <p:nvPr/>
            </p:nvSpPr>
            <p:spPr>
              <a:xfrm>
                <a:off x="7832588" y="1912842"/>
                <a:ext cx="328465" cy="323885"/>
              </a:xfrm>
              <a:custGeom>
                <a:rect b="b" l="l" r="r" t="t"/>
                <a:pathLst>
                  <a:path extrusionOk="0" h="212" w="215">
                    <a:moveTo>
                      <a:pt x="215" y="194"/>
                    </a:moveTo>
                    <a:lnTo>
                      <a:pt x="40" y="0"/>
                    </a:lnTo>
                    <a:lnTo>
                      <a:pt x="0" y="41"/>
                    </a:lnTo>
                    <a:lnTo>
                      <a:pt x="198" y="212"/>
                    </a:lnTo>
                    <a:lnTo>
                      <a:pt x="215" y="194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7" name="Google Shape;5037;p34"/>
              <p:cNvSpPr/>
              <p:nvPr/>
            </p:nvSpPr>
            <p:spPr>
              <a:xfrm>
                <a:off x="7843282" y="1947980"/>
                <a:ext cx="304021" cy="284163"/>
              </a:xfrm>
              <a:custGeom>
                <a:rect b="b" l="l" r="r" t="t"/>
                <a:pathLst>
                  <a:path extrusionOk="0" h="186" w="199">
                    <a:moveTo>
                      <a:pt x="199" y="181"/>
                    </a:moveTo>
                    <a:lnTo>
                      <a:pt x="12" y="0"/>
                    </a:lnTo>
                    <a:lnTo>
                      <a:pt x="0" y="13"/>
                    </a:lnTo>
                    <a:lnTo>
                      <a:pt x="194" y="186"/>
                    </a:lnTo>
                    <a:lnTo>
                      <a:pt x="199" y="1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8" name="Google Shape;5038;p34"/>
              <p:cNvSpPr/>
              <p:nvPr/>
            </p:nvSpPr>
            <p:spPr>
              <a:xfrm>
                <a:off x="7893697" y="1940341"/>
                <a:ext cx="261244" cy="273470"/>
              </a:xfrm>
              <a:custGeom>
                <a:rect b="b" l="l" r="r" t="t"/>
                <a:pathLst>
                  <a:path extrusionOk="0" h="580" w="551">
                    <a:moveTo>
                      <a:pt x="549" y="578"/>
                    </a:moveTo>
                    <a:cubicBezTo>
                      <a:pt x="551" y="576"/>
                      <a:pt x="491" y="509"/>
                      <a:pt x="386" y="396"/>
                    </a:cubicBezTo>
                    <a:cubicBezTo>
                      <a:pt x="225" y="224"/>
                      <a:pt x="9" y="0"/>
                      <a:pt x="5" y="5"/>
                    </a:cubicBezTo>
                    <a:cubicBezTo>
                      <a:pt x="0" y="9"/>
                      <a:pt x="212" y="236"/>
                      <a:pt x="376" y="406"/>
                    </a:cubicBezTo>
                    <a:cubicBezTo>
                      <a:pt x="483" y="517"/>
                      <a:pt x="547" y="580"/>
                      <a:pt x="549" y="578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9" name="Google Shape;5039;p34"/>
              <p:cNvSpPr/>
              <p:nvPr/>
            </p:nvSpPr>
            <p:spPr>
              <a:xfrm>
                <a:off x="7832588" y="1717289"/>
                <a:ext cx="278049" cy="255136"/>
              </a:xfrm>
              <a:custGeom>
                <a:rect b="b" l="l" r="r" t="t"/>
                <a:pathLst>
                  <a:path extrusionOk="0" h="167" w="182">
                    <a:moveTo>
                      <a:pt x="144" y="0"/>
                    </a:moveTo>
                    <a:lnTo>
                      <a:pt x="0" y="123"/>
                    </a:lnTo>
                    <a:lnTo>
                      <a:pt x="38" y="167"/>
                    </a:lnTo>
                    <a:lnTo>
                      <a:pt x="182" y="4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0" name="Google Shape;5040;p34"/>
              <p:cNvSpPr/>
              <p:nvPr/>
            </p:nvSpPr>
            <p:spPr>
              <a:xfrm>
                <a:off x="7863143" y="1752427"/>
                <a:ext cx="239856" cy="209303"/>
              </a:xfrm>
              <a:custGeom>
                <a:rect b="b" l="l" r="r" t="t"/>
                <a:pathLst>
                  <a:path extrusionOk="0" h="137" w="157">
                    <a:moveTo>
                      <a:pt x="144" y="0"/>
                    </a:moveTo>
                    <a:lnTo>
                      <a:pt x="0" y="124"/>
                    </a:lnTo>
                    <a:lnTo>
                      <a:pt x="12" y="137"/>
                    </a:lnTo>
                    <a:lnTo>
                      <a:pt x="157" y="14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1" name="Google Shape;5041;p34"/>
              <p:cNvSpPr/>
              <p:nvPr/>
            </p:nvSpPr>
            <p:spPr>
              <a:xfrm>
                <a:off x="7847865" y="1734094"/>
                <a:ext cx="213883" cy="183330"/>
              </a:xfrm>
              <a:custGeom>
                <a:rect b="b" l="l" r="r" t="t"/>
                <a:pathLst>
                  <a:path extrusionOk="0" h="390" w="453">
                    <a:moveTo>
                      <a:pt x="449" y="5"/>
                    </a:moveTo>
                    <a:cubicBezTo>
                      <a:pt x="445" y="0"/>
                      <a:pt x="342" y="81"/>
                      <a:pt x="219" y="186"/>
                    </a:cubicBezTo>
                    <a:cubicBezTo>
                      <a:pt x="96" y="291"/>
                      <a:pt x="0" y="380"/>
                      <a:pt x="5" y="385"/>
                    </a:cubicBezTo>
                    <a:cubicBezTo>
                      <a:pt x="9" y="390"/>
                      <a:pt x="112" y="309"/>
                      <a:pt x="235" y="204"/>
                    </a:cubicBezTo>
                    <a:cubicBezTo>
                      <a:pt x="357" y="99"/>
                      <a:pt x="453" y="10"/>
                      <a:pt x="449" y="5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2" name="Google Shape;5042;p34"/>
              <p:cNvSpPr/>
              <p:nvPr/>
            </p:nvSpPr>
            <p:spPr>
              <a:xfrm>
                <a:off x="8788954" y="1656179"/>
                <a:ext cx="178746" cy="194024"/>
              </a:xfrm>
              <a:custGeom>
                <a:rect b="b" l="l" r="r" t="t"/>
                <a:pathLst>
                  <a:path extrusionOk="0" h="412" w="376">
                    <a:moveTo>
                      <a:pt x="376" y="204"/>
                    </a:moveTo>
                    <a:cubicBezTo>
                      <a:pt x="376" y="208"/>
                      <a:pt x="376" y="208"/>
                      <a:pt x="376" y="208"/>
                    </a:cubicBezTo>
                    <a:cubicBezTo>
                      <a:pt x="376" y="321"/>
                      <a:pt x="285" y="412"/>
                      <a:pt x="172" y="41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285" y="0"/>
                      <a:pt x="376" y="92"/>
                      <a:pt x="376" y="20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3" name="Google Shape;5043;p34"/>
              <p:cNvSpPr/>
              <p:nvPr/>
            </p:nvSpPr>
            <p:spPr>
              <a:xfrm>
                <a:off x="8788954" y="1656179"/>
                <a:ext cx="50416" cy="194025"/>
              </a:xfrm>
              <a:custGeom>
                <a:rect b="b" l="l" r="r" t="t"/>
                <a:pathLst>
                  <a:path extrusionOk="0" h="127" w="33">
                    <a:moveTo>
                      <a:pt x="33" y="127"/>
                    </a:moveTo>
                    <a:lnTo>
                      <a:pt x="0" y="127"/>
                    </a:lnTo>
                    <a:lnTo>
                      <a:pt x="0" y="0"/>
                    </a:lnTo>
                    <a:lnTo>
                      <a:pt x="33" y="12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4" name="Google Shape;5044;p34"/>
              <p:cNvSpPr/>
              <p:nvPr/>
            </p:nvSpPr>
            <p:spPr>
              <a:xfrm>
                <a:off x="8840897" y="1715761"/>
                <a:ext cx="73500" cy="73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5" name="Google Shape;5045;p34"/>
              <p:cNvSpPr/>
              <p:nvPr/>
            </p:nvSpPr>
            <p:spPr>
              <a:xfrm>
                <a:off x="8859230" y="1734094"/>
                <a:ext cx="36600" cy="36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6" name="Google Shape;5046;p34"/>
              <p:cNvSpPr/>
              <p:nvPr/>
            </p:nvSpPr>
            <p:spPr>
              <a:xfrm>
                <a:off x="8879091" y="1662290"/>
                <a:ext cx="84025" cy="80971"/>
              </a:xfrm>
              <a:custGeom>
                <a:rect b="b" l="l" r="r" t="t"/>
                <a:pathLst>
                  <a:path extrusionOk="0" h="174" w="177">
                    <a:moveTo>
                      <a:pt x="177" y="174"/>
                    </a:moveTo>
                    <a:cubicBezTo>
                      <a:pt x="159" y="21"/>
                      <a:pt x="0" y="0"/>
                      <a:pt x="0" y="0"/>
                    </a:cubicBezTo>
                    <a:cubicBezTo>
                      <a:pt x="0" y="0"/>
                      <a:pt x="149" y="54"/>
                      <a:pt x="177" y="174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7" name="Google Shape;5047;p34"/>
              <p:cNvSpPr/>
              <p:nvPr/>
            </p:nvSpPr>
            <p:spPr>
              <a:xfrm>
                <a:off x="7993001" y="1656179"/>
                <a:ext cx="178746" cy="194024"/>
              </a:xfrm>
              <a:custGeom>
                <a:rect b="b" l="l" r="r" t="t"/>
                <a:pathLst>
                  <a:path extrusionOk="0" h="412" w="376">
                    <a:moveTo>
                      <a:pt x="0" y="204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321"/>
                      <a:pt x="91" y="412"/>
                      <a:pt x="204" y="412"/>
                    </a:cubicBezTo>
                    <a:cubicBezTo>
                      <a:pt x="376" y="412"/>
                      <a:pt x="376" y="412"/>
                      <a:pt x="376" y="412"/>
                    </a:cubicBezTo>
                    <a:cubicBezTo>
                      <a:pt x="376" y="0"/>
                      <a:pt x="376" y="0"/>
                      <a:pt x="376" y="0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91" y="0"/>
                      <a:pt x="0" y="92"/>
                      <a:pt x="0" y="20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8" name="Google Shape;5048;p34"/>
              <p:cNvSpPr/>
              <p:nvPr/>
            </p:nvSpPr>
            <p:spPr>
              <a:xfrm>
                <a:off x="8121331" y="1656179"/>
                <a:ext cx="50416" cy="194025"/>
              </a:xfrm>
              <a:custGeom>
                <a:rect b="b" l="l" r="r" t="t"/>
                <a:pathLst>
                  <a:path extrusionOk="0" h="127" w="33">
                    <a:moveTo>
                      <a:pt x="0" y="127"/>
                    </a:moveTo>
                    <a:lnTo>
                      <a:pt x="33" y="127"/>
                    </a:lnTo>
                    <a:lnTo>
                      <a:pt x="33" y="0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9" name="Google Shape;5049;p34"/>
              <p:cNvSpPr/>
              <p:nvPr/>
            </p:nvSpPr>
            <p:spPr>
              <a:xfrm>
                <a:off x="8046472" y="1715761"/>
                <a:ext cx="74700" cy="73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0" name="Google Shape;5050;p34"/>
              <p:cNvSpPr/>
              <p:nvPr/>
            </p:nvSpPr>
            <p:spPr>
              <a:xfrm>
                <a:off x="8064804" y="1734094"/>
                <a:ext cx="38100" cy="36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1" name="Google Shape;5051;p34"/>
              <p:cNvSpPr/>
              <p:nvPr/>
            </p:nvSpPr>
            <p:spPr>
              <a:xfrm>
                <a:off x="7997584" y="1662290"/>
                <a:ext cx="84025" cy="80971"/>
              </a:xfrm>
              <a:custGeom>
                <a:rect b="b" l="l" r="r" t="t"/>
                <a:pathLst>
                  <a:path extrusionOk="0" h="174" w="177">
                    <a:moveTo>
                      <a:pt x="0" y="174"/>
                    </a:moveTo>
                    <a:cubicBezTo>
                      <a:pt x="18" y="21"/>
                      <a:pt x="177" y="0"/>
                      <a:pt x="177" y="0"/>
                    </a:cubicBezTo>
                    <a:cubicBezTo>
                      <a:pt x="177" y="0"/>
                      <a:pt x="28" y="54"/>
                      <a:pt x="0" y="174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2" name="Google Shape;5052;p34"/>
              <p:cNvSpPr/>
              <p:nvPr/>
            </p:nvSpPr>
            <p:spPr>
              <a:xfrm>
                <a:off x="9016587" y="1862426"/>
                <a:ext cx="160413" cy="161943"/>
              </a:xfrm>
              <a:custGeom>
                <a:rect b="b" l="l" r="r" t="t"/>
                <a:pathLst>
                  <a:path extrusionOk="0" h="342" w="342">
                    <a:moveTo>
                      <a:pt x="340" y="167"/>
                    </a:moveTo>
                    <a:cubicBezTo>
                      <a:pt x="342" y="261"/>
                      <a:pt x="268" y="338"/>
                      <a:pt x="175" y="340"/>
                    </a:cubicBezTo>
                    <a:cubicBezTo>
                      <a:pt x="81" y="342"/>
                      <a:pt x="4" y="268"/>
                      <a:pt x="2" y="175"/>
                    </a:cubicBezTo>
                    <a:cubicBezTo>
                      <a:pt x="0" y="81"/>
                      <a:pt x="74" y="4"/>
                      <a:pt x="167" y="2"/>
                    </a:cubicBezTo>
                    <a:cubicBezTo>
                      <a:pt x="261" y="0"/>
                      <a:pt x="338" y="74"/>
                      <a:pt x="340" y="1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3" name="Google Shape;5053;p34"/>
              <p:cNvSpPr/>
              <p:nvPr/>
            </p:nvSpPr>
            <p:spPr>
              <a:xfrm>
                <a:off x="7777589" y="1860898"/>
                <a:ext cx="163470" cy="161941"/>
              </a:xfrm>
              <a:custGeom>
                <a:rect b="b" l="l" r="r" t="t"/>
                <a:pathLst>
                  <a:path extrusionOk="0" h="344" w="345">
                    <a:moveTo>
                      <a:pt x="342" y="166"/>
                    </a:moveTo>
                    <a:cubicBezTo>
                      <a:pt x="345" y="260"/>
                      <a:pt x="272" y="338"/>
                      <a:pt x="178" y="341"/>
                    </a:cubicBezTo>
                    <a:cubicBezTo>
                      <a:pt x="85" y="344"/>
                      <a:pt x="6" y="271"/>
                      <a:pt x="3" y="178"/>
                    </a:cubicBezTo>
                    <a:cubicBezTo>
                      <a:pt x="0" y="84"/>
                      <a:pt x="73" y="6"/>
                      <a:pt x="167" y="3"/>
                    </a:cubicBezTo>
                    <a:cubicBezTo>
                      <a:pt x="260" y="0"/>
                      <a:pt x="339" y="73"/>
                      <a:pt x="342" y="1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4" name="Google Shape;5054;p34"/>
              <p:cNvSpPr/>
              <p:nvPr/>
            </p:nvSpPr>
            <p:spPr>
              <a:xfrm>
                <a:off x="7794394" y="1877703"/>
                <a:ext cx="129858" cy="129860"/>
              </a:xfrm>
              <a:custGeom>
                <a:rect b="b" l="l" r="r" t="t"/>
                <a:pathLst>
                  <a:path extrusionOk="0" h="275" w="275">
                    <a:moveTo>
                      <a:pt x="272" y="133"/>
                    </a:moveTo>
                    <a:cubicBezTo>
                      <a:pt x="275" y="207"/>
                      <a:pt x="216" y="270"/>
                      <a:pt x="142" y="272"/>
                    </a:cubicBezTo>
                    <a:cubicBezTo>
                      <a:pt x="67" y="275"/>
                      <a:pt x="5" y="216"/>
                      <a:pt x="3" y="142"/>
                    </a:cubicBezTo>
                    <a:cubicBezTo>
                      <a:pt x="0" y="67"/>
                      <a:pt x="59" y="5"/>
                      <a:pt x="133" y="2"/>
                    </a:cubicBezTo>
                    <a:cubicBezTo>
                      <a:pt x="208" y="0"/>
                      <a:pt x="270" y="58"/>
                      <a:pt x="272" y="1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5" name="Google Shape;5055;p34"/>
              <p:cNvSpPr/>
              <p:nvPr/>
            </p:nvSpPr>
            <p:spPr>
              <a:xfrm>
                <a:off x="7821894" y="1905203"/>
                <a:ext cx="74860" cy="73332"/>
              </a:xfrm>
              <a:custGeom>
                <a:rect b="b" l="l" r="r" t="t"/>
                <a:pathLst>
                  <a:path extrusionOk="0" h="156" w="157">
                    <a:moveTo>
                      <a:pt x="156" y="75"/>
                    </a:moveTo>
                    <a:cubicBezTo>
                      <a:pt x="157" y="118"/>
                      <a:pt x="124" y="154"/>
                      <a:pt x="81" y="155"/>
                    </a:cubicBezTo>
                    <a:cubicBezTo>
                      <a:pt x="38" y="156"/>
                      <a:pt x="3" y="123"/>
                      <a:pt x="1" y="81"/>
                    </a:cubicBezTo>
                    <a:cubicBezTo>
                      <a:pt x="0" y="38"/>
                      <a:pt x="33" y="2"/>
                      <a:pt x="76" y="1"/>
                    </a:cubicBezTo>
                    <a:cubicBezTo>
                      <a:pt x="119" y="0"/>
                      <a:pt x="154" y="33"/>
                      <a:pt x="156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6" name="Google Shape;5056;p34"/>
              <p:cNvSpPr/>
              <p:nvPr/>
            </p:nvSpPr>
            <p:spPr>
              <a:xfrm>
                <a:off x="7840227" y="1923536"/>
                <a:ext cx="38194" cy="36666"/>
              </a:xfrm>
              <a:custGeom>
                <a:rect b="b" l="l" r="r" t="t"/>
                <a:pathLst>
                  <a:path extrusionOk="0" h="78" w="79">
                    <a:moveTo>
                      <a:pt x="78" y="38"/>
                    </a:moveTo>
                    <a:cubicBezTo>
                      <a:pt x="79" y="59"/>
                      <a:pt x="62" y="77"/>
                      <a:pt x="41" y="78"/>
                    </a:cubicBezTo>
                    <a:cubicBezTo>
                      <a:pt x="19" y="78"/>
                      <a:pt x="2" y="62"/>
                      <a:pt x="1" y="40"/>
                    </a:cubicBezTo>
                    <a:cubicBezTo>
                      <a:pt x="0" y="19"/>
                      <a:pt x="17" y="1"/>
                      <a:pt x="38" y="0"/>
                    </a:cubicBezTo>
                    <a:cubicBezTo>
                      <a:pt x="60" y="0"/>
                      <a:pt x="77" y="16"/>
                      <a:pt x="78" y="3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7" name="Google Shape;5057;p34"/>
              <p:cNvSpPr/>
              <p:nvPr/>
            </p:nvSpPr>
            <p:spPr>
              <a:xfrm>
                <a:off x="8408546" y="1926591"/>
                <a:ext cx="54900" cy="160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8" name="Google Shape;5058;p34"/>
              <p:cNvSpPr/>
              <p:nvPr/>
            </p:nvSpPr>
            <p:spPr>
              <a:xfrm>
                <a:off x="8408546" y="1926591"/>
                <a:ext cx="27300" cy="160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9" name="Google Shape;5059;p34"/>
              <p:cNvSpPr/>
              <p:nvPr/>
            </p:nvSpPr>
            <p:spPr>
              <a:xfrm>
                <a:off x="8497155" y="1926591"/>
                <a:ext cx="54900" cy="160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0" name="Google Shape;5060;p34"/>
              <p:cNvSpPr/>
              <p:nvPr/>
            </p:nvSpPr>
            <p:spPr>
              <a:xfrm>
                <a:off x="8497155" y="1926591"/>
                <a:ext cx="27300" cy="160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1" name="Google Shape;5061;p34"/>
              <p:cNvSpPr/>
              <p:nvPr/>
            </p:nvSpPr>
            <p:spPr>
              <a:xfrm>
                <a:off x="8454379" y="1929647"/>
                <a:ext cx="4500" cy="1545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2" name="Google Shape;5062;p34"/>
              <p:cNvSpPr/>
              <p:nvPr/>
            </p:nvSpPr>
            <p:spPr>
              <a:xfrm>
                <a:off x="8542987" y="1929647"/>
                <a:ext cx="4500" cy="1545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3" name="Google Shape;5063;p34"/>
              <p:cNvSpPr/>
              <p:nvPr/>
            </p:nvSpPr>
            <p:spPr>
              <a:xfrm>
                <a:off x="8463545" y="1963257"/>
                <a:ext cx="33600" cy="79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4" name="Google Shape;5064;p34"/>
              <p:cNvSpPr/>
              <p:nvPr/>
            </p:nvSpPr>
            <p:spPr>
              <a:xfrm>
                <a:off x="8297021" y="1388821"/>
                <a:ext cx="366900" cy="122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5" name="Google Shape;5065;p34"/>
              <p:cNvSpPr/>
              <p:nvPr/>
            </p:nvSpPr>
            <p:spPr>
              <a:xfrm>
                <a:off x="8304660" y="1397988"/>
                <a:ext cx="345270" cy="100832"/>
              </a:xfrm>
              <a:custGeom>
                <a:rect b="b" l="l" r="r" t="t"/>
                <a:pathLst>
                  <a:path extrusionOk="0" h="66" w="226">
                    <a:moveTo>
                      <a:pt x="226" y="66"/>
                    </a:moveTo>
                    <a:lnTo>
                      <a:pt x="21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226" y="0"/>
                    </a:lnTo>
                    <a:lnTo>
                      <a:pt x="226" y="66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6" name="Google Shape;5066;p34"/>
              <p:cNvSpPr/>
              <p:nvPr/>
            </p:nvSpPr>
            <p:spPr>
              <a:xfrm>
                <a:off x="8281750" y="650926"/>
                <a:ext cx="392700" cy="2277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7" name="Google Shape;5067;p34"/>
              <p:cNvSpPr/>
              <p:nvPr/>
            </p:nvSpPr>
            <p:spPr>
              <a:xfrm>
                <a:off x="8622430" y="658554"/>
                <a:ext cx="23100" cy="263100"/>
              </a:xfrm>
              <a:prstGeom prst="ellipse">
                <a:avLst/>
              </a:pr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8" name="Google Shape;5068;p34"/>
              <p:cNvSpPr/>
              <p:nvPr/>
            </p:nvSpPr>
            <p:spPr>
              <a:xfrm>
                <a:off x="8300077" y="650916"/>
                <a:ext cx="177300" cy="20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9" name="Google Shape;5069;p34"/>
              <p:cNvSpPr/>
              <p:nvPr/>
            </p:nvSpPr>
            <p:spPr>
              <a:xfrm>
                <a:off x="8121331" y="288838"/>
                <a:ext cx="713100" cy="4950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0" name="Google Shape;5070;p34"/>
              <p:cNvSpPr/>
              <p:nvPr/>
            </p:nvSpPr>
            <p:spPr>
              <a:xfrm>
                <a:off x="8680484" y="438558"/>
                <a:ext cx="221522" cy="294857"/>
              </a:xfrm>
              <a:custGeom>
                <a:rect b="b" l="l" r="r" t="t"/>
                <a:pathLst>
                  <a:path extrusionOk="0" h="623" w="470">
                    <a:moveTo>
                      <a:pt x="0" y="623"/>
                    </a:moveTo>
                    <a:cubicBezTo>
                      <a:pt x="470" y="353"/>
                      <a:pt x="242" y="0"/>
                      <a:pt x="242" y="0"/>
                    </a:cubicBezTo>
                    <a:cubicBezTo>
                      <a:pt x="242" y="0"/>
                      <a:pt x="405" y="352"/>
                      <a:pt x="0" y="623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1" name="Google Shape;5071;p34"/>
              <p:cNvSpPr/>
              <p:nvPr/>
            </p:nvSpPr>
            <p:spPr>
              <a:xfrm>
                <a:off x="8193135" y="337726"/>
                <a:ext cx="568200" cy="3957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2" name="Google Shape;5072;p34"/>
              <p:cNvSpPr/>
              <p:nvPr/>
            </p:nvSpPr>
            <p:spPr>
              <a:xfrm>
                <a:off x="7934946" y="212450"/>
                <a:ext cx="1080110" cy="479716"/>
              </a:xfrm>
              <a:custGeom>
                <a:rect b="b" l="l" r="r" t="t"/>
                <a:pathLst>
                  <a:path extrusionOk="0" h="1017" w="2287">
                    <a:moveTo>
                      <a:pt x="1649" y="1017"/>
                    </a:moveTo>
                    <a:cubicBezTo>
                      <a:pt x="638" y="1017"/>
                      <a:pt x="638" y="1017"/>
                      <a:pt x="638" y="1017"/>
                    </a:cubicBezTo>
                    <a:cubicBezTo>
                      <a:pt x="421" y="1017"/>
                      <a:pt x="227" y="941"/>
                      <a:pt x="204" y="84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87" y="0"/>
                      <a:pt x="2287" y="0"/>
                      <a:pt x="2287" y="0"/>
                    </a:cubicBezTo>
                    <a:cubicBezTo>
                      <a:pt x="2083" y="843"/>
                      <a:pt x="2083" y="843"/>
                      <a:pt x="2083" y="843"/>
                    </a:cubicBezTo>
                    <a:cubicBezTo>
                      <a:pt x="2059" y="941"/>
                      <a:pt x="1865" y="1017"/>
                      <a:pt x="1649" y="10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3" name="Google Shape;5073;p34"/>
              <p:cNvSpPr/>
              <p:nvPr/>
            </p:nvSpPr>
            <p:spPr>
              <a:xfrm>
                <a:off x="8220634" y="246248"/>
                <a:ext cx="737901" cy="360549"/>
              </a:xfrm>
              <a:custGeom>
                <a:rect b="b" l="l" r="r" t="t"/>
                <a:pathLst>
                  <a:path extrusionOk="0" h="767" w="1562">
                    <a:moveTo>
                      <a:pt x="0" y="762"/>
                    </a:moveTo>
                    <a:cubicBezTo>
                      <a:pt x="0" y="762"/>
                      <a:pt x="1028" y="767"/>
                      <a:pt x="1095" y="762"/>
                    </a:cubicBezTo>
                    <a:cubicBezTo>
                      <a:pt x="1350" y="748"/>
                      <a:pt x="1422" y="615"/>
                      <a:pt x="1422" y="615"/>
                    </a:cubicBezTo>
                    <a:cubicBezTo>
                      <a:pt x="1562" y="0"/>
                      <a:pt x="1562" y="0"/>
                      <a:pt x="1562" y="0"/>
                    </a:cubicBezTo>
                    <a:cubicBezTo>
                      <a:pt x="1359" y="586"/>
                      <a:pt x="1359" y="586"/>
                      <a:pt x="1359" y="586"/>
                    </a:cubicBezTo>
                    <a:cubicBezTo>
                      <a:pt x="1359" y="586"/>
                      <a:pt x="1332" y="717"/>
                      <a:pt x="1059" y="732"/>
                    </a:cubicBezTo>
                    <a:cubicBezTo>
                      <a:pt x="996" y="734"/>
                      <a:pt x="0" y="762"/>
                      <a:pt x="0" y="762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4" name="Google Shape;5074;p34"/>
              <p:cNvSpPr/>
              <p:nvPr/>
            </p:nvSpPr>
            <p:spPr>
              <a:xfrm>
                <a:off x="7982306" y="234026"/>
                <a:ext cx="91665" cy="308608"/>
              </a:xfrm>
              <a:custGeom>
                <a:rect b="b" l="l" r="r" t="t"/>
                <a:pathLst>
                  <a:path extrusionOk="0" h="653" w="196">
                    <a:moveTo>
                      <a:pt x="104" y="179"/>
                    </a:moveTo>
                    <a:cubicBezTo>
                      <a:pt x="65" y="0"/>
                      <a:pt x="56" y="25"/>
                      <a:pt x="38" y="25"/>
                    </a:cubicBezTo>
                    <a:cubicBezTo>
                      <a:pt x="21" y="25"/>
                      <a:pt x="0" y="0"/>
                      <a:pt x="42" y="179"/>
                    </a:cubicBezTo>
                    <a:cubicBezTo>
                      <a:pt x="80" y="344"/>
                      <a:pt x="164" y="653"/>
                      <a:pt x="180" y="653"/>
                    </a:cubicBezTo>
                    <a:cubicBezTo>
                      <a:pt x="196" y="653"/>
                      <a:pt x="140" y="344"/>
                      <a:pt x="104" y="179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5" name="Google Shape;5075;p34"/>
              <p:cNvSpPr/>
              <p:nvPr/>
            </p:nvSpPr>
            <p:spPr>
              <a:xfrm>
                <a:off x="8205357" y="861746"/>
                <a:ext cx="539400" cy="132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6" name="Google Shape;5076;p34"/>
              <p:cNvSpPr/>
              <p:nvPr/>
            </p:nvSpPr>
            <p:spPr>
              <a:xfrm>
                <a:off x="8219106" y="878551"/>
                <a:ext cx="505683" cy="100832"/>
              </a:xfrm>
              <a:custGeom>
                <a:rect b="b" l="l" r="r" t="t"/>
                <a:pathLst>
                  <a:path extrusionOk="0" h="66" w="331">
                    <a:moveTo>
                      <a:pt x="0" y="0"/>
                    </a:moveTo>
                    <a:lnTo>
                      <a:pt x="331" y="0"/>
                    </a:lnTo>
                    <a:lnTo>
                      <a:pt x="331" y="66"/>
                    </a:lnTo>
                    <a:lnTo>
                      <a:pt x="319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7" name="Google Shape;5077;p34"/>
              <p:cNvSpPr/>
              <p:nvPr/>
            </p:nvSpPr>
            <p:spPr>
              <a:xfrm>
                <a:off x="9031864" y="1878466"/>
                <a:ext cx="129858" cy="129860"/>
              </a:xfrm>
              <a:custGeom>
                <a:rect b="b" l="l" r="r" t="t"/>
                <a:pathLst>
                  <a:path extrusionOk="0" h="275" w="275">
                    <a:moveTo>
                      <a:pt x="272" y="133"/>
                    </a:moveTo>
                    <a:cubicBezTo>
                      <a:pt x="275" y="207"/>
                      <a:pt x="216" y="270"/>
                      <a:pt x="142" y="272"/>
                    </a:cubicBezTo>
                    <a:cubicBezTo>
                      <a:pt x="67" y="275"/>
                      <a:pt x="5" y="216"/>
                      <a:pt x="3" y="142"/>
                    </a:cubicBezTo>
                    <a:cubicBezTo>
                      <a:pt x="0" y="67"/>
                      <a:pt x="59" y="5"/>
                      <a:pt x="133" y="2"/>
                    </a:cubicBezTo>
                    <a:cubicBezTo>
                      <a:pt x="208" y="0"/>
                      <a:pt x="270" y="58"/>
                      <a:pt x="272" y="1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8" name="Google Shape;5078;p34"/>
              <p:cNvSpPr/>
              <p:nvPr/>
            </p:nvSpPr>
            <p:spPr>
              <a:xfrm>
                <a:off x="9059364" y="1905965"/>
                <a:ext cx="74860" cy="73332"/>
              </a:xfrm>
              <a:custGeom>
                <a:rect b="b" l="l" r="r" t="t"/>
                <a:pathLst>
                  <a:path extrusionOk="0" h="156" w="157">
                    <a:moveTo>
                      <a:pt x="156" y="75"/>
                    </a:moveTo>
                    <a:cubicBezTo>
                      <a:pt x="157" y="118"/>
                      <a:pt x="124" y="154"/>
                      <a:pt x="81" y="155"/>
                    </a:cubicBezTo>
                    <a:cubicBezTo>
                      <a:pt x="38" y="156"/>
                      <a:pt x="3" y="123"/>
                      <a:pt x="1" y="81"/>
                    </a:cubicBezTo>
                    <a:cubicBezTo>
                      <a:pt x="0" y="38"/>
                      <a:pt x="33" y="2"/>
                      <a:pt x="76" y="1"/>
                    </a:cubicBezTo>
                    <a:cubicBezTo>
                      <a:pt x="119" y="0"/>
                      <a:pt x="154" y="33"/>
                      <a:pt x="156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9" name="Google Shape;5079;p34"/>
              <p:cNvSpPr/>
              <p:nvPr/>
            </p:nvSpPr>
            <p:spPr>
              <a:xfrm>
                <a:off x="9077697" y="1924298"/>
                <a:ext cx="38194" cy="36666"/>
              </a:xfrm>
              <a:custGeom>
                <a:rect b="b" l="l" r="r" t="t"/>
                <a:pathLst>
                  <a:path extrusionOk="0" h="78" w="79">
                    <a:moveTo>
                      <a:pt x="78" y="38"/>
                    </a:moveTo>
                    <a:cubicBezTo>
                      <a:pt x="79" y="59"/>
                      <a:pt x="62" y="77"/>
                      <a:pt x="41" y="78"/>
                    </a:cubicBezTo>
                    <a:cubicBezTo>
                      <a:pt x="19" y="78"/>
                      <a:pt x="2" y="62"/>
                      <a:pt x="1" y="40"/>
                    </a:cubicBezTo>
                    <a:cubicBezTo>
                      <a:pt x="0" y="19"/>
                      <a:pt x="17" y="1"/>
                      <a:pt x="38" y="0"/>
                    </a:cubicBezTo>
                    <a:cubicBezTo>
                      <a:pt x="60" y="0"/>
                      <a:pt x="77" y="16"/>
                      <a:pt x="78" y="3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080" name="Google Shape;5080;p34"/>
          <p:cNvSpPr txBox="1"/>
          <p:nvPr>
            <p:ph type="title"/>
          </p:nvPr>
        </p:nvSpPr>
        <p:spPr>
          <a:xfrm>
            <a:off x="302975" y="691213"/>
            <a:ext cx="3724200" cy="14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Attendance</a:t>
            </a:r>
            <a:endParaRPr sz="4900"/>
          </a:p>
        </p:txBody>
      </p:sp>
      <p:sp>
        <p:nvSpPr>
          <p:cNvPr id="5081" name="Google Shape;5081;p34"/>
          <p:cNvSpPr txBox="1"/>
          <p:nvPr/>
        </p:nvSpPr>
        <p:spPr>
          <a:xfrm>
            <a:off x="302978" y="3474125"/>
            <a:ext cx="783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hlink"/>
                </a:solidFill>
                <a:uFill>
                  <a:noFill/>
                </a:uFill>
                <a:latin typeface="Work Sans"/>
                <a:ea typeface="Work Sans"/>
                <a:cs typeface="Work Sans"/>
                <a:sym typeface="Work Sans"/>
                <a:hlinkClick r:id="rId3"/>
              </a:rPr>
              <a:t>https://tinyurl.com/846fallWorkshops26</a:t>
            </a:r>
            <a:r>
              <a:rPr lang="en" sz="3000">
                <a:latin typeface="Work Sans"/>
                <a:ea typeface="Work Sans"/>
                <a:cs typeface="Work Sans"/>
                <a:sym typeface="Work Sans"/>
              </a:rPr>
              <a:t> </a:t>
            </a:r>
            <a:endParaRPr sz="3000">
              <a:solidFill>
                <a:srgbClr val="0000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fficiency in Machining Operations Meeting by Slidesgo">
  <a:themeElements>
    <a:clrScheme name="Simple Light">
      <a:dk1>
        <a:srgbClr val="142E3A"/>
      </a:dk1>
      <a:lt1>
        <a:srgbClr val="FFFFFF"/>
      </a:lt1>
      <a:dk2>
        <a:srgbClr val="3C5A72"/>
      </a:dk2>
      <a:lt2>
        <a:srgbClr val="B9DFF4"/>
      </a:lt2>
      <a:accent1>
        <a:srgbClr val="1E4050"/>
      </a:accent1>
      <a:accent2>
        <a:srgbClr val="97999E"/>
      </a:accent2>
      <a:accent3>
        <a:srgbClr val="B5B6B9"/>
      </a:accent3>
      <a:accent4>
        <a:srgbClr val="D1D2D3"/>
      </a:accent4>
      <a:accent5>
        <a:srgbClr val="FFFFFF"/>
      </a:accent5>
      <a:accent6>
        <a:srgbClr val="FFFFFF"/>
      </a:accent6>
      <a:hlink>
        <a:srgbClr val="142E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