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5" r:id="rId4"/>
    <p:sldMasterId id="214748371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Merriweather Light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Open Sans SemiBold"/>
      <p:regular r:id="rId35"/>
      <p:bold r:id="rId36"/>
      <p:italic r:id="rId37"/>
      <p:boldItalic r:id="rId38"/>
    </p:embeddedFont>
    <p:embeddedFont>
      <p:font typeface="Vidaloka"/>
      <p:regular r:id="rId39"/>
    </p:embeddedFont>
    <p:embeddedFont>
      <p:font typeface="Russo One"/>
      <p:regular r:id="rId40"/>
    </p:embeddedFont>
    <p:embeddedFont>
      <p:font typeface="Crimson Text"/>
      <p:regular r:id="rId41"/>
      <p:bold r:id="rId42"/>
      <p:italic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940730-18F6-4E68-947F-E1AB0E05BFD0}">
  <a:tblStyle styleId="{BB940730-18F6-4E68-947F-E1AB0E05BFD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ussoOne-regular.fntdata"/><Relationship Id="rId20" Type="http://schemas.openxmlformats.org/officeDocument/2006/relationships/slide" Target="slides/slide14.xml"/><Relationship Id="rId42" Type="http://schemas.openxmlformats.org/officeDocument/2006/relationships/font" Target="fonts/CrimsonText-bold.fntdata"/><Relationship Id="rId41" Type="http://schemas.openxmlformats.org/officeDocument/2006/relationships/font" Target="fonts/CrimsonText-regular.fntdata"/><Relationship Id="rId22" Type="http://schemas.openxmlformats.org/officeDocument/2006/relationships/slide" Target="slides/slide16.xml"/><Relationship Id="rId44" Type="http://schemas.openxmlformats.org/officeDocument/2006/relationships/font" Target="fonts/CrimsonText-boldItalic.fntdata"/><Relationship Id="rId21" Type="http://schemas.openxmlformats.org/officeDocument/2006/relationships/slide" Target="slides/slide15.xml"/><Relationship Id="rId43" Type="http://schemas.openxmlformats.org/officeDocument/2006/relationships/font" Target="fonts/CrimsonText-italic.fntdata"/><Relationship Id="rId24" Type="http://schemas.openxmlformats.org/officeDocument/2006/relationships/slide" Target="slides/slide18.xml"/><Relationship Id="rId46" Type="http://schemas.openxmlformats.org/officeDocument/2006/relationships/font" Target="fonts/OpenSans-bold.fntdata"/><Relationship Id="rId23" Type="http://schemas.openxmlformats.org/officeDocument/2006/relationships/slide" Target="slides/slide17.xml"/><Relationship Id="rId45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OpenSans-boldItalic.fntdata"/><Relationship Id="rId25" Type="http://schemas.openxmlformats.org/officeDocument/2006/relationships/slide" Target="slides/slide19.xml"/><Relationship Id="rId47" Type="http://schemas.openxmlformats.org/officeDocument/2006/relationships/font" Target="fonts/OpenSans-italic.fntdata"/><Relationship Id="rId28" Type="http://schemas.openxmlformats.org/officeDocument/2006/relationships/font" Target="fonts/MerriweatherLight-bold.fntdata"/><Relationship Id="rId27" Type="http://schemas.openxmlformats.org/officeDocument/2006/relationships/font" Target="fonts/MerriweatherLigh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erriweather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regular.fntdata"/><Relationship Id="rId30" Type="http://schemas.openxmlformats.org/officeDocument/2006/relationships/font" Target="fonts/MerriweatherLight-boldItalic.fntdata"/><Relationship Id="rId11" Type="http://schemas.openxmlformats.org/officeDocument/2006/relationships/slide" Target="slides/slide5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bold.fntdata"/><Relationship Id="rId13" Type="http://schemas.openxmlformats.org/officeDocument/2006/relationships/slide" Target="slides/slide7.xml"/><Relationship Id="rId35" Type="http://schemas.openxmlformats.org/officeDocument/2006/relationships/font" Target="fonts/OpenSansSemiBold-regular.fntdata"/><Relationship Id="rId12" Type="http://schemas.openxmlformats.org/officeDocument/2006/relationships/slide" Target="slides/slide6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37" Type="http://schemas.openxmlformats.org/officeDocument/2006/relationships/font" Target="fonts/OpenSansSemiBold-italic.fntdata"/><Relationship Id="rId14" Type="http://schemas.openxmlformats.org/officeDocument/2006/relationships/slide" Target="slides/slide8.xml"/><Relationship Id="rId36" Type="http://schemas.openxmlformats.org/officeDocument/2006/relationships/font" Target="fonts/OpenSansSemiBold-bold.fntdata"/><Relationship Id="rId17" Type="http://schemas.openxmlformats.org/officeDocument/2006/relationships/slide" Target="slides/slide11.xml"/><Relationship Id="rId39" Type="http://schemas.openxmlformats.org/officeDocument/2006/relationships/font" Target="fonts/Vidaloka-regular.fntdata"/><Relationship Id="rId16" Type="http://schemas.openxmlformats.org/officeDocument/2006/relationships/slide" Target="slides/slide10.xml"/><Relationship Id="rId38" Type="http://schemas.openxmlformats.org/officeDocument/2006/relationships/font" Target="fonts/OpenSansSemiBold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Rq7drAPpdvl_DkjLgBeGwjroq3U0HPmRtEXOE4WahNU/edit?tab=t.0#heading=h.p8ht6thudxsh" TargetMode="External"/><Relationship Id="rId3" Type="http://schemas.openxmlformats.org/officeDocument/2006/relationships/hyperlink" Target="https://docs.google.com/presentation/d/1fjkekbPodDD7u0_GuudzWxQS9_BejSPPK3w70ws6il4/edit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eddf3b139d_0_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eddf3b139d_0_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4c4bec8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4c4bec8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eddf3b139d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eddf3b139d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eddf3b139d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eddf3b139d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eddf3b139d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eddf3b139d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ddf3b139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eddf3b13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download inventor and svn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svn setup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7f185af72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7f185af72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fbccd61c22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fbccd61c22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fbccd61c2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fbccd61c2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fbccd61c22_3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fbccd61c22_3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bccd61c22_3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fbccd61c22_3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fbccd61c22_3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fbccd61c22_3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fbccd61c22_3_7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fbccd61c22_3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bccd61c22_3_10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bccd61c22_3_1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fbccd61c22_3_1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3fbccd61c22_3_1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fbccd61c22_3_1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3fbccd61c22_3_1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bccd61c22_3_2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bccd61c22_3_2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f6cff16cf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f6cff16cf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eddf3b139d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eddf3b139d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3" type="subTitle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360375" y="1433050"/>
            <a:ext cx="17253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2" type="subTitle"/>
          </p:nvPr>
        </p:nvSpPr>
        <p:spPr>
          <a:xfrm>
            <a:off x="2247500" y="1790050"/>
            <a:ext cx="51603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122500" y="1225400"/>
            <a:ext cx="6899100" cy="26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0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713225" y="14977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1514325" y="327878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68" name="Google Shape;68;p1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6" name="Google Shape;76;p13"/>
          <p:cNvSpPr txBox="1"/>
          <p:nvPr>
            <p:ph idx="2" type="subTitle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8" name="Google Shape;78;p13"/>
          <p:cNvSpPr txBox="1"/>
          <p:nvPr>
            <p:ph idx="4" type="subTitle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5" type="subTitle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0" name="Google Shape;80;p13"/>
          <p:cNvSpPr txBox="1"/>
          <p:nvPr>
            <p:ph idx="6" type="subTitle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7" type="subTitle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2" name="Google Shape;82;p13"/>
          <p:cNvSpPr txBox="1"/>
          <p:nvPr>
            <p:ph idx="8" type="subTitle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hasCustomPrompt="1"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hasCustomPrompt="1"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hasCustomPrompt="1"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01" name="Google Shape;10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6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6" name="Google Shape;106;p17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8" name="Google Shape;10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1043725" y="1185550"/>
            <a:ext cx="3123000" cy="201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14" name="Google Shape;114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3509000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19" name="Google Shape;119;p19"/>
          <p:cNvSpPr txBox="1"/>
          <p:nvPr>
            <p:ph idx="2" type="subTitle"/>
          </p:nvPr>
        </p:nvSpPr>
        <p:spPr>
          <a:xfrm>
            <a:off x="35090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3" type="subTitle"/>
          </p:nvPr>
        </p:nvSpPr>
        <p:spPr>
          <a:xfrm>
            <a:off x="95302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4" type="subTitle"/>
          </p:nvPr>
        </p:nvSpPr>
        <p:spPr>
          <a:xfrm>
            <a:off x="9531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5" type="subTitle"/>
          </p:nvPr>
        </p:nvSpPr>
        <p:spPr>
          <a:xfrm>
            <a:off x="606487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6" type="subTitle"/>
          </p:nvPr>
        </p:nvSpPr>
        <p:spPr>
          <a:xfrm>
            <a:off x="606487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25" name="Google Shape;125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4_2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subTitle"/>
          </p:nvPr>
        </p:nvSpPr>
        <p:spPr>
          <a:xfrm>
            <a:off x="37183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2" type="subTitle"/>
          </p:nvPr>
        </p:nvSpPr>
        <p:spPr>
          <a:xfrm>
            <a:off x="3617675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3" type="subTitle"/>
          </p:nvPr>
        </p:nvSpPr>
        <p:spPr>
          <a:xfrm>
            <a:off x="13280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4" type="subTitle"/>
          </p:nvPr>
        </p:nvSpPr>
        <p:spPr>
          <a:xfrm>
            <a:off x="1227426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5" type="subTitle"/>
          </p:nvPr>
        </p:nvSpPr>
        <p:spPr>
          <a:xfrm>
            <a:off x="6108550" y="3391775"/>
            <a:ext cx="1643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6" type="subTitle"/>
          </p:nvPr>
        </p:nvSpPr>
        <p:spPr>
          <a:xfrm>
            <a:off x="6008050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35" name="Google Shape;135;p2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idx="1" type="subTitle"/>
          </p:nvPr>
        </p:nvSpPr>
        <p:spPr>
          <a:xfrm>
            <a:off x="3414050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2" type="subTitle"/>
          </p:nvPr>
        </p:nvSpPr>
        <p:spPr>
          <a:xfrm>
            <a:off x="3564200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3" type="subTitle"/>
          </p:nvPr>
        </p:nvSpPr>
        <p:spPr>
          <a:xfrm>
            <a:off x="7057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4" type="subTitle"/>
          </p:nvPr>
        </p:nvSpPr>
        <p:spPr>
          <a:xfrm>
            <a:off x="8558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5" type="subTitle"/>
          </p:nvPr>
        </p:nvSpPr>
        <p:spPr>
          <a:xfrm>
            <a:off x="61223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3" name="Google Shape;143;p21"/>
          <p:cNvSpPr txBox="1"/>
          <p:nvPr>
            <p:ph idx="6" type="subTitle"/>
          </p:nvPr>
        </p:nvSpPr>
        <p:spPr>
          <a:xfrm>
            <a:off x="62724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7" type="subTitle"/>
          </p:nvPr>
        </p:nvSpPr>
        <p:spPr>
          <a:xfrm>
            <a:off x="3414050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8" type="subTitle"/>
          </p:nvPr>
        </p:nvSpPr>
        <p:spPr>
          <a:xfrm>
            <a:off x="3564200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9" type="subTitle"/>
          </p:nvPr>
        </p:nvSpPr>
        <p:spPr>
          <a:xfrm>
            <a:off x="7057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13" type="subTitle"/>
          </p:nvPr>
        </p:nvSpPr>
        <p:spPr>
          <a:xfrm>
            <a:off x="8558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4" type="subTitle"/>
          </p:nvPr>
        </p:nvSpPr>
        <p:spPr>
          <a:xfrm>
            <a:off x="61223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9" name="Google Shape;149;p21"/>
          <p:cNvSpPr txBox="1"/>
          <p:nvPr>
            <p:ph idx="15" type="subTitle"/>
          </p:nvPr>
        </p:nvSpPr>
        <p:spPr>
          <a:xfrm>
            <a:off x="62724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51" name="Google Shape;151;p2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idx="1" type="subTitle"/>
          </p:nvPr>
        </p:nvSpPr>
        <p:spPr>
          <a:xfrm>
            <a:off x="49168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5" name="Google Shape;155;p22"/>
          <p:cNvSpPr txBox="1"/>
          <p:nvPr>
            <p:ph idx="2" type="subTitle"/>
          </p:nvPr>
        </p:nvSpPr>
        <p:spPr>
          <a:xfrm>
            <a:off x="50589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3" type="subTitle"/>
          </p:nvPr>
        </p:nvSpPr>
        <p:spPr>
          <a:xfrm>
            <a:off x="19111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4" type="subTitle"/>
          </p:nvPr>
        </p:nvSpPr>
        <p:spPr>
          <a:xfrm>
            <a:off x="20533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5" type="subTitle"/>
          </p:nvPr>
        </p:nvSpPr>
        <p:spPr>
          <a:xfrm>
            <a:off x="49168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9" name="Google Shape;159;p22"/>
          <p:cNvSpPr txBox="1"/>
          <p:nvPr>
            <p:ph idx="6" type="subTitle"/>
          </p:nvPr>
        </p:nvSpPr>
        <p:spPr>
          <a:xfrm>
            <a:off x="50589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2"/>
          <p:cNvSpPr txBox="1"/>
          <p:nvPr>
            <p:ph idx="7" type="subTitle"/>
          </p:nvPr>
        </p:nvSpPr>
        <p:spPr>
          <a:xfrm>
            <a:off x="19111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1" name="Google Shape;161;p22"/>
          <p:cNvSpPr txBox="1"/>
          <p:nvPr>
            <p:ph idx="8" type="subTitle"/>
          </p:nvPr>
        </p:nvSpPr>
        <p:spPr>
          <a:xfrm>
            <a:off x="20532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63" name="Google Shape;163;p2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idx="1" type="subTitle"/>
          </p:nvPr>
        </p:nvSpPr>
        <p:spPr>
          <a:xfrm>
            <a:off x="3568125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2" type="subTitle"/>
          </p:nvPr>
        </p:nvSpPr>
        <p:spPr>
          <a:xfrm>
            <a:off x="3568125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3" type="subTitle"/>
          </p:nvPr>
        </p:nvSpPr>
        <p:spPr>
          <a:xfrm>
            <a:off x="10883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4" type="subTitle"/>
          </p:nvPr>
        </p:nvSpPr>
        <p:spPr>
          <a:xfrm>
            <a:off x="1088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5" type="subTitle"/>
          </p:nvPr>
        </p:nvSpPr>
        <p:spPr>
          <a:xfrm>
            <a:off x="60554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1" name="Google Shape;171;p23"/>
          <p:cNvSpPr txBox="1"/>
          <p:nvPr>
            <p:ph idx="6" type="subTitle"/>
          </p:nvPr>
        </p:nvSpPr>
        <p:spPr>
          <a:xfrm>
            <a:off x="6055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25" y="445025"/>
            <a:ext cx="476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73" name="Google Shape;173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5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idx="1" type="subTitle"/>
          </p:nvPr>
        </p:nvSpPr>
        <p:spPr>
          <a:xfrm>
            <a:off x="4750187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8" name="Google Shape;178;p24"/>
          <p:cNvSpPr txBox="1"/>
          <p:nvPr>
            <p:ph idx="2" type="subTitle"/>
          </p:nvPr>
        </p:nvSpPr>
        <p:spPr>
          <a:xfrm>
            <a:off x="4750184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4"/>
          <p:cNvSpPr txBox="1"/>
          <p:nvPr>
            <p:ph idx="3" type="subTitle"/>
          </p:nvPr>
        </p:nvSpPr>
        <p:spPr>
          <a:xfrm>
            <a:off x="2306462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0" name="Google Shape;180;p24"/>
          <p:cNvSpPr txBox="1"/>
          <p:nvPr>
            <p:ph idx="4" type="subTitle"/>
          </p:nvPr>
        </p:nvSpPr>
        <p:spPr>
          <a:xfrm>
            <a:off x="2306462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5" type="subTitle"/>
          </p:nvPr>
        </p:nvSpPr>
        <p:spPr>
          <a:xfrm>
            <a:off x="4750187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2" name="Google Shape;182;p24"/>
          <p:cNvSpPr txBox="1"/>
          <p:nvPr>
            <p:ph idx="6" type="subTitle"/>
          </p:nvPr>
        </p:nvSpPr>
        <p:spPr>
          <a:xfrm>
            <a:off x="4750184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7" type="subTitle"/>
          </p:nvPr>
        </p:nvSpPr>
        <p:spPr>
          <a:xfrm>
            <a:off x="2306462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4" name="Google Shape;184;p24"/>
          <p:cNvSpPr txBox="1"/>
          <p:nvPr>
            <p:ph idx="8" type="subTitle"/>
          </p:nvPr>
        </p:nvSpPr>
        <p:spPr>
          <a:xfrm>
            <a:off x="2306462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4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86" name="Google Shape;186;p2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25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25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25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5" name="Google Shape;195;p2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7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>
            <p:ph type="title"/>
          </p:nvPr>
        </p:nvSpPr>
        <p:spPr>
          <a:xfrm>
            <a:off x="803750" y="2025800"/>
            <a:ext cx="4087500" cy="67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6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0" name="Google Shape;200;p2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204" name="Google Shape;204;p27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205" name="Google Shape;205;p2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CUSTOM_8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0" name="Google Shape;210;p2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8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9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5" name="Google Shape;215;p29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9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9" name="Google Shape;219;p2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23" name="Google Shape;223;p30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0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30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AUTOLAYOUT_4">
    <p:bg>
      <p:bgPr>
        <a:solidFill>
          <a:srgbClr val="FFFFFF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3" name="Google Shape;243;p34"/>
          <p:cNvCxnSpPr/>
          <p:nvPr/>
        </p:nvCxnSpPr>
        <p:spPr>
          <a:xfrm>
            <a:off x="4670716" y="1490914"/>
            <a:ext cx="4632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4" name="Google Shape;244;p34"/>
          <p:cNvSpPr txBox="1"/>
          <p:nvPr>
            <p:ph type="title"/>
          </p:nvPr>
        </p:nvSpPr>
        <p:spPr>
          <a:xfrm>
            <a:off x="4571775" y="1777150"/>
            <a:ext cx="4021800" cy="7443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34"/>
          <p:cNvSpPr txBox="1"/>
          <p:nvPr>
            <p:ph idx="1" type="body"/>
          </p:nvPr>
        </p:nvSpPr>
        <p:spPr>
          <a:xfrm>
            <a:off x="4572000" y="2598725"/>
            <a:ext cx="3835500" cy="1804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6" name="Google Shape;24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5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9" name="Google Shape;249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0" name="Google Shape;250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1" name="Google Shape;251;p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7" name="Google Shape;257;p37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258" name="Google Shape;258;p3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37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3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7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4" name="Google Shape;264;p38"/>
          <p:cNvSpPr txBox="1"/>
          <p:nvPr>
            <p:ph hasCustomPrompt="1" idx="2" type="title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265" name="Google Shape;265;p38"/>
          <p:cNvSpPr txBox="1"/>
          <p:nvPr>
            <p:ph idx="1" type="subTitle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66" name="Google Shape;266;p3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8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38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2" name="Google Shape;272;p39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73" name="Google Shape;273;p3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3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39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8" name="Google Shape;278;p40"/>
          <p:cNvSpPr txBox="1"/>
          <p:nvPr>
            <p:ph idx="1" type="subTitle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79" name="Google Shape;279;p40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40"/>
          <p:cNvSpPr txBox="1"/>
          <p:nvPr>
            <p:ph idx="3" type="subTitle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81" name="Google Shape;281;p40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82" name="Google Shape;282;p4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4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40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287" name="Google Shape;287;p4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4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2"/>
          <p:cNvSpPr txBox="1"/>
          <p:nvPr>
            <p:ph idx="1" type="subTitle"/>
          </p:nvPr>
        </p:nvSpPr>
        <p:spPr>
          <a:xfrm>
            <a:off x="2360375" y="1433050"/>
            <a:ext cx="17253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91" name="Google Shape;291;p42"/>
          <p:cNvSpPr txBox="1"/>
          <p:nvPr>
            <p:ph idx="2" type="subTitle"/>
          </p:nvPr>
        </p:nvSpPr>
        <p:spPr>
          <a:xfrm>
            <a:off x="2247500" y="1790050"/>
            <a:ext cx="51603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2" name="Google Shape;292;p42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293" name="Google Shape;293;p4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4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3"/>
          <p:cNvSpPr txBox="1"/>
          <p:nvPr>
            <p:ph type="title"/>
          </p:nvPr>
        </p:nvSpPr>
        <p:spPr>
          <a:xfrm>
            <a:off x="1122500" y="1225400"/>
            <a:ext cx="6899100" cy="26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297" name="Google Shape;297;p4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4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43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43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3" name="Google Shape;303;p44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304" name="Google Shape;304;p4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4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44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5"/>
          <p:cNvSpPr txBox="1"/>
          <p:nvPr>
            <p:ph idx="1" type="body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309" name="Google Shape;309;p4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4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45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6"/>
          <p:cNvSpPr txBox="1"/>
          <p:nvPr>
            <p:ph hasCustomPrompt="1" type="title"/>
          </p:nvPr>
        </p:nvSpPr>
        <p:spPr>
          <a:xfrm>
            <a:off x="713225" y="14977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4" name="Google Shape;314;p46"/>
          <p:cNvSpPr txBox="1"/>
          <p:nvPr>
            <p:ph idx="1" type="subTitle"/>
          </p:nvPr>
        </p:nvSpPr>
        <p:spPr>
          <a:xfrm>
            <a:off x="1514325" y="327878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315" name="Google Shape;315;p4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4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46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46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2" name="Google Shape;322;p48"/>
          <p:cNvSpPr txBox="1"/>
          <p:nvPr>
            <p:ph idx="1" type="subTitle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3" name="Google Shape;323;p48"/>
          <p:cNvSpPr txBox="1"/>
          <p:nvPr>
            <p:ph idx="2" type="subTitle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48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5" name="Google Shape;325;p48"/>
          <p:cNvSpPr txBox="1"/>
          <p:nvPr>
            <p:ph idx="4" type="subTitle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48"/>
          <p:cNvSpPr txBox="1"/>
          <p:nvPr>
            <p:ph idx="5" type="subTitle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7" name="Google Shape;327;p48"/>
          <p:cNvSpPr txBox="1"/>
          <p:nvPr>
            <p:ph idx="6" type="subTitle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48"/>
          <p:cNvSpPr txBox="1"/>
          <p:nvPr>
            <p:ph idx="7" type="subTitle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9" name="Google Shape;329;p48"/>
          <p:cNvSpPr txBox="1"/>
          <p:nvPr>
            <p:ph idx="8" type="subTitle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48"/>
          <p:cNvSpPr txBox="1"/>
          <p:nvPr>
            <p:ph hasCustomPrompt="1"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1" name="Google Shape;331;p48"/>
          <p:cNvSpPr txBox="1"/>
          <p:nvPr>
            <p:ph hasCustomPrompt="1"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2" name="Google Shape;332;p48"/>
          <p:cNvSpPr txBox="1"/>
          <p:nvPr>
            <p:ph hasCustomPrompt="1"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3" name="Google Shape;333;p48"/>
          <p:cNvSpPr txBox="1"/>
          <p:nvPr>
            <p:ph hasCustomPrompt="1"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334" name="Google Shape;334;p4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4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9"/>
          <p:cNvSpPr txBox="1"/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338" name="Google Shape;338;p49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39" name="Google Shape;339;p4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4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0"/>
          <p:cNvSpPr txBox="1"/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343" name="Google Shape;343;p50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344" name="Google Shape;344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348" name="Google Shape;348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51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3" name="Google Shape;353;p52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354" name="Google Shape;354;p52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5" name="Google Shape;355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52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3"/>
          <p:cNvSpPr txBox="1"/>
          <p:nvPr>
            <p:ph type="title"/>
          </p:nvPr>
        </p:nvSpPr>
        <p:spPr>
          <a:xfrm>
            <a:off x="1043725" y="1185550"/>
            <a:ext cx="3123000" cy="201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0" name="Google Shape;360;p53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61" name="Google Shape;361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53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4"/>
          <p:cNvSpPr txBox="1"/>
          <p:nvPr>
            <p:ph idx="1" type="subTitle"/>
          </p:nvPr>
        </p:nvSpPr>
        <p:spPr>
          <a:xfrm>
            <a:off x="3509000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66" name="Google Shape;366;p54"/>
          <p:cNvSpPr txBox="1"/>
          <p:nvPr>
            <p:ph idx="2" type="subTitle"/>
          </p:nvPr>
        </p:nvSpPr>
        <p:spPr>
          <a:xfrm>
            <a:off x="35090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54"/>
          <p:cNvSpPr txBox="1"/>
          <p:nvPr>
            <p:ph idx="3" type="subTitle"/>
          </p:nvPr>
        </p:nvSpPr>
        <p:spPr>
          <a:xfrm>
            <a:off x="95302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68" name="Google Shape;368;p54"/>
          <p:cNvSpPr txBox="1"/>
          <p:nvPr>
            <p:ph idx="4" type="subTitle"/>
          </p:nvPr>
        </p:nvSpPr>
        <p:spPr>
          <a:xfrm>
            <a:off x="9531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54"/>
          <p:cNvSpPr txBox="1"/>
          <p:nvPr>
            <p:ph idx="5" type="subTitle"/>
          </p:nvPr>
        </p:nvSpPr>
        <p:spPr>
          <a:xfrm>
            <a:off x="606487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70" name="Google Shape;370;p54"/>
          <p:cNvSpPr txBox="1"/>
          <p:nvPr>
            <p:ph idx="6" type="subTitle"/>
          </p:nvPr>
        </p:nvSpPr>
        <p:spPr>
          <a:xfrm>
            <a:off x="606487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54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72" name="Google Shape;372;p5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5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4_2_1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5"/>
          <p:cNvSpPr txBox="1"/>
          <p:nvPr>
            <p:ph idx="1" type="subTitle"/>
          </p:nvPr>
        </p:nvSpPr>
        <p:spPr>
          <a:xfrm>
            <a:off x="37183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76" name="Google Shape;376;p55"/>
          <p:cNvSpPr txBox="1"/>
          <p:nvPr>
            <p:ph idx="2" type="subTitle"/>
          </p:nvPr>
        </p:nvSpPr>
        <p:spPr>
          <a:xfrm>
            <a:off x="3617675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77" name="Google Shape;377;p55"/>
          <p:cNvSpPr txBox="1"/>
          <p:nvPr>
            <p:ph idx="3" type="subTitle"/>
          </p:nvPr>
        </p:nvSpPr>
        <p:spPr>
          <a:xfrm>
            <a:off x="13280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78" name="Google Shape;378;p55"/>
          <p:cNvSpPr txBox="1"/>
          <p:nvPr>
            <p:ph idx="4" type="subTitle"/>
          </p:nvPr>
        </p:nvSpPr>
        <p:spPr>
          <a:xfrm>
            <a:off x="1227426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79" name="Google Shape;379;p55"/>
          <p:cNvSpPr txBox="1"/>
          <p:nvPr>
            <p:ph idx="5" type="subTitle"/>
          </p:nvPr>
        </p:nvSpPr>
        <p:spPr>
          <a:xfrm>
            <a:off x="6108550" y="3391775"/>
            <a:ext cx="1643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0" name="Google Shape;380;p55"/>
          <p:cNvSpPr txBox="1"/>
          <p:nvPr>
            <p:ph idx="6" type="subTitle"/>
          </p:nvPr>
        </p:nvSpPr>
        <p:spPr>
          <a:xfrm>
            <a:off x="6008050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381" name="Google Shape;381;p55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82" name="Google Shape;382;p5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5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6"/>
          <p:cNvSpPr txBox="1"/>
          <p:nvPr>
            <p:ph idx="1" type="subTitle"/>
          </p:nvPr>
        </p:nvSpPr>
        <p:spPr>
          <a:xfrm>
            <a:off x="3414050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6" name="Google Shape;386;p56"/>
          <p:cNvSpPr txBox="1"/>
          <p:nvPr>
            <p:ph idx="2" type="subTitle"/>
          </p:nvPr>
        </p:nvSpPr>
        <p:spPr>
          <a:xfrm>
            <a:off x="3564200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56"/>
          <p:cNvSpPr txBox="1"/>
          <p:nvPr>
            <p:ph idx="3" type="subTitle"/>
          </p:nvPr>
        </p:nvSpPr>
        <p:spPr>
          <a:xfrm>
            <a:off x="7057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88" name="Google Shape;388;p56"/>
          <p:cNvSpPr txBox="1"/>
          <p:nvPr>
            <p:ph idx="4" type="subTitle"/>
          </p:nvPr>
        </p:nvSpPr>
        <p:spPr>
          <a:xfrm>
            <a:off x="8558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56"/>
          <p:cNvSpPr txBox="1"/>
          <p:nvPr>
            <p:ph idx="5" type="subTitle"/>
          </p:nvPr>
        </p:nvSpPr>
        <p:spPr>
          <a:xfrm>
            <a:off x="61223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90" name="Google Shape;390;p56"/>
          <p:cNvSpPr txBox="1"/>
          <p:nvPr>
            <p:ph idx="6" type="subTitle"/>
          </p:nvPr>
        </p:nvSpPr>
        <p:spPr>
          <a:xfrm>
            <a:off x="62724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56"/>
          <p:cNvSpPr txBox="1"/>
          <p:nvPr>
            <p:ph idx="7" type="subTitle"/>
          </p:nvPr>
        </p:nvSpPr>
        <p:spPr>
          <a:xfrm>
            <a:off x="3414050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92" name="Google Shape;392;p56"/>
          <p:cNvSpPr txBox="1"/>
          <p:nvPr>
            <p:ph idx="8" type="subTitle"/>
          </p:nvPr>
        </p:nvSpPr>
        <p:spPr>
          <a:xfrm>
            <a:off x="3564200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56"/>
          <p:cNvSpPr txBox="1"/>
          <p:nvPr>
            <p:ph idx="9" type="subTitle"/>
          </p:nvPr>
        </p:nvSpPr>
        <p:spPr>
          <a:xfrm>
            <a:off x="7057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94" name="Google Shape;394;p56"/>
          <p:cNvSpPr txBox="1"/>
          <p:nvPr>
            <p:ph idx="13" type="subTitle"/>
          </p:nvPr>
        </p:nvSpPr>
        <p:spPr>
          <a:xfrm>
            <a:off x="8558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56"/>
          <p:cNvSpPr txBox="1"/>
          <p:nvPr>
            <p:ph idx="14" type="subTitle"/>
          </p:nvPr>
        </p:nvSpPr>
        <p:spPr>
          <a:xfrm>
            <a:off x="61223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96" name="Google Shape;396;p56"/>
          <p:cNvSpPr txBox="1"/>
          <p:nvPr>
            <p:ph idx="15" type="subTitle"/>
          </p:nvPr>
        </p:nvSpPr>
        <p:spPr>
          <a:xfrm>
            <a:off x="62724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56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398" name="Google Shape;398;p5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9" name="Google Shape;399;p5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_1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7"/>
          <p:cNvSpPr txBox="1"/>
          <p:nvPr>
            <p:ph idx="1" type="subTitle"/>
          </p:nvPr>
        </p:nvSpPr>
        <p:spPr>
          <a:xfrm>
            <a:off x="49168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02" name="Google Shape;402;p57"/>
          <p:cNvSpPr txBox="1"/>
          <p:nvPr>
            <p:ph idx="2" type="subTitle"/>
          </p:nvPr>
        </p:nvSpPr>
        <p:spPr>
          <a:xfrm>
            <a:off x="50589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57"/>
          <p:cNvSpPr txBox="1"/>
          <p:nvPr>
            <p:ph idx="3" type="subTitle"/>
          </p:nvPr>
        </p:nvSpPr>
        <p:spPr>
          <a:xfrm>
            <a:off x="19111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04" name="Google Shape;404;p57"/>
          <p:cNvSpPr txBox="1"/>
          <p:nvPr>
            <p:ph idx="4" type="subTitle"/>
          </p:nvPr>
        </p:nvSpPr>
        <p:spPr>
          <a:xfrm>
            <a:off x="20533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57"/>
          <p:cNvSpPr txBox="1"/>
          <p:nvPr>
            <p:ph idx="5" type="subTitle"/>
          </p:nvPr>
        </p:nvSpPr>
        <p:spPr>
          <a:xfrm>
            <a:off x="49168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06" name="Google Shape;406;p57"/>
          <p:cNvSpPr txBox="1"/>
          <p:nvPr>
            <p:ph idx="6" type="subTitle"/>
          </p:nvPr>
        </p:nvSpPr>
        <p:spPr>
          <a:xfrm>
            <a:off x="50589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57"/>
          <p:cNvSpPr txBox="1"/>
          <p:nvPr>
            <p:ph idx="7" type="subTitle"/>
          </p:nvPr>
        </p:nvSpPr>
        <p:spPr>
          <a:xfrm>
            <a:off x="19111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08" name="Google Shape;408;p57"/>
          <p:cNvSpPr txBox="1"/>
          <p:nvPr>
            <p:ph idx="8" type="subTitle"/>
          </p:nvPr>
        </p:nvSpPr>
        <p:spPr>
          <a:xfrm>
            <a:off x="20532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57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10" name="Google Shape;410;p5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5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2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8"/>
          <p:cNvSpPr txBox="1"/>
          <p:nvPr>
            <p:ph idx="1" type="subTitle"/>
          </p:nvPr>
        </p:nvSpPr>
        <p:spPr>
          <a:xfrm>
            <a:off x="3568125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14" name="Google Shape;414;p58"/>
          <p:cNvSpPr txBox="1"/>
          <p:nvPr>
            <p:ph idx="2" type="subTitle"/>
          </p:nvPr>
        </p:nvSpPr>
        <p:spPr>
          <a:xfrm>
            <a:off x="3568125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58"/>
          <p:cNvSpPr txBox="1"/>
          <p:nvPr>
            <p:ph idx="3" type="subTitle"/>
          </p:nvPr>
        </p:nvSpPr>
        <p:spPr>
          <a:xfrm>
            <a:off x="10883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16" name="Google Shape;416;p58"/>
          <p:cNvSpPr txBox="1"/>
          <p:nvPr>
            <p:ph idx="4" type="subTitle"/>
          </p:nvPr>
        </p:nvSpPr>
        <p:spPr>
          <a:xfrm>
            <a:off x="1088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58"/>
          <p:cNvSpPr txBox="1"/>
          <p:nvPr>
            <p:ph idx="5" type="subTitle"/>
          </p:nvPr>
        </p:nvSpPr>
        <p:spPr>
          <a:xfrm>
            <a:off x="60554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18" name="Google Shape;418;p58"/>
          <p:cNvSpPr txBox="1"/>
          <p:nvPr>
            <p:ph idx="6" type="subTitle"/>
          </p:nvPr>
        </p:nvSpPr>
        <p:spPr>
          <a:xfrm>
            <a:off x="6055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58"/>
          <p:cNvSpPr txBox="1"/>
          <p:nvPr>
            <p:ph type="title"/>
          </p:nvPr>
        </p:nvSpPr>
        <p:spPr>
          <a:xfrm>
            <a:off x="713225" y="445025"/>
            <a:ext cx="476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20" name="Google Shape;420;p5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5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58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5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9"/>
          <p:cNvSpPr txBox="1"/>
          <p:nvPr>
            <p:ph idx="1" type="subTitle"/>
          </p:nvPr>
        </p:nvSpPr>
        <p:spPr>
          <a:xfrm>
            <a:off x="4750187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5" name="Google Shape;425;p59"/>
          <p:cNvSpPr txBox="1"/>
          <p:nvPr>
            <p:ph idx="2" type="subTitle"/>
          </p:nvPr>
        </p:nvSpPr>
        <p:spPr>
          <a:xfrm>
            <a:off x="4750184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59"/>
          <p:cNvSpPr txBox="1"/>
          <p:nvPr>
            <p:ph idx="3" type="subTitle"/>
          </p:nvPr>
        </p:nvSpPr>
        <p:spPr>
          <a:xfrm>
            <a:off x="2306462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7" name="Google Shape;427;p59"/>
          <p:cNvSpPr txBox="1"/>
          <p:nvPr>
            <p:ph idx="4" type="subTitle"/>
          </p:nvPr>
        </p:nvSpPr>
        <p:spPr>
          <a:xfrm>
            <a:off x="2306462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59"/>
          <p:cNvSpPr txBox="1"/>
          <p:nvPr>
            <p:ph idx="5" type="subTitle"/>
          </p:nvPr>
        </p:nvSpPr>
        <p:spPr>
          <a:xfrm>
            <a:off x="4750187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29" name="Google Shape;429;p59"/>
          <p:cNvSpPr txBox="1"/>
          <p:nvPr>
            <p:ph idx="6" type="subTitle"/>
          </p:nvPr>
        </p:nvSpPr>
        <p:spPr>
          <a:xfrm>
            <a:off x="4750184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59"/>
          <p:cNvSpPr txBox="1"/>
          <p:nvPr>
            <p:ph idx="7" type="subTitle"/>
          </p:nvPr>
        </p:nvSpPr>
        <p:spPr>
          <a:xfrm>
            <a:off x="2306462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31" name="Google Shape;431;p59"/>
          <p:cNvSpPr txBox="1"/>
          <p:nvPr>
            <p:ph idx="8" type="subTitle"/>
          </p:nvPr>
        </p:nvSpPr>
        <p:spPr>
          <a:xfrm>
            <a:off x="2306462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59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33" name="Google Shape;433;p5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5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60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437" name="Google Shape;437;p60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60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439" name="Google Shape;439;p60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60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441" name="Google Shape;441;p60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42" name="Google Shape;442;p6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6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7_1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1"/>
          <p:cNvSpPr txBox="1"/>
          <p:nvPr>
            <p:ph type="title"/>
          </p:nvPr>
        </p:nvSpPr>
        <p:spPr>
          <a:xfrm>
            <a:off x="803750" y="2025800"/>
            <a:ext cx="4087500" cy="67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6" name="Google Shape;446;p61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47" name="Google Shape;447;p6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6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2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2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451" name="Google Shape;451;p62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452" name="Google Shape;452;p6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6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CUSTOM_8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3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6" name="Google Shape;456;p63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57" name="Google Shape;457;p6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6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6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9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4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62" name="Google Shape;462;p64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64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64" name="Google Shape;464;p64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64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466" name="Google Shape;466;p6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7" name="Google Shape;467;p6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5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70" name="Google Shape;470;p65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65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2" name="Google Shape;472;p6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65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6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5" name="Google Shape;475;p65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7" name="Google Shape;477;p6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8" name="Google Shape;478;p6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0" name="Google Shape;480;p6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1" name="Google Shape;481;p6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2" name="Google Shape;482;p67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67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5" name="Google Shape;485;p6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6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68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9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90" name="Google Shape;490;p6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1" name="Google Shape;491;p6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2" name="Google Shape;492;p6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1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6.xml"/><Relationship Id="rId34" Type="http://schemas.openxmlformats.org/officeDocument/2006/relationships/theme" Target="../theme/theme3.xml"/><Relationship Id="rId15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4" name="Google Shape;254;p36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19.jpg"/><Relationship Id="rId5" Type="http://schemas.openxmlformats.org/officeDocument/2006/relationships/image" Target="../media/image12.jpg"/><Relationship Id="rId6" Type="http://schemas.openxmlformats.org/officeDocument/2006/relationships/image" Target="../media/image18.jpg"/><Relationship Id="rId7" Type="http://schemas.openxmlformats.org/officeDocument/2006/relationships/image" Target="../media/image17.jpg"/><Relationship Id="rId8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g"/><Relationship Id="rId4" Type="http://schemas.openxmlformats.org/officeDocument/2006/relationships/image" Target="../media/image15.jpg"/><Relationship Id="rId5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W_phwEkb_TU" TargetMode="External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mcmaster.com/" TargetMode="External"/><Relationship Id="rId4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revrobotics.com/" TargetMode="External"/><Relationship Id="rId4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cproducts.com/" TargetMode="External"/><Relationship Id="rId4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andymark.com/" TargetMode="External"/><Relationship Id="rId4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inyurl.com/846fallWorkshops26" TargetMode="External"/><Relationship Id="rId4" Type="http://schemas.openxmlformats.org/officeDocument/2006/relationships/hyperlink" Target="https://forms.gle/YQXYzKseUSZpchvh7" TargetMode="External"/><Relationship Id="rId5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0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Workshops: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</a:t>
            </a:r>
            <a:endParaRPr/>
          </a:p>
        </p:txBody>
      </p:sp>
      <p:sp>
        <p:nvSpPr>
          <p:cNvPr id="498" name="Google Shape;498;p70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</a:t>
            </a:r>
            <a:r>
              <a:rPr lang="en"/>
              <a:t>elcome; Take a seat!</a:t>
            </a:r>
            <a:endParaRPr/>
          </a:p>
        </p:txBody>
      </p:sp>
      <p:pic>
        <p:nvPicPr>
          <p:cNvPr id="499" name="Google Shape;49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4101" y="437900"/>
            <a:ext cx="876675" cy="1033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71"/>
          <p:cNvSpPr txBox="1"/>
          <p:nvPr>
            <p:ph type="title"/>
          </p:nvPr>
        </p:nvSpPr>
        <p:spPr>
          <a:xfrm>
            <a:off x="1603563" y="663425"/>
            <a:ext cx="5710200" cy="6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About the Workshops</a:t>
            </a:r>
            <a:endParaRPr sz="3300"/>
          </a:p>
        </p:txBody>
      </p:sp>
      <p:sp>
        <p:nvSpPr>
          <p:cNvPr id="505" name="Google Shape;505;p71"/>
          <p:cNvSpPr txBox="1"/>
          <p:nvPr>
            <p:ph idx="4294967295" type="body"/>
          </p:nvPr>
        </p:nvSpPr>
        <p:spPr>
          <a:xfrm>
            <a:off x="1048200" y="1262700"/>
            <a:ext cx="8011800" cy="26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Instructors: </a:t>
            </a:r>
            <a:r>
              <a:rPr lang="en" sz="1500"/>
              <a:t>Alexander Nicholson, Allison Chew, </a:t>
            </a:r>
            <a:r>
              <a:rPr lang="en" sz="1600"/>
              <a:t>Harish Gottimukkula</a:t>
            </a:r>
            <a:endParaRPr sz="1600"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~8 weeks (Monday)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2 hours each (4 pm to 6 pm)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Room 305 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There is homework - It’s good practice! </a:t>
            </a:r>
            <a:endParaRPr sz="17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Please have a mouse every week!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It will be very difficult to navigate Inventor without one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2"/>
          <p:cNvSpPr txBox="1"/>
          <p:nvPr>
            <p:ph type="title"/>
          </p:nvPr>
        </p:nvSpPr>
        <p:spPr>
          <a:xfrm>
            <a:off x="1274425" y="2079600"/>
            <a:ext cx="2398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Agenda</a:t>
            </a:r>
            <a:endParaRPr sz="4000"/>
          </a:p>
        </p:txBody>
      </p:sp>
      <p:graphicFrame>
        <p:nvGraphicFramePr>
          <p:cNvPr id="511" name="Google Shape;511;p72"/>
          <p:cNvGraphicFramePr/>
          <p:nvPr/>
        </p:nvGraphicFramePr>
        <p:xfrm>
          <a:off x="4962525" y="1332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{BB940730-18F6-4E68-947F-E1AB0E05BFD0}</a:tableStyleId>
              </a:tblPr>
              <a:tblGrid>
                <a:gridCol w="3619500"/>
              </a:tblGrid>
              <a:tr h="413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-"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Inventor + SVN setup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-"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Intro t</a:t>
                      </a: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 Design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-"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User Folders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-"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Inventor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3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-"/>
                      </a:pPr>
                      <a:r>
                        <a:rPr lang="en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Homework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3"/>
          <p:cNvSpPr txBox="1"/>
          <p:nvPr>
            <p:ph type="title"/>
          </p:nvPr>
        </p:nvSpPr>
        <p:spPr>
          <a:xfrm>
            <a:off x="4571775" y="1777150"/>
            <a:ext cx="40218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What do Designers do during Build Season?</a:t>
            </a:r>
            <a:endParaRPr b="0"/>
          </a:p>
        </p:txBody>
      </p:sp>
      <p:sp>
        <p:nvSpPr>
          <p:cNvPr id="517" name="Google Shape;517;p73"/>
          <p:cNvSpPr txBox="1"/>
          <p:nvPr>
            <p:ph idx="1" type="body"/>
          </p:nvPr>
        </p:nvSpPr>
        <p:spPr>
          <a:xfrm>
            <a:off x="4572000" y="2598725"/>
            <a:ext cx="3835500" cy="18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6 weeks to </a:t>
            </a:r>
            <a:r>
              <a:rPr lang="en">
                <a:solidFill>
                  <a:schemeClr val="dk1"/>
                </a:solidFill>
              </a:rPr>
              <a:t>design</a:t>
            </a:r>
            <a:r>
              <a:rPr lang="en">
                <a:solidFill>
                  <a:schemeClr val="dk1"/>
                </a:solidFill>
              </a:rPr>
              <a:t>, machine, assemble, test, code, wire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18" name="Google Shape;51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00" y="1631241"/>
            <a:ext cx="2755809" cy="188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953" y="3691790"/>
            <a:ext cx="1962020" cy="1339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1724" y="1631241"/>
            <a:ext cx="1215248" cy="188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4953" y="112532"/>
            <a:ext cx="1962020" cy="1339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01" y="112513"/>
            <a:ext cx="1962020" cy="133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3100" y="3691786"/>
            <a:ext cx="1962020" cy="1339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4"/>
          <p:cNvSpPr txBox="1"/>
          <p:nvPr>
            <p:ph type="title"/>
          </p:nvPr>
        </p:nvSpPr>
        <p:spPr>
          <a:xfrm>
            <a:off x="4571775" y="1777150"/>
            <a:ext cx="4450800" cy="74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What will you learn during the 8 weeks of design workshops?</a:t>
            </a:r>
            <a:endParaRPr b="0"/>
          </a:p>
        </p:txBody>
      </p:sp>
      <p:sp>
        <p:nvSpPr>
          <p:cNvPr id="529" name="Google Shape;529;p74"/>
          <p:cNvSpPr txBox="1"/>
          <p:nvPr>
            <p:ph idx="1" type="body"/>
          </p:nvPr>
        </p:nvSpPr>
        <p:spPr>
          <a:xfrm>
            <a:off x="4572000" y="2598725"/>
            <a:ext cx="3835500" cy="20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Autodesk Inventor Functionalities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Sketches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Parts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Assemblies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Gearbox</a:t>
            </a:r>
            <a:endParaRPr/>
          </a:p>
        </p:txBody>
      </p:sp>
      <p:pic>
        <p:nvPicPr>
          <p:cNvPr id="530" name="Google Shape;530;p74"/>
          <p:cNvPicPr preferRelativeResize="0"/>
          <p:nvPr/>
        </p:nvPicPr>
        <p:blipFill rotWithShape="1">
          <a:blip r:embed="rId3">
            <a:alphaModFix/>
          </a:blip>
          <a:srcRect b="0" l="1952" r="29540" t="0"/>
          <a:stretch/>
        </p:blipFill>
        <p:spPr>
          <a:xfrm>
            <a:off x="317259" y="2905075"/>
            <a:ext cx="1661793" cy="161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74"/>
          <p:cNvPicPr preferRelativeResize="0"/>
          <p:nvPr/>
        </p:nvPicPr>
        <p:blipFill rotWithShape="1">
          <a:blip r:embed="rId4">
            <a:alphaModFix/>
          </a:blip>
          <a:srcRect b="0" l="0" r="0" t="14792"/>
          <a:stretch/>
        </p:blipFill>
        <p:spPr>
          <a:xfrm>
            <a:off x="317250" y="627699"/>
            <a:ext cx="3884749" cy="219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74"/>
          <p:cNvPicPr preferRelativeResize="0"/>
          <p:nvPr/>
        </p:nvPicPr>
        <p:blipFill rotWithShape="1">
          <a:blip r:embed="rId5">
            <a:alphaModFix/>
          </a:blip>
          <a:srcRect b="0" l="0" r="11817" t="0"/>
          <a:stretch/>
        </p:blipFill>
        <p:spPr>
          <a:xfrm>
            <a:off x="2062975" y="2905079"/>
            <a:ext cx="2139023" cy="161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5"/>
          <p:cNvSpPr txBox="1"/>
          <p:nvPr>
            <p:ph type="title"/>
          </p:nvPr>
        </p:nvSpPr>
        <p:spPr>
          <a:xfrm>
            <a:off x="713250" y="34857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SVN Work?</a:t>
            </a:r>
            <a:endParaRPr/>
          </a:p>
        </p:txBody>
      </p:sp>
      <p:sp>
        <p:nvSpPr>
          <p:cNvPr id="538" name="Google Shape;538;p75"/>
          <p:cNvSpPr txBox="1"/>
          <p:nvPr/>
        </p:nvSpPr>
        <p:spPr>
          <a:xfrm>
            <a:off x="2342522" y="1092975"/>
            <a:ext cx="2118600" cy="431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8FAFB"/>
                </a:solidFill>
                <a:latin typeface="Montserrat"/>
                <a:ea typeface="Montserrat"/>
                <a:cs typeface="Montserrat"/>
                <a:sym typeface="Montserrat"/>
              </a:rPr>
              <a:t>Repository</a:t>
            </a:r>
            <a:endParaRPr sz="1600">
              <a:solidFill>
                <a:srgbClr val="F8FAF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75"/>
          <p:cNvSpPr txBox="1"/>
          <p:nvPr/>
        </p:nvSpPr>
        <p:spPr>
          <a:xfrm>
            <a:off x="2459387" y="2098965"/>
            <a:ext cx="1884900" cy="43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SVN Server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75"/>
          <p:cNvSpPr txBox="1"/>
          <p:nvPr/>
        </p:nvSpPr>
        <p:spPr>
          <a:xfrm>
            <a:off x="206150" y="4003571"/>
            <a:ext cx="17757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Designer 1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75"/>
          <p:cNvSpPr txBox="1"/>
          <p:nvPr/>
        </p:nvSpPr>
        <p:spPr>
          <a:xfrm>
            <a:off x="4821793" y="4003571"/>
            <a:ext cx="17757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Designer 2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2" name="Google Shape;542;p75"/>
          <p:cNvCxnSpPr/>
          <p:nvPr/>
        </p:nvCxnSpPr>
        <p:spPr>
          <a:xfrm flipH="1" rot="10800000">
            <a:off x="663193" y="2615584"/>
            <a:ext cx="1707900" cy="127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543" name="Google Shape;543;p75"/>
          <p:cNvCxnSpPr/>
          <p:nvPr/>
        </p:nvCxnSpPr>
        <p:spPr>
          <a:xfrm>
            <a:off x="4489636" y="2594373"/>
            <a:ext cx="1781100" cy="13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4" name="Google Shape;544;p75"/>
          <p:cNvCxnSpPr/>
          <p:nvPr/>
        </p:nvCxnSpPr>
        <p:spPr>
          <a:xfrm flipH="1" rot="10800000">
            <a:off x="1519836" y="2762884"/>
            <a:ext cx="1445100" cy="112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5" name="Google Shape;545;p75"/>
          <p:cNvCxnSpPr/>
          <p:nvPr/>
        </p:nvCxnSpPr>
        <p:spPr>
          <a:xfrm rot="10800000">
            <a:off x="4079140" y="2773684"/>
            <a:ext cx="1272300" cy="111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46" name="Google Shape;546;p75"/>
          <p:cNvSpPr txBox="1"/>
          <p:nvPr/>
        </p:nvSpPr>
        <p:spPr>
          <a:xfrm>
            <a:off x="613283" y="2833905"/>
            <a:ext cx="1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Update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75"/>
          <p:cNvSpPr txBox="1"/>
          <p:nvPr/>
        </p:nvSpPr>
        <p:spPr>
          <a:xfrm>
            <a:off x="5019401" y="2833905"/>
            <a:ext cx="1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Update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75"/>
          <p:cNvSpPr txBox="1"/>
          <p:nvPr/>
        </p:nvSpPr>
        <p:spPr>
          <a:xfrm>
            <a:off x="1981844" y="3375880"/>
            <a:ext cx="1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Commit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75"/>
          <p:cNvSpPr txBox="1"/>
          <p:nvPr/>
        </p:nvSpPr>
        <p:spPr>
          <a:xfrm>
            <a:off x="3757891" y="3375880"/>
            <a:ext cx="1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Commit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75"/>
          <p:cNvSpPr txBox="1"/>
          <p:nvPr/>
        </p:nvSpPr>
        <p:spPr>
          <a:xfrm>
            <a:off x="6667650" y="1284075"/>
            <a:ext cx="23844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Tips: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Close inventor when you update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Look through what you’re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committing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and leave comments (what was changed)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Communicate with others about which files will be edited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Save and Commit OFTEN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1" name="Google Shape;551;p75"/>
          <p:cNvCxnSpPr/>
          <p:nvPr/>
        </p:nvCxnSpPr>
        <p:spPr>
          <a:xfrm>
            <a:off x="3579025" y="1602575"/>
            <a:ext cx="0" cy="41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552" name="Google Shape;552;p75"/>
          <p:cNvCxnSpPr/>
          <p:nvPr/>
        </p:nvCxnSpPr>
        <p:spPr>
          <a:xfrm>
            <a:off x="3161100" y="1624025"/>
            <a:ext cx="0" cy="37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6"/>
          <p:cNvSpPr txBox="1"/>
          <p:nvPr>
            <p:ph type="title"/>
          </p:nvPr>
        </p:nvSpPr>
        <p:spPr>
          <a:xfrm>
            <a:off x="713250" y="13691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Set Up</a:t>
            </a:r>
            <a:endParaRPr sz="10000"/>
          </a:p>
        </p:txBody>
      </p:sp>
      <p:sp>
        <p:nvSpPr>
          <p:cNvPr id="558" name="Google Shape;558;p76"/>
          <p:cNvSpPr txBox="1"/>
          <p:nvPr>
            <p:ph idx="1" type="subTitle"/>
          </p:nvPr>
        </p:nvSpPr>
        <p:spPr>
          <a:xfrm>
            <a:off x="1712700" y="3353850"/>
            <a:ext cx="5718600" cy="8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Is everyone set up? Raise your hand if you do not have Inventor 2027 or SVN installed or set up completely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77"/>
          <p:cNvSpPr txBox="1"/>
          <p:nvPr>
            <p:ph type="title"/>
          </p:nvPr>
        </p:nvSpPr>
        <p:spPr>
          <a:xfrm>
            <a:off x="713250" y="1749588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Let’s Explore Inventor!</a:t>
            </a:r>
            <a:endParaRPr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8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</a:t>
            </a:r>
            <a:endParaRPr/>
          </a:p>
        </p:txBody>
      </p:sp>
      <p:sp>
        <p:nvSpPr>
          <p:cNvPr id="569" name="Google Shape;569;p78"/>
          <p:cNvSpPr txBox="1"/>
          <p:nvPr>
            <p:ph idx="1" type="body"/>
          </p:nvPr>
        </p:nvSpPr>
        <p:spPr>
          <a:xfrm>
            <a:off x="713250" y="1272925"/>
            <a:ext cx="34338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Create a sketch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Shapes (Square) 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Constraints and dimensions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Extrude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Try to play around by yourself!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If you really are stuck, feel free to follow the video as a guide.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570" name="Google Shape;570;p78" title="The Puzzle Cube Project - Part 1 (Autodesk Inventor 2017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650" y="1737000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78"/>
          <p:cNvSpPr txBox="1"/>
          <p:nvPr/>
        </p:nvSpPr>
        <p:spPr>
          <a:xfrm>
            <a:off x="5090175" y="3550550"/>
            <a:ext cx="347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The Puzzle Cube Project - Part 1 (Autodesk Inventor 2017) [Mr. Z]. From </a:t>
            </a:r>
            <a:r>
              <a:rPr b="1" lang="en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2:10</a:t>
            </a:r>
            <a:endParaRPr b="1" sz="1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1800" y="2432587"/>
            <a:ext cx="1950725" cy="195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79"/>
          <p:cNvPicPr preferRelativeResize="0"/>
          <p:nvPr/>
        </p:nvPicPr>
        <p:blipFill rotWithShape="1">
          <a:blip r:embed="rId4">
            <a:alphaModFix/>
          </a:blip>
          <a:srcRect b="52478" l="12718" r="17210" t="0"/>
          <a:stretch/>
        </p:blipFill>
        <p:spPr>
          <a:xfrm>
            <a:off x="3996687" y="2502368"/>
            <a:ext cx="1950725" cy="1811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3925" y="2577375"/>
            <a:ext cx="2139775" cy="16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79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Challenge</a:t>
            </a:r>
            <a:endParaRPr sz="3000"/>
          </a:p>
        </p:txBody>
      </p:sp>
      <p:sp>
        <p:nvSpPr>
          <p:cNvPr id="580" name="Google Shape;580;p79"/>
          <p:cNvSpPr txBox="1"/>
          <p:nvPr>
            <p:ph idx="4294967295" type="body"/>
          </p:nvPr>
        </p:nvSpPr>
        <p:spPr>
          <a:xfrm>
            <a:off x="751350" y="1139575"/>
            <a:ext cx="7729800" cy="12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Done?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Try adding something on it. Below are some inspiration, but feel free to use your creativity! 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0"/>
          <p:cNvSpPr txBox="1"/>
          <p:nvPr>
            <p:ph idx="4294967295" type="title"/>
          </p:nvPr>
        </p:nvSpPr>
        <p:spPr>
          <a:xfrm>
            <a:off x="384175" y="420638"/>
            <a:ext cx="1675800" cy="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Gearbox</a:t>
            </a:r>
            <a:endParaRPr sz="3200"/>
          </a:p>
        </p:txBody>
      </p:sp>
      <p:pic>
        <p:nvPicPr>
          <p:cNvPr id="586" name="Google Shape;58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3675" y="140025"/>
            <a:ext cx="4096650" cy="486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1"/>
          <p:cNvSpPr txBox="1"/>
          <p:nvPr>
            <p:ph idx="4294967295" type="title"/>
          </p:nvPr>
        </p:nvSpPr>
        <p:spPr>
          <a:xfrm>
            <a:off x="384175" y="420638"/>
            <a:ext cx="1675800" cy="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Gearbox</a:t>
            </a:r>
            <a:endParaRPr sz="3200"/>
          </a:p>
        </p:txBody>
      </p:sp>
      <p:sp>
        <p:nvSpPr>
          <p:cNvPr id="592" name="Google Shape;592;p81"/>
          <p:cNvSpPr txBox="1"/>
          <p:nvPr/>
        </p:nvSpPr>
        <p:spPr>
          <a:xfrm>
            <a:off x="506050" y="1204500"/>
            <a:ext cx="3833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Gears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Bearings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Shafts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Spacers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Plates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3" name="Google Shape;59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1475" y="140025"/>
            <a:ext cx="4096650" cy="486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82"/>
          <p:cNvSpPr txBox="1"/>
          <p:nvPr>
            <p:ph type="title"/>
          </p:nvPr>
        </p:nvSpPr>
        <p:spPr>
          <a:xfrm>
            <a:off x="713250" y="53947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McMaster-Carr</a:t>
            </a:r>
            <a:endParaRPr/>
          </a:p>
        </p:txBody>
      </p:sp>
      <p:sp>
        <p:nvSpPr>
          <p:cNvPr id="599" name="Google Shape;599;p82"/>
          <p:cNvSpPr txBox="1"/>
          <p:nvPr>
            <p:ph idx="1" type="body"/>
          </p:nvPr>
        </p:nvSpPr>
        <p:spPr>
          <a:xfrm>
            <a:off x="713250" y="111217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most frequently used vendor</a:t>
            </a:r>
            <a:endParaRPr sz="2400"/>
          </a:p>
        </p:txBody>
      </p:sp>
      <p:pic>
        <p:nvPicPr>
          <p:cNvPr id="600" name="Google Shape;600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0550" y="1703775"/>
            <a:ext cx="6842899" cy="309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3"/>
          <p:cNvSpPr txBox="1"/>
          <p:nvPr>
            <p:ph type="title"/>
          </p:nvPr>
        </p:nvSpPr>
        <p:spPr>
          <a:xfrm>
            <a:off x="713237" y="605750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REV Robotics</a:t>
            </a:r>
            <a:endParaRPr/>
          </a:p>
        </p:txBody>
      </p:sp>
      <p:sp>
        <p:nvSpPr>
          <p:cNvPr id="606" name="Google Shape;606;p83"/>
          <p:cNvSpPr txBox="1"/>
          <p:nvPr>
            <p:ph idx="1" type="body"/>
          </p:nvPr>
        </p:nvSpPr>
        <p:spPr>
          <a:xfrm>
            <a:off x="713263" y="1433650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Control System / Electrical Components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Sensors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Motors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Cables</a:t>
            </a:r>
            <a:endParaRPr sz="2400"/>
          </a:p>
        </p:txBody>
      </p:sp>
      <p:pic>
        <p:nvPicPr>
          <p:cNvPr id="607" name="Google Shape;607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8225" y="1972475"/>
            <a:ext cx="5957901" cy="280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WestCoast Products</a:t>
            </a:r>
            <a:endParaRPr/>
          </a:p>
        </p:txBody>
      </p:sp>
      <p:sp>
        <p:nvSpPr>
          <p:cNvPr id="613" name="Google Shape;613;p8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Gears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Wheels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Chains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Spacers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Motors</a:t>
            </a:r>
            <a:endParaRPr sz="2400"/>
          </a:p>
        </p:txBody>
      </p:sp>
      <p:pic>
        <p:nvPicPr>
          <p:cNvPr id="614" name="Google Shape;61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8200" y="1208625"/>
            <a:ext cx="5949812" cy="32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85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Andymark</a:t>
            </a:r>
            <a:endParaRPr/>
          </a:p>
        </p:txBody>
      </p:sp>
      <p:sp>
        <p:nvSpPr>
          <p:cNvPr id="620" name="Google Shape;620;p85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Wheels</a:t>
            </a:r>
            <a:endParaRPr sz="2400"/>
          </a:p>
        </p:txBody>
      </p:sp>
      <p:pic>
        <p:nvPicPr>
          <p:cNvPr id="621" name="Google Shape;62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9550" y="1272925"/>
            <a:ext cx="5617656" cy="329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86"/>
          <p:cNvSpPr txBox="1"/>
          <p:nvPr>
            <p:ph idx="4294967295" type="title"/>
          </p:nvPr>
        </p:nvSpPr>
        <p:spPr>
          <a:xfrm>
            <a:off x="384175" y="420638"/>
            <a:ext cx="1675800" cy="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Gearbox</a:t>
            </a:r>
            <a:endParaRPr sz="3200"/>
          </a:p>
        </p:txBody>
      </p:sp>
      <p:sp>
        <p:nvSpPr>
          <p:cNvPr id="627" name="Google Shape;627;p86"/>
          <p:cNvSpPr txBox="1"/>
          <p:nvPr/>
        </p:nvSpPr>
        <p:spPr>
          <a:xfrm>
            <a:off x="506050" y="1204500"/>
            <a:ext cx="3833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Gears?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Bearings?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Shafts?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Spacers?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Plates?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8" name="Google Shape;62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1475" y="140025"/>
            <a:ext cx="4096650" cy="486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7"/>
          <p:cNvSpPr txBox="1"/>
          <p:nvPr>
            <p:ph idx="4294967295" type="title"/>
          </p:nvPr>
        </p:nvSpPr>
        <p:spPr>
          <a:xfrm>
            <a:off x="384175" y="420650"/>
            <a:ext cx="5502900" cy="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Gearbox - What Do We Make?</a:t>
            </a:r>
            <a:endParaRPr sz="3200"/>
          </a:p>
        </p:txBody>
      </p:sp>
      <p:pic>
        <p:nvPicPr>
          <p:cNvPr id="634" name="Google Shape;63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1475" y="140025"/>
            <a:ext cx="4096650" cy="486345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87"/>
          <p:cNvSpPr txBox="1"/>
          <p:nvPr/>
        </p:nvSpPr>
        <p:spPr>
          <a:xfrm>
            <a:off x="506050" y="1204500"/>
            <a:ext cx="3833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Gears?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Bearings?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Shafts?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Spacers?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Char char="-"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Plates?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87"/>
          <p:cNvSpPr txBox="1"/>
          <p:nvPr/>
        </p:nvSpPr>
        <p:spPr>
          <a:xfrm>
            <a:off x="3095950" y="1228550"/>
            <a:ext cx="176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Bought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87"/>
          <p:cNvSpPr txBox="1"/>
          <p:nvPr/>
        </p:nvSpPr>
        <p:spPr>
          <a:xfrm>
            <a:off x="3095950" y="1926425"/>
            <a:ext cx="176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Bought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87"/>
          <p:cNvSpPr txBox="1"/>
          <p:nvPr/>
        </p:nvSpPr>
        <p:spPr>
          <a:xfrm>
            <a:off x="2774050" y="2682150"/>
            <a:ext cx="241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Bought/Machined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87"/>
          <p:cNvSpPr txBox="1"/>
          <p:nvPr/>
        </p:nvSpPr>
        <p:spPr>
          <a:xfrm>
            <a:off x="2774050" y="3345475"/>
            <a:ext cx="241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Bought/Machined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p87"/>
          <p:cNvSpPr txBox="1"/>
          <p:nvPr/>
        </p:nvSpPr>
        <p:spPr>
          <a:xfrm>
            <a:off x="2705050" y="4008800"/>
            <a:ext cx="254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Designed/Machined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8"/>
          <p:cNvSpPr txBox="1"/>
          <p:nvPr>
            <p:ph type="title"/>
          </p:nvPr>
        </p:nvSpPr>
        <p:spPr>
          <a:xfrm>
            <a:off x="337500" y="652850"/>
            <a:ext cx="86046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attendance: 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3"/>
              </a:rPr>
              <a:t>https://tinyurl.com/846fallWorkshops26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4"/>
              </a:rPr>
              <a:t>https://forms.gle/YQXYzKseUSZpchvh7</a:t>
            </a:r>
            <a:endParaRPr sz="3600"/>
          </a:p>
        </p:txBody>
      </p:sp>
      <p:pic>
        <p:nvPicPr>
          <p:cNvPr id="646" name="Google Shape;646;p88" title="qr-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1575" y="2082649"/>
            <a:ext cx="3060851" cy="306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89"/>
          <p:cNvSpPr txBox="1"/>
          <p:nvPr>
            <p:ph type="title"/>
          </p:nvPr>
        </p:nvSpPr>
        <p:spPr>
          <a:xfrm>
            <a:off x="353625" y="880650"/>
            <a:ext cx="8411700" cy="338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 you for coming!</a:t>
            </a:r>
            <a:endParaRPr sz="6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See you next week at 4 pm! 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