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8dd20d45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8dd20d45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Anish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dd20d459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dd20d459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Srini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8dd20d459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8dd20d459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Srini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dd20d459d_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8dd20d459d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Anish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dd20d459d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dd20d459d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Srini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13.jpg"/><Relationship Id="rId5" Type="http://schemas.openxmlformats.org/officeDocument/2006/relationships/image" Target="../media/image15.jp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12.jpg"/><Relationship Id="rId5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Assembly Info and Best Practices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Screws!</a:t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15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Hex</a:t>
            </a:r>
            <a:endParaRPr sz="22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Screw head doesn’t strip easily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Bonus: Can use with a ball end hex driver</a:t>
            </a:r>
            <a:endParaRPr sz="1800">
              <a:solidFill>
                <a:srgbClr val="000000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Phillips</a:t>
            </a:r>
            <a:endParaRPr sz="22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Very common and easy to find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61" name="Google Shape;61;p14" title="69622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3114" y="3332996"/>
            <a:ext cx="3250305" cy="14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title="downloa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3350" y="289200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7110250" y="1573400"/>
            <a:ext cx="525900" cy="6669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5">
            <a:alphaModFix/>
          </a:blip>
          <a:srcRect b="13843" l="0" r="0" t="29516"/>
          <a:stretch/>
        </p:blipFill>
        <p:spPr>
          <a:xfrm>
            <a:off x="639825" y="3512575"/>
            <a:ext cx="2162225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799525" y="3882200"/>
            <a:ext cx="701400" cy="7569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00975" y="2212417"/>
            <a:ext cx="1543025" cy="2249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906576">
            <a:off x="4228550" y="-127875"/>
            <a:ext cx="1718501" cy="171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 Types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Socket Head</a:t>
            </a:r>
            <a:endParaRPr sz="22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Common and inexpensive</a:t>
            </a:r>
            <a:endParaRPr sz="1800">
              <a:solidFill>
                <a:srgbClr val="000000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Button Head</a:t>
            </a:r>
            <a:endParaRPr sz="22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Flush mounting</a:t>
            </a:r>
            <a:endParaRPr sz="1800">
              <a:solidFill>
                <a:srgbClr val="000000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Flat Head</a:t>
            </a:r>
            <a:endParaRPr sz="22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Uncommon on FRC robots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Used for some electronics</a:t>
            </a:r>
            <a:endParaRPr sz="1800">
              <a:solidFill>
                <a:srgbClr val="000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Used for field elements(made of wood)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74" name="Google Shape;74;p15" title="imag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325" y="69350"/>
            <a:ext cx="1739675" cy="17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downloa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6638" y="1430100"/>
            <a:ext cx="1477275" cy="147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 title="41j-ZnISAQL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9425" y="3088875"/>
            <a:ext cx="1560350" cy="156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2625" y="2467475"/>
            <a:ext cx="1739675" cy="173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Nuts for Screws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Meant to secure material with screw</a:t>
            </a:r>
            <a:endParaRPr sz="2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Nyloc Nut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Screw that stays in place better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Nylon collar</a:t>
            </a:r>
            <a:endParaRPr sz="1600"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3476" y="445025"/>
            <a:ext cx="2686900" cy="266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title="downloa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9525" y="701200"/>
            <a:ext cx="1693950" cy="131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 title="download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300" y="2635875"/>
            <a:ext cx="2076450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Threading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What makes a screw and nut work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Nuts are made so they can slide into the threading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NOT ALL SCREWS HAVE THE SAME THREADING!!!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Different threads per inch(TPI)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E.g. Metric screw and Imperial screw might seem similar, but they could have different TPIs</a:t>
            </a:r>
            <a:endParaRPr sz="1600"/>
          </a:p>
        </p:txBody>
      </p:sp>
      <p:pic>
        <p:nvPicPr>
          <p:cNvPr id="93" name="Google Shape;93;p17" title="downloa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3663" y="630038"/>
            <a:ext cx="260032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 title="downloa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7225" y="3253575"/>
            <a:ext cx="1693950" cy="131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Screws in FRC</a:t>
            </a:r>
            <a:endParaRPr/>
          </a:p>
        </p:txBody>
      </p:sp>
      <p:sp>
        <p:nvSpPr>
          <p:cNvPr id="100" name="Google Shape;10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#10-32</a:t>
            </a:r>
            <a:endParaRPr sz="22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#10 stands for width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32 is its Threads per Inch(TPI)</a:t>
            </a:r>
            <a:endParaRPr sz="18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#8-32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¼ inch-20</a:t>
            </a:r>
            <a:endParaRPr sz="22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Width of screw head is ¼ inch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20 TPI</a:t>
            </a:r>
            <a:endParaRPr sz="1800"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1853" y="1214103"/>
            <a:ext cx="3009725" cy="88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 title="downloa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60363" y="2191600"/>
            <a:ext cx="255270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2900" y="3468775"/>
            <a:ext cx="1848705" cy="167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