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 id="2147483678" r:id="rId5"/>
    <p:sldMasterId id="214748367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y="5143500" cx="9144000"/>
  <p:notesSz cx="6858000" cy="9144000"/>
  <p:embeddedFontLst>
    <p:embeddedFont>
      <p:font typeface="Economica"/>
      <p:regular r:id="rId35"/>
      <p:bold r:id="rId36"/>
      <p:italic r:id="rId37"/>
      <p:boldItalic r:id="rId38"/>
    </p:embeddedFont>
    <p:embeddedFont>
      <p:font typeface="Caveat"/>
      <p:regular r:id="rId39"/>
      <p:bold r:id="rId40"/>
    </p:embeddedFont>
    <p:embeddedFont>
      <p:font typeface="Roboto"/>
      <p:regular r:id="rId41"/>
      <p:bold r:id="rId42"/>
      <p:italic r:id="rId43"/>
      <p:boldItalic r:id="rId44"/>
    </p:embeddedFont>
    <p:embeddedFont>
      <p:font typeface="DM Serif Display"/>
      <p:regular r:id="rId45"/>
      <p:italic r:id="rId46"/>
    </p:embeddedFont>
    <p:embeddedFont>
      <p:font typeface="Questrial"/>
      <p:regular r:id="rId47"/>
    </p:embeddedFont>
    <p:embeddedFont>
      <p:font typeface="Open Sans"/>
      <p:regular r:id="rId48"/>
      <p:bold r:id="rId49"/>
      <p:italic r:id="rId50"/>
      <p:boldItalic r:id="rId51"/>
    </p:embeddedFont>
    <p:embeddedFont>
      <p:font typeface="Karla"/>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aveat-bold.fntdata"/><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DMSerifDisplay-italic.fntdata"/><Relationship Id="rId45" Type="http://schemas.openxmlformats.org/officeDocument/2006/relationships/font" Target="fonts/DMSerifDisplay-regular.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OpenSans-regular.fntdata"/><Relationship Id="rId47" Type="http://schemas.openxmlformats.org/officeDocument/2006/relationships/font" Target="fonts/Questrial-regular.fntdata"/><Relationship Id="rId49" Type="http://schemas.openxmlformats.org/officeDocument/2006/relationships/font" Target="fonts/OpenSans-bold.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font" Target="fonts/Economica-regular.fntdata"/><Relationship Id="rId34" Type="http://schemas.openxmlformats.org/officeDocument/2006/relationships/slide" Target="slides/slide27.xml"/><Relationship Id="rId37" Type="http://schemas.openxmlformats.org/officeDocument/2006/relationships/font" Target="fonts/Economica-italic.fntdata"/><Relationship Id="rId36" Type="http://schemas.openxmlformats.org/officeDocument/2006/relationships/font" Target="fonts/Economica-bold.fntdata"/><Relationship Id="rId39" Type="http://schemas.openxmlformats.org/officeDocument/2006/relationships/font" Target="fonts/Caveat-regular.fntdata"/><Relationship Id="rId38" Type="http://schemas.openxmlformats.org/officeDocument/2006/relationships/font" Target="fonts/Economica-boldItalic.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OpenSans-boldItalic.fntdata"/><Relationship Id="rId50" Type="http://schemas.openxmlformats.org/officeDocument/2006/relationships/font" Target="fonts/OpenSans-italic.fntdata"/><Relationship Id="rId53" Type="http://schemas.openxmlformats.org/officeDocument/2006/relationships/font" Target="fonts/Karla-bold.fntdata"/><Relationship Id="rId52" Type="http://schemas.openxmlformats.org/officeDocument/2006/relationships/font" Target="fonts/Karla-regular.fntdata"/><Relationship Id="rId11" Type="http://schemas.openxmlformats.org/officeDocument/2006/relationships/slide" Target="slides/slide4.xml"/><Relationship Id="rId55" Type="http://schemas.openxmlformats.org/officeDocument/2006/relationships/font" Target="fonts/Karla-boldItalic.fntdata"/><Relationship Id="rId10" Type="http://schemas.openxmlformats.org/officeDocument/2006/relationships/slide" Target="slides/slide3.xml"/><Relationship Id="rId54" Type="http://schemas.openxmlformats.org/officeDocument/2006/relationships/font" Target="fonts/Karla-italic.fnt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ndymark.com/products/andymark-775-redline-motor-v2?via=Z2lkOi8vYW5keW1hcmsvV29ya2FyZWE6Ok5hdmlnYXRpb246OlNlYXJjaFJlc3VsdHMvJTdCJTIycSUyMiUzQSUyMjc3NSttb3RvciUyMiU3RA" TargetMode="External"/><Relationship Id="rId3" Type="http://schemas.openxmlformats.org/officeDocument/2006/relationships/hyperlink" Target="https://www.revrobotics.com/rev-21-1650/"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eGZkxusheI" TargetMode="External"/><Relationship Id="rId3" Type="http://schemas.openxmlformats.org/officeDocument/2006/relationships/hyperlink" Target="https://fuelab.com/n-56-fuel-pump-motor-technology-brushed-dc-motors-vs-brushless-dc-motors.html"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h2e48c998f1d5d7c8_4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h2e48c998f1d5d7c8_4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h2e48c998f1d5d7c8_4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h2e48c998f1d5d7c8_4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hafde04ca60cfd62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hafde04ca60cfd62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h2e48c998f1d5d7c8_4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h2e48c998f1d5d7c8_4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h2e48c998f1d5d7c8_4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h2e48c998f1d5d7c8_4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h2e48c998f1d5d7c8_4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h2e48c998f1d5d7c8_4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h2e48c998f1d5d7c8_4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h2e48c998f1d5d7c8_4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h2e48c998f1d5d7c8_4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h2e48c998f1d5d7c8_4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40a24886a0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40a24886a0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40a24886a0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40a24886a0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40a24886a0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40a24886a0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40a24886a0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40a24886a0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zachary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40a24886a0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40a24886a0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40a24886a0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40a24886a0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40a24886a0d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40a24886a0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40a24886a0d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40a24886a0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zachary</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40a24886a0d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40a24886a0d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zachary</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40a24886a0d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40a24886a0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zachary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hafde04ca60cfd62_3_1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hafde04ca60cfd62_3_12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Rhea</a:t>
            </a:r>
            <a:endParaRPr/>
          </a:p>
          <a:p>
            <a:pPr indent="-317500" lvl="0" marL="457200" rtl="0" algn="l">
              <a:spcBef>
                <a:spcPts val="0"/>
              </a:spcBef>
              <a:spcAft>
                <a:spcPts val="0"/>
              </a:spcAft>
              <a:buSzPts val="1400"/>
              <a:buChar char="●"/>
            </a:pPr>
            <a:r>
              <a:rPr lang="en"/>
              <a:t>dcpm - permanent magnets on the stationary part (stator) to create the magnetic field, rather than using wire coils to generate an electromagnet</a:t>
            </a:r>
            <a:endParaRPr/>
          </a:p>
          <a:p>
            <a:pPr indent="-317500" lvl="0" marL="457200" rtl="0" algn="l">
              <a:spcBef>
                <a:spcPts val="0"/>
              </a:spcBef>
              <a:spcAft>
                <a:spcPts val="0"/>
              </a:spcAft>
              <a:buSzPts val="1400"/>
              <a:buChar char="●"/>
            </a:pPr>
            <a:r>
              <a:rPr lang="en"/>
              <a:t>There are two types of motors that you can use, a brushed motor like the AndyMark 775,  and a brushless motor, like a REV NEO.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u="sng">
                <a:solidFill>
                  <a:schemeClr val="hlink"/>
                </a:solidFill>
                <a:hlinkClick r:id="rId2"/>
              </a:rPr>
              <a:t>AndyMark 775</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u="sng">
                <a:solidFill>
                  <a:schemeClr val="hlink"/>
                </a:solidFill>
                <a:hlinkClick r:id="rId3"/>
              </a:rPr>
              <a:t>REV NEO Brushless Motor</a:t>
            </a:r>
            <a:endParaRPr/>
          </a:p>
        </p:txBody>
      </p:sp>
      <p:sp>
        <p:nvSpPr>
          <p:cNvPr id="273" name="Google Shape;273;hafde04ca60cfd62_3_123: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hafde04ca60cfd62_3_1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hafde04ca60cfd62_3_13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Rhea</a:t>
            </a:r>
            <a:endParaRPr/>
          </a:p>
          <a:p>
            <a:pPr indent="-317500" lvl="0" marL="457200" rtl="0" algn="l">
              <a:spcBef>
                <a:spcPts val="0"/>
              </a:spcBef>
              <a:spcAft>
                <a:spcPts val="0"/>
              </a:spcAft>
              <a:buSzPts val="1400"/>
              <a:buChar char="●"/>
            </a:pPr>
            <a:r>
              <a:rPr lang="en"/>
              <a:t>Let’s take a look at how a brushed motor works. </a:t>
            </a:r>
            <a:endParaRPr/>
          </a:p>
          <a:p>
            <a:pPr indent="-317500" lvl="0" marL="457200" rtl="0" algn="l">
              <a:spcBef>
                <a:spcPts val="0"/>
              </a:spcBef>
              <a:spcAft>
                <a:spcPts val="0"/>
              </a:spcAft>
              <a:buSzPts val="1400"/>
              <a:buChar char="●"/>
            </a:pPr>
            <a:r>
              <a:rPr lang="en"/>
              <a:t>The outer part, or the can, has two stationary magnets on the outside to create a magnetic field. </a:t>
            </a:r>
            <a:endParaRPr/>
          </a:p>
          <a:p>
            <a:pPr indent="-317500" lvl="0" marL="457200" rtl="0" algn="l">
              <a:spcBef>
                <a:spcPts val="0"/>
              </a:spcBef>
              <a:spcAft>
                <a:spcPts val="0"/>
              </a:spcAft>
              <a:buSzPts val="1400"/>
              <a:buChar char="●"/>
            </a:pPr>
            <a:r>
              <a:rPr lang="en"/>
              <a:t>On the inside, there is a spinning component called the rotor which rotates and converts electrical energy into mechanical energy. (due to changing magnetic fields, which induce electrical current) </a:t>
            </a:r>
            <a:endParaRPr/>
          </a:p>
          <a:p>
            <a:pPr indent="-317500" lvl="0" marL="457200" rtl="0" algn="l">
              <a:spcBef>
                <a:spcPts val="0"/>
              </a:spcBef>
              <a:spcAft>
                <a:spcPts val="0"/>
              </a:spcAft>
              <a:buSzPts val="1400"/>
              <a:buChar char="●"/>
            </a:pPr>
            <a:r>
              <a:rPr lang="en"/>
              <a:t>The brushes, which are what makes it a brushed motor, supply current to the commutator. When putting the current through the coils, two of them become north while one becomes south, attracting each one to its counterparts on the outside. </a:t>
            </a:r>
            <a:endParaRPr/>
          </a:p>
          <a:p>
            <a:pPr indent="-317500" lvl="0" marL="457200" rtl="0" algn="l">
              <a:spcBef>
                <a:spcPts val="0"/>
              </a:spcBef>
              <a:spcAft>
                <a:spcPts val="0"/>
              </a:spcAft>
              <a:buSzPts val="1400"/>
              <a:buChar char="●"/>
            </a:pPr>
            <a:r>
              <a:rPr lang="en"/>
              <a:t>However, once its aligned, the rotor will stop spinning. That means we have to reverse the polarity of the current using the commutator which makes the rotor continue to spin. </a:t>
            </a:r>
            <a:endParaRPr/>
          </a:p>
        </p:txBody>
      </p:sp>
      <p:sp>
        <p:nvSpPr>
          <p:cNvPr id="285" name="Google Shape;285;hafde04ca60cfd62_3_134: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hafde04ca60cfd62_3_1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hafde04ca60cfd62_3_14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Rhea</a:t>
            </a:r>
            <a:endParaRPr/>
          </a:p>
          <a:p>
            <a:pPr indent="0" lvl="0" marL="0" rtl="0" algn="l">
              <a:spcBef>
                <a:spcPts val="0"/>
              </a:spcBef>
              <a:spcAft>
                <a:spcPts val="0"/>
              </a:spcAft>
              <a:buNone/>
            </a:pPr>
            <a:r>
              <a:rPr lang="en" u="sng">
                <a:solidFill>
                  <a:schemeClr val="hlink"/>
                </a:solidFill>
                <a:hlinkClick r:id="rId2"/>
              </a:rPr>
              <a:t>https://www.youtube.com/watch?v=peGZkxusheI</a:t>
            </a:r>
            <a:endParaRPr/>
          </a:p>
          <a:p>
            <a:pPr indent="0" lvl="0" marL="0" rtl="0" algn="l">
              <a:spcBef>
                <a:spcPts val="0"/>
              </a:spcBef>
              <a:spcAft>
                <a:spcPts val="0"/>
              </a:spcAft>
              <a:buNone/>
            </a:pPr>
            <a:r>
              <a:rPr lang="en" u="sng">
                <a:solidFill>
                  <a:schemeClr val="hlink"/>
                </a:solidFill>
                <a:hlinkClick r:id="rId3"/>
              </a:rPr>
              <a:t>https://fuelab.com/n-56-fuel-pump-motor-technology-brushed-dc-motors-vs-brushless-dc-motors.html</a:t>
            </a:r>
            <a:r>
              <a:rPr lang="en"/>
              <a:t>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Here’s a closer look at some of the parts– the can over here with the two stationary magnets which holds the rotor and wires inside.</a:t>
            </a:r>
            <a:endParaRPr/>
          </a:p>
        </p:txBody>
      </p:sp>
      <p:sp>
        <p:nvSpPr>
          <p:cNvPr id="294" name="Google Shape;294;hafde04ca60cfd62_3_142: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hafde04ca60cfd62_3_1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hafde04ca60cfd62_3_15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Rhea</a:t>
            </a:r>
            <a:endParaRPr/>
          </a:p>
          <a:p>
            <a:pPr indent="-317500" lvl="0" marL="457200" rtl="0" algn="l">
              <a:spcBef>
                <a:spcPts val="0"/>
              </a:spcBef>
              <a:spcAft>
                <a:spcPts val="0"/>
              </a:spcAft>
              <a:buSzPts val="1400"/>
              <a:buChar char="●"/>
            </a:pPr>
            <a:r>
              <a:rPr lang="en"/>
              <a:t>Now let’s take a look at how brushLESS motors work. Instead of the rotor spinning on the inside like a brushed motor, the field, the outer part, rotates in a brushless motor. </a:t>
            </a:r>
            <a:endParaRPr/>
          </a:p>
          <a:p>
            <a:pPr indent="-317500" lvl="0" marL="457200" rtl="0" algn="l">
              <a:spcBef>
                <a:spcPts val="0"/>
              </a:spcBef>
              <a:spcAft>
                <a:spcPts val="0"/>
              </a:spcAft>
              <a:buSzPts val="1400"/>
              <a:buChar char="●"/>
            </a:pPr>
            <a:r>
              <a:rPr lang="en"/>
              <a:t>It also has a hall effect sensor, which, as you might remember, detects the magnetic field created by the stationary magnets so that when the rotor turns, the current flowing to the coils is adjusted.</a:t>
            </a:r>
            <a:endParaRPr/>
          </a:p>
          <a:p>
            <a:pPr indent="-317500" lvl="0" marL="457200" rtl="0" algn="l">
              <a:spcBef>
                <a:spcPts val="0"/>
              </a:spcBef>
              <a:spcAft>
                <a:spcPts val="0"/>
              </a:spcAft>
              <a:buSzPts val="1400"/>
              <a:buChar char="●"/>
            </a:pPr>
            <a:r>
              <a:rPr lang="en"/>
              <a:t>However, you will need an electronic speed controller, ESC, to switch the current from stator to stator. </a:t>
            </a:r>
            <a:endParaRPr/>
          </a:p>
        </p:txBody>
      </p:sp>
      <p:sp>
        <p:nvSpPr>
          <p:cNvPr id="303" name="Google Shape;303;hafde04ca60cfd62_3_150: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40a24886a0d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40a24886a0d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40a24886a0d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40a24886a0d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40a24886a0d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40a24886a0d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40a24886a0d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40a24886a0d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h5edc05ea78fad438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h5edc05ea78fad438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idx="1" type="body"/>
          </p:nvPr>
        </p:nvSpPr>
        <p:spPr>
          <a:xfrm>
            <a:off x="457200" y="1200150"/>
            <a:ext cx="8229600" cy="3394500"/>
          </a:xfrm>
          <a:prstGeom prst="rect">
            <a:avLst/>
          </a:prstGeom>
          <a:noFill/>
          <a:ln cap="flat" cmpd="sng" w="9525">
            <a:solidFill>
              <a:srgbClr val="FF0000">
                <a:alpha val="0"/>
              </a:srgbClr>
            </a:solidFill>
            <a:prstDash val="solid"/>
            <a:round/>
            <a:headEnd len="sm" w="sm" type="none"/>
            <a:tailEnd len="sm" w="sm" type="none"/>
          </a:ln>
        </p:spPr>
        <p:txBody>
          <a:bodyPr anchorCtr="0" anchor="t" bIns="91425" lIns="91425" spcFirstLastPara="1" rIns="91425" wrap="square" tIns="91425">
            <a:normAutofit/>
          </a:bodyPr>
          <a:lstStyle>
            <a:lvl1pPr indent="-381000" lvl="0" marL="457200">
              <a:spcBef>
                <a:spcPts val="0"/>
              </a:spcBef>
              <a:spcAft>
                <a:spcPts val="0"/>
              </a:spcAft>
              <a:buSzPts val="2400"/>
              <a:buFont typeface="Cambria"/>
              <a:buChar char="●"/>
              <a:defRPr sz="2800">
                <a:latin typeface="Cambria"/>
                <a:ea typeface="Cambria"/>
                <a:cs typeface="Cambria"/>
                <a:sym typeface="Cambria"/>
              </a:defRPr>
            </a:lvl1pPr>
            <a:lvl2pPr indent="-355600" lvl="1" marL="914400">
              <a:spcBef>
                <a:spcPts val="1200"/>
              </a:spcBef>
              <a:spcAft>
                <a:spcPts val="0"/>
              </a:spcAft>
              <a:buClr>
                <a:srgbClr val="0000FF"/>
              </a:buClr>
              <a:buSzPts val="2000"/>
              <a:buChar char="○"/>
              <a:defRPr sz="2400">
                <a:solidFill>
                  <a:srgbClr val="0000FF"/>
                </a:solidFill>
              </a:defRPr>
            </a:lvl2pPr>
            <a:lvl3pPr indent="-342900" lvl="2" marL="1371600">
              <a:spcBef>
                <a:spcPts val="1000"/>
              </a:spcBef>
              <a:spcAft>
                <a:spcPts val="0"/>
              </a:spcAft>
              <a:buSzPts val="1800"/>
              <a:buChar char="■"/>
              <a:defRPr>
                <a:latin typeface="Questrial"/>
                <a:ea typeface="Questrial"/>
                <a:cs typeface="Questrial"/>
                <a:sym typeface="Questrial"/>
              </a:defRPr>
            </a:lvl3pPr>
            <a:lvl4pPr indent="-317500" lvl="3" marL="1828800">
              <a:spcBef>
                <a:spcPts val="800"/>
              </a:spcBef>
              <a:spcAft>
                <a:spcPts val="0"/>
              </a:spcAft>
              <a:buSzPts val="1400"/>
              <a:buChar char="●"/>
              <a:defRPr sz="1600">
                <a:latin typeface="Questrial"/>
                <a:ea typeface="Questrial"/>
                <a:cs typeface="Questrial"/>
                <a:sym typeface="Questrial"/>
              </a:defRPr>
            </a:lvl4pPr>
            <a:lvl5pPr indent="-317500" lvl="4" marL="2286000">
              <a:spcBef>
                <a:spcPts val="1200"/>
              </a:spcBef>
              <a:spcAft>
                <a:spcPts val="0"/>
              </a:spcAft>
              <a:buSzPts val="1400"/>
              <a:buChar char="○"/>
              <a:defRPr sz="2400">
                <a:latin typeface="Questrial"/>
                <a:ea typeface="Questrial"/>
                <a:cs typeface="Questrial"/>
                <a:sym typeface="Questrial"/>
              </a:defRPr>
            </a:lvl5pPr>
            <a:lvl6pPr indent="-317500" lvl="5" marL="2743200">
              <a:spcBef>
                <a:spcPts val="1200"/>
              </a:spcBef>
              <a:spcAft>
                <a:spcPts val="0"/>
              </a:spcAft>
              <a:buSzPts val="1400"/>
              <a:buChar char="■"/>
              <a:defRPr/>
            </a:lvl6pPr>
            <a:lvl7pPr indent="-317500" lvl="6" marL="3200400">
              <a:spcBef>
                <a:spcPts val="1200"/>
              </a:spcBef>
              <a:spcAft>
                <a:spcPts val="0"/>
              </a:spcAft>
              <a:buSzPts val="1400"/>
              <a:buChar char="●"/>
              <a:defRPr/>
            </a:lvl7pPr>
            <a:lvl8pPr indent="-317500" lvl="7" marL="3657600">
              <a:spcBef>
                <a:spcPts val="1200"/>
              </a:spcBef>
              <a:spcAft>
                <a:spcPts val="0"/>
              </a:spcAft>
              <a:buSzPts val="1400"/>
              <a:buChar char="○"/>
              <a:defRPr/>
            </a:lvl8pPr>
            <a:lvl9pPr indent="-317500" lvl="8" marL="4114800">
              <a:spcBef>
                <a:spcPts val="1200"/>
              </a:spcBef>
              <a:spcAft>
                <a:spcPts val="1200"/>
              </a:spcAft>
              <a:buSzPts val="1400"/>
              <a:buChar char="■"/>
              <a:defRPr/>
            </a:lvl9pPr>
          </a:lstStyle>
          <a:p/>
        </p:txBody>
      </p:sp>
      <p:sp>
        <p:nvSpPr>
          <p:cNvPr id="52" name="Google Shape;52;p13"/>
          <p:cNvSpPr txBox="1"/>
          <p:nvPr>
            <p:ph idx="12" type="sldNum"/>
          </p:nvPr>
        </p:nvSpPr>
        <p:spPr>
          <a:xfrm>
            <a:off x="6553200" y="4767263"/>
            <a:ext cx="2133600" cy="273900"/>
          </a:xfrm>
          <a:prstGeom prst="rect">
            <a:avLst/>
          </a:prstGeom>
          <a:noFill/>
          <a:ln>
            <a:noFill/>
          </a:ln>
        </p:spPr>
        <p:txBody>
          <a:bodyPr anchorCtr="0" anchor="ctr" bIns="91425" lIns="91425" spcFirstLastPara="1" rIns="91425" wrap="square" tIns="91425">
            <a:normAutofit fontScale="47500" lnSpcReduction="20000"/>
          </a:bodyPr>
          <a:lstStyle>
            <a:lvl1pPr indent="0" lvl="0"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3" name="Google Shape;53;p13"/>
          <p:cNvSpPr/>
          <p:nvPr/>
        </p:nvSpPr>
        <p:spPr>
          <a:xfrm>
            <a:off x="0" y="0"/>
            <a:ext cx="9144000" cy="1092000"/>
          </a:xfrm>
          <a:prstGeom prst="rect">
            <a:avLst/>
          </a:prstGeom>
          <a:solidFill>
            <a:srgbClr val="FFE815"/>
          </a:solidFill>
          <a:ln cap="flat" cmpd="sng" w="9525">
            <a:solidFill>
              <a:srgbClr val="FFE81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3"/>
          <p:cNvSpPr txBox="1"/>
          <p:nvPr>
            <p:ph type="title"/>
          </p:nvPr>
        </p:nvSpPr>
        <p:spPr>
          <a:xfrm>
            <a:off x="1073400" y="14428"/>
            <a:ext cx="7824900" cy="1063200"/>
          </a:xfrm>
          <a:prstGeom prst="rect">
            <a:avLst/>
          </a:prstGeom>
          <a:noFill/>
          <a:ln cap="flat" cmpd="sng" w="76200">
            <a:solidFill>
              <a:srgbClr val="0000FF">
                <a:alpha val="0"/>
              </a:srgbClr>
            </a:solidFill>
            <a:prstDash val="solid"/>
            <a:round/>
            <a:headEnd len="sm" w="sm" type="none"/>
            <a:tailEnd len="sm" w="sm" type="none"/>
          </a:ln>
        </p:spPr>
        <p:txBody>
          <a:bodyPr anchorCtr="0" anchor="ctr" bIns="91425" lIns="91425" spcFirstLastPara="1" rIns="91425" wrap="square" tIns="91425">
            <a:normAutofit/>
          </a:bodyPr>
          <a:lstStyle>
            <a:lvl1pPr indent="0" lvl="0" marL="0" marR="0" algn="ctr">
              <a:lnSpc>
                <a:spcPct val="100000"/>
              </a:lnSpc>
              <a:spcBef>
                <a:spcPts val="0"/>
              </a:spcBef>
              <a:spcAft>
                <a:spcPts val="0"/>
              </a:spcAft>
              <a:buClr>
                <a:schemeClr val="dk1"/>
              </a:buClr>
              <a:buSzPts val="1000"/>
              <a:buFont typeface="Cambria"/>
              <a:buNone/>
              <a:defRPr i="0" sz="4000" u="none" cap="none" strike="noStrike">
                <a:solidFill>
                  <a:schemeClr val="dk1"/>
                </a:solidFill>
                <a:latin typeface="Cambria"/>
                <a:ea typeface="Cambria"/>
                <a:cs typeface="Cambria"/>
                <a:sym typeface="Cambria"/>
              </a:defRPr>
            </a:lvl1pPr>
            <a:lvl2pPr indent="0" lvl="1" marL="0" marR="0" algn="l">
              <a:lnSpc>
                <a:spcPct val="100000"/>
              </a:lnSpc>
              <a:spcBef>
                <a:spcPts val="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0" lvl="2" marL="0" marR="0" algn="l">
              <a:spcBef>
                <a:spcPts val="0"/>
              </a:spcBef>
              <a:spcAft>
                <a:spcPts val="0"/>
              </a:spcAft>
              <a:buClr>
                <a:schemeClr val="dk1"/>
              </a:buClr>
              <a:buSzPts val="2800"/>
              <a:buNone/>
              <a:defRPr b="0" i="0" sz="1800" u="none" cap="none" strike="noStrike">
                <a:solidFill>
                  <a:schemeClr val="dk1"/>
                </a:solidFill>
              </a:defRPr>
            </a:lvl3pPr>
            <a:lvl4pPr indent="0" lvl="3" marL="0" marR="0" algn="l">
              <a:spcBef>
                <a:spcPts val="0"/>
              </a:spcBef>
              <a:spcAft>
                <a:spcPts val="0"/>
              </a:spcAft>
              <a:buClr>
                <a:schemeClr val="dk1"/>
              </a:buClr>
              <a:buSzPts val="2800"/>
              <a:buNone/>
              <a:defRPr b="0" i="0" sz="1800" u="none" cap="none" strike="noStrike">
                <a:solidFill>
                  <a:schemeClr val="dk1"/>
                </a:solidFill>
              </a:defRPr>
            </a:lvl4pPr>
            <a:lvl5pPr indent="0" lvl="4" marL="0" marR="0" algn="l">
              <a:spcBef>
                <a:spcPts val="0"/>
              </a:spcBef>
              <a:spcAft>
                <a:spcPts val="0"/>
              </a:spcAft>
              <a:buClr>
                <a:schemeClr val="dk1"/>
              </a:buClr>
              <a:buSzPts val="2800"/>
              <a:buNone/>
              <a:defRPr b="0" i="0" sz="1800" u="none" cap="none" strike="noStrike">
                <a:solidFill>
                  <a:schemeClr val="dk1"/>
                </a:solidFill>
              </a:defRPr>
            </a:lvl5pPr>
            <a:lvl6pPr indent="0" lvl="5" marL="0" marR="0" algn="l">
              <a:spcBef>
                <a:spcPts val="0"/>
              </a:spcBef>
              <a:spcAft>
                <a:spcPts val="0"/>
              </a:spcAft>
              <a:buClr>
                <a:schemeClr val="dk1"/>
              </a:buClr>
              <a:buSzPts val="2800"/>
              <a:buNone/>
              <a:defRPr b="0" i="0" sz="1800" u="none" cap="none" strike="noStrike">
                <a:solidFill>
                  <a:schemeClr val="dk1"/>
                </a:solidFill>
              </a:defRPr>
            </a:lvl6pPr>
            <a:lvl7pPr indent="0" lvl="6" marL="0" marR="0" algn="l">
              <a:spcBef>
                <a:spcPts val="0"/>
              </a:spcBef>
              <a:spcAft>
                <a:spcPts val="0"/>
              </a:spcAft>
              <a:buClr>
                <a:schemeClr val="dk1"/>
              </a:buClr>
              <a:buSzPts val="2800"/>
              <a:buNone/>
              <a:defRPr b="0" i="0" sz="1800" u="none" cap="none" strike="noStrike">
                <a:solidFill>
                  <a:schemeClr val="dk1"/>
                </a:solidFill>
              </a:defRPr>
            </a:lvl7pPr>
            <a:lvl8pPr indent="0" lvl="7" marL="0" marR="0" algn="l">
              <a:spcBef>
                <a:spcPts val="0"/>
              </a:spcBef>
              <a:spcAft>
                <a:spcPts val="0"/>
              </a:spcAft>
              <a:buClr>
                <a:schemeClr val="dk1"/>
              </a:buClr>
              <a:buSzPts val="2800"/>
              <a:buNone/>
              <a:defRPr b="0" i="0" sz="1800" u="none" cap="none" strike="noStrike">
                <a:solidFill>
                  <a:schemeClr val="dk1"/>
                </a:solidFill>
              </a:defRPr>
            </a:lvl8pPr>
            <a:lvl9pPr indent="0" lvl="8" marL="0" marR="0" algn="l">
              <a:spcBef>
                <a:spcPts val="0"/>
              </a:spcBef>
              <a:spcAft>
                <a:spcPts val="0"/>
              </a:spcAft>
              <a:buClr>
                <a:schemeClr val="dk1"/>
              </a:buClr>
              <a:buSzPts val="2800"/>
              <a:buNone/>
              <a:defRPr b="0" i="0" sz="1800" u="none" cap="none" strike="noStrike">
                <a:solidFill>
                  <a:schemeClr val="dk1"/>
                </a:solidFill>
              </a:defRPr>
            </a:lvl9pPr>
          </a:lstStyle>
          <a:p/>
        </p:txBody>
      </p:sp>
      <p:pic>
        <p:nvPicPr>
          <p:cNvPr id="55" name="Google Shape;55;p13"/>
          <p:cNvPicPr preferRelativeResize="0"/>
          <p:nvPr/>
        </p:nvPicPr>
        <p:blipFill>
          <a:blip r:embed="rId2">
            <a:alphaModFix/>
          </a:blip>
          <a:stretch>
            <a:fillRect/>
          </a:stretch>
        </p:blipFill>
        <p:spPr>
          <a:xfrm>
            <a:off x="32476" y="-1"/>
            <a:ext cx="932334" cy="109198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p15"/>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62" name="Google Shape;62;p15"/>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63" name="Google Shape;63;p15"/>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64" name="Google Shape;64;p15"/>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65" name="Google Shape;65;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6" name="Shape 66"/>
        <p:cNvGrpSpPr/>
        <p:nvPr/>
      </p:nvGrpSpPr>
      <p:grpSpPr>
        <a:xfrm>
          <a:off x="0" y="0"/>
          <a:ext cx="0" cy="0"/>
          <a:chOff x="0" y="0"/>
          <a:chExt cx="0" cy="0"/>
        </a:xfrm>
      </p:grpSpPr>
      <p:sp>
        <p:nvSpPr>
          <p:cNvPr id="67" name="Google Shape;67;p16"/>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68" name="Google Shape;68;p16"/>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69" name="Google Shape;69;p16"/>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70" name="Google Shape;70;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1" name="Shape 71"/>
        <p:cNvGrpSpPr/>
        <p:nvPr/>
      </p:nvGrpSpPr>
      <p:grpSpPr>
        <a:xfrm>
          <a:off x="0" y="0"/>
          <a:ext cx="0" cy="0"/>
          <a:chOff x="0" y="0"/>
          <a:chExt cx="0" cy="0"/>
        </a:xfrm>
      </p:grpSpPr>
      <p:sp>
        <p:nvSpPr>
          <p:cNvPr id="72" name="Google Shape;72;p17"/>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7"/>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74" name="Google Shape;74;p17"/>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75" name="Google Shape;75;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6" name="Shape 76"/>
        <p:cNvGrpSpPr/>
        <p:nvPr/>
      </p:nvGrpSpPr>
      <p:grpSpPr>
        <a:xfrm>
          <a:off x="0" y="0"/>
          <a:ext cx="0" cy="0"/>
          <a:chOff x="0" y="0"/>
          <a:chExt cx="0" cy="0"/>
        </a:xfrm>
      </p:grpSpPr>
      <p:sp>
        <p:nvSpPr>
          <p:cNvPr id="77" name="Google Shape;77;p1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78" name="Google Shape;78;p18"/>
          <p:cNvSpPr txBox="1"/>
          <p:nvPr>
            <p:ph idx="1" type="body"/>
          </p:nvPr>
        </p:nvSpPr>
        <p:spPr>
          <a:xfrm>
            <a:off x="3117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9" name="Google Shape;79;p18"/>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0" name="Google Shape;80;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83" name="Google Shape;83;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4" name="Shape 84"/>
        <p:cNvGrpSpPr/>
        <p:nvPr/>
      </p:nvGrpSpPr>
      <p:grpSpPr>
        <a:xfrm>
          <a:off x="0" y="0"/>
          <a:ext cx="0" cy="0"/>
          <a:chOff x="0" y="0"/>
          <a:chExt cx="0" cy="0"/>
        </a:xfrm>
      </p:grpSpPr>
      <p:sp>
        <p:nvSpPr>
          <p:cNvPr id="85" name="Google Shape;85;p2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86" name="Google Shape;86;p20"/>
          <p:cNvSpPr txBox="1"/>
          <p:nvPr>
            <p:ph idx="1" type="body"/>
          </p:nvPr>
        </p:nvSpPr>
        <p:spPr>
          <a:xfrm>
            <a:off x="311700" y="1399400"/>
            <a:ext cx="2808000" cy="2784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87" name="Google Shape;87;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8" name="Shape 88"/>
        <p:cNvGrpSpPr/>
        <p:nvPr/>
      </p:nvGrpSpPr>
      <p:grpSpPr>
        <a:xfrm>
          <a:off x="0" y="0"/>
          <a:ext cx="0" cy="0"/>
          <a:chOff x="0" y="0"/>
          <a:chExt cx="0" cy="0"/>
        </a:xfrm>
      </p:grpSpPr>
      <p:sp>
        <p:nvSpPr>
          <p:cNvPr id="89" name="Google Shape;89;p2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1"/>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1" name="Google Shape;91;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2" name="Shape 92"/>
        <p:cNvGrpSpPr/>
        <p:nvPr/>
      </p:nvGrpSpPr>
      <p:grpSpPr>
        <a:xfrm>
          <a:off x="0" y="0"/>
          <a:ext cx="0" cy="0"/>
          <a:chOff x="0" y="0"/>
          <a:chExt cx="0" cy="0"/>
        </a:xfrm>
      </p:grpSpPr>
      <p:sp>
        <p:nvSpPr>
          <p:cNvPr id="93" name="Google Shape;93;p22"/>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4" name="Google Shape;94;p22"/>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5" name="Google Shape;95;p22"/>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96" name="Google Shape;96;p22"/>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97" name="Google Shape;97;p22"/>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98" name="Google Shape;9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sp>
        <p:nvSpPr>
          <p:cNvPr id="100" name="Google Shape;100;p23"/>
          <p:cNvSpPr txBox="1"/>
          <p:nvPr>
            <p:ph idx="1" type="body"/>
          </p:nvPr>
        </p:nvSpPr>
        <p:spPr>
          <a:xfrm>
            <a:off x="319500" y="42189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101" name="Google Shape;101;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2" name="Shape 102"/>
        <p:cNvGrpSpPr/>
        <p:nvPr/>
      </p:nvGrpSpPr>
      <p:grpSpPr>
        <a:xfrm>
          <a:off x="0" y="0"/>
          <a:ext cx="0" cy="0"/>
          <a:chOff x="0" y="0"/>
          <a:chExt cx="0" cy="0"/>
        </a:xfrm>
      </p:grpSpPr>
      <p:sp>
        <p:nvSpPr>
          <p:cNvPr id="103" name="Google Shape;103;p2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4"/>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105" name="Google Shape;105;p24"/>
          <p:cNvSpPr txBox="1"/>
          <p:nvPr>
            <p:ph idx="1" type="body"/>
          </p:nvPr>
        </p:nvSpPr>
        <p:spPr>
          <a:xfrm>
            <a:off x="311700" y="316200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06" name="Google Shape;106;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7" name="Shape 107"/>
        <p:cNvGrpSpPr/>
        <p:nvPr/>
      </p:nvGrpSpPr>
      <p:grpSpPr>
        <a:xfrm>
          <a:off x="0" y="0"/>
          <a:ext cx="0" cy="0"/>
          <a:chOff x="0" y="0"/>
          <a:chExt cx="0" cy="0"/>
        </a:xfrm>
      </p:grpSpPr>
      <p:sp>
        <p:nvSpPr>
          <p:cNvPr id="108" name="Google Shape;108;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113" name="Shape 113"/>
        <p:cNvGrpSpPr/>
        <p:nvPr/>
      </p:nvGrpSpPr>
      <p:grpSpPr>
        <a:xfrm>
          <a:off x="0" y="0"/>
          <a:ext cx="0" cy="0"/>
          <a:chOff x="0" y="0"/>
          <a:chExt cx="0" cy="0"/>
        </a:xfrm>
      </p:grpSpPr>
      <p:sp>
        <p:nvSpPr>
          <p:cNvPr id="114" name="Google Shape;114;p27"/>
          <p:cNvSpPr txBox="1"/>
          <p:nvPr>
            <p:ph idx="1" type="subTitle"/>
          </p:nvPr>
        </p:nvSpPr>
        <p:spPr>
          <a:xfrm>
            <a:off x="463425" y="3865088"/>
            <a:ext cx="8220300" cy="1314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640"/>
              </a:spcBef>
              <a:spcAft>
                <a:spcPts val="0"/>
              </a:spcAft>
              <a:buClr>
                <a:srgbClr val="888888"/>
              </a:buClr>
              <a:buSzPts val="4400"/>
              <a:buFont typeface="Cambria"/>
              <a:buNone/>
              <a:defRPr i="0" sz="4400" u="none" cap="none" strike="noStrike">
                <a:solidFill>
                  <a:srgbClr val="000000"/>
                </a:solidFill>
                <a:latin typeface="Cambria"/>
                <a:ea typeface="Cambria"/>
                <a:cs typeface="Cambria"/>
                <a:sym typeface="Cambria"/>
              </a:defRPr>
            </a:lvl1pPr>
            <a:lvl2pPr indent="0" lvl="1" marL="457200" marR="0" algn="ctr">
              <a:lnSpc>
                <a:spcPct val="100000"/>
              </a:lnSpc>
              <a:spcBef>
                <a:spcPts val="560"/>
              </a:spcBef>
              <a:spcAft>
                <a:spcPts val="0"/>
              </a:spcAft>
              <a:buClr>
                <a:srgbClr val="888888"/>
              </a:buClr>
              <a:buSzPts val="2800"/>
              <a:buFont typeface="Questrial"/>
              <a:buNone/>
              <a:defRPr b="0" i="0" sz="1400" u="none" cap="none" strike="noStrike">
                <a:solidFill>
                  <a:srgbClr val="000000"/>
                </a:solidFill>
                <a:latin typeface="Arial"/>
                <a:ea typeface="Arial"/>
                <a:cs typeface="Arial"/>
                <a:sym typeface="Arial"/>
              </a:defRPr>
            </a:lvl2pPr>
            <a:lvl3pPr indent="0" lvl="2" marL="914400" marR="0" algn="ctr">
              <a:lnSpc>
                <a:spcPct val="100000"/>
              </a:lnSpc>
              <a:spcBef>
                <a:spcPts val="480"/>
              </a:spcBef>
              <a:spcAft>
                <a:spcPts val="0"/>
              </a:spcAft>
              <a:buClr>
                <a:srgbClr val="888888"/>
              </a:buClr>
              <a:buSzPts val="2000"/>
              <a:buFont typeface="Questrial"/>
              <a:buNone/>
              <a:defRPr b="0" i="0" sz="1400" u="none" cap="none" strike="noStrike">
                <a:solidFill>
                  <a:srgbClr val="000000"/>
                </a:solidFill>
                <a:latin typeface="Arial"/>
                <a:ea typeface="Arial"/>
                <a:cs typeface="Arial"/>
                <a:sym typeface="Arial"/>
              </a:defRPr>
            </a:lvl3pPr>
            <a:lvl4pPr indent="0" lvl="3" marL="1371600" marR="0" algn="ctr">
              <a:lnSpc>
                <a:spcPct val="100000"/>
              </a:lnSpc>
              <a:spcBef>
                <a:spcPts val="40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4pPr>
            <a:lvl5pPr indent="0" lvl="4" marL="1828800" marR="0" algn="ctr">
              <a:lnSpc>
                <a:spcPct val="100000"/>
              </a:lnSpc>
              <a:spcBef>
                <a:spcPts val="40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5pPr>
            <a:lvl6pPr indent="0" lvl="5" marL="2286000" marR="0" algn="ctr">
              <a:lnSpc>
                <a:spcPct val="100000"/>
              </a:lnSpc>
              <a:spcBef>
                <a:spcPts val="40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6pPr>
            <a:lvl7pPr indent="0" lvl="6" marL="2743200" marR="0" algn="ctr">
              <a:lnSpc>
                <a:spcPct val="100000"/>
              </a:lnSpc>
              <a:spcBef>
                <a:spcPts val="40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7pPr>
            <a:lvl8pPr indent="0" lvl="7" marL="3200400" marR="0" algn="ctr">
              <a:lnSpc>
                <a:spcPct val="100000"/>
              </a:lnSpc>
              <a:spcBef>
                <a:spcPts val="40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8pPr>
            <a:lvl9pPr indent="0" lvl="8" marL="3657600" marR="0" algn="ctr">
              <a:lnSpc>
                <a:spcPct val="100000"/>
              </a:lnSpc>
              <a:spcBef>
                <a:spcPts val="400"/>
              </a:spcBef>
              <a:spcAft>
                <a:spcPts val="0"/>
              </a:spcAft>
              <a:buClr>
                <a:srgbClr val="888888"/>
              </a:buClr>
              <a:buSzPts val="1400"/>
              <a:buFont typeface="Questrial"/>
              <a:buNone/>
              <a:defRPr b="0" i="0" sz="1400" u="none" cap="none" strike="noStrike">
                <a:solidFill>
                  <a:srgbClr val="000000"/>
                </a:solidFill>
                <a:latin typeface="Arial"/>
                <a:ea typeface="Arial"/>
                <a:cs typeface="Arial"/>
                <a:sym typeface="Arial"/>
              </a:defRPr>
            </a:lvl9pPr>
          </a:lstStyle>
          <a:p/>
        </p:txBody>
      </p:sp>
      <p:sp>
        <p:nvSpPr>
          <p:cNvPr id="115" name="Google Shape;115;p27"/>
          <p:cNvSpPr txBox="1"/>
          <p:nvPr>
            <p:ph type="title"/>
          </p:nvPr>
        </p:nvSpPr>
        <p:spPr>
          <a:xfrm>
            <a:off x="370125" y="359250"/>
            <a:ext cx="8406900" cy="1259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6400"/>
              <a:buNone/>
              <a:defRPr sz="6400">
                <a:solidFill>
                  <a:schemeClr val="dk1"/>
                </a:solidFill>
              </a:defRPr>
            </a:lvl1pPr>
            <a:lvl2pPr lvl="1">
              <a:spcBef>
                <a:spcPts val="0"/>
              </a:spcBef>
              <a:spcAft>
                <a:spcPts val="0"/>
              </a:spcAft>
              <a:buClr>
                <a:schemeClr val="dk1"/>
              </a:buClr>
              <a:buSzPts val="1400"/>
              <a:buNone/>
              <a:defRPr>
                <a:solidFill>
                  <a:schemeClr val="dk1"/>
                </a:solidFill>
                <a:latin typeface="Questrial"/>
                <a:ea typeface="Questrial"/>
                <a:cs typeface="Questrial"/>
                <a:sym typeface="Questrial"/>
              </a:defRPr>
            </a:lvl2pPr>
            <a:lvl3pPr lvl="2">
              <a:spcBef>
                <a:spcPts val="0"/>
              </a:spcBef>
              <a:spcAft>
                <a:spcPts val="0"/>
              </a:spcAft>
              <a:buClr>
                <a:schemeClr val="dk1"/>
              </a:buClr>
              <a:buSzPts val="1400"/>
              <a:buNone/>
              <a:defRPr>
                <a:solidFill>
                  <a:schemeClr val="dk1"/>
                </a:solidFill>
                <a:latin typeface="Questrial"/>
                <a:ea typeface="Questrial"/>
                <a:cs typeface="Questrial"/>
                <a:sym typeface="Questrial"/>
              </a:defRPr>
            </a:lvl3pPr>
            <a:lvl4pPr lvl="3">
              <a:spcBef>
                <a:spcPts val="0"/>
              </a:spcBef>
              <a:spcAft>
                <a:spcPts val="0"/>
              </a:spcAft>
              <a:buClr>
                <a:schemeClr val="dk1"/>
              </a:buClr>
              <a:buSzPts val="1400"/>
              <a:buNone/>
              <a:defRPr>
                <a:solidFill>
                  <a:schemeClr val="dk1"/>
                </a:solidFill>
                <a:latin typeface="Questrial"/>
                <a:ea typeface="Questrial"/>
                <a:cs typeface="Questrial"/>
                <a:sym typeface="Questrial"/>
              </a:defRPr>
            </a:lvl4pPr>
            <a:lvl5pPr lvl="4">
              <a:spcBef>
                <a:spcPts val="0"/>
              </a:spcBef>
              <a:spcAft>
                <a:spcPts val="0"/>
              </a:spcAft>
              <a:buClr>
                <a:schemeClr val="dk1"/>
              </a:buClr>
              <a:buSzPts val="1400"/>
              <a:buNone/>
              <a:defRPr>
                <a:solidFill>
                  <a:schemeClr val="dk1"/>
                </a:solidFill>
                <a:latin typeface="Questrial"/>
                <a:ea typeface="Questrial"/>
                <a:cs typeface="Questrial"/>
                <a:sym typeface="Questrial"/>
              </a:defRPr>
            </a:lvl5pPr>
            <a:lvl6pPr lvl="5">
              <a:spcBef>
                <a:spcPts val="0"/>
              </a:spcBef>
              <a:spcAft>
                <a:spcPts val="0"/>
              </a:spcAft>
              <a:buClr>
                <a:schemeClr val="dk1"/>
              </a:buClr>
              <a:buSzPts val="1400"/>
              <a:buNone/>
              <a:defRPr>
                <a:solidFill>
                  <a:schemeClr val="dk1"/>
                </a:solidFill>
                <a:latin typeface="Questrial"/>
                <a:ea typeface="Questrial"/>
                <a:cs typeface="Questrial"/>
                <a:sym typeface="Questrial"/>
              </a:defRPr>
            </a:lvl6pPr>
            <a:lvl7pPr lvl="6">
              <a:spcBef>
                <a:spcPts val="0"/>
              </a:spcBef>
              <a:spcAft>
                <a:spcPts val="0"/>
              </a:spcAft>
              <a:buClr>
                <a:schemeClr val="dk1"/>
              </a:buClr>
              <a:buSzPts val="1400"/>
              <a:buNone/>
              <a:defRPr>
                <a:solidFill>
                  <a:schemeClr val="dk1"/>
                </a:solidFill>
                <a:latin typeface="Questrial"/>
                <a:ea typeface="Questrial"/>
                <a:cs typeface="Questrial"/>
                <a:sym typeface="Questrial"/>
              </a:defRPr>
            </a:lvl7pPr>
            <a:lvl8pPr lvl="7">
              <a:spcBef>
                <a:spcPts val="0"/>
              </a:spcBef>
              <a:spcAft>
                <a:spcPts val="0"/>
              </a:spcAft>
              <a:buClr>
                <a:schemeClr val="dk1"/>
              </a:buClr>
              <a:buSzPts val="1400"/>
              <a:buNone/>
              <a:defRPr>
                <a:solidFill>
                  <a:schemeClr val="dk1"/>
                </a:solidFill>
                <a:latin typeface="Questrial"/>
                <a:ea typeface="Questrial"/>
                <a:cs typeface="Questrial"/>
                <a:sym typeface="Questrial"/>
              </a:defRPr>
            </a:lvl8pPr>
            <a:lvl9pPr lvl="8">
              <a:spcBef>
                <a:spcPts val="0"/>
              </a:spcBef>
              <a:spcAft>
                <a:spcPts val="0"/>
              </a:spcAft>
              <a:buClr>
                <a:schemeClr val="dk1"/>
              </a:buClr>
              <a:buSzPts val="1400"/>
              <a:buNone/>
              <a:defRPr>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16" name="Shape 116"/>
        <p:cNvGrpSpPr/>
        <p:nvPr/>
      </p:nvGrpSpPr>
      <p:grpSpPr>
        <a:xfrm>
          <a:off x="0" y="0"/>
          <a:ext cx="0" cy="0"/>
          <a:chOff x="0" y="0"/>
          <a:chExt cx="0" cy="0"/>
        </a:xfrm>
      </p:grpSpPr>
      <p:sp>
        <p:nvSpPr>
          <p:cNvPr id="117" name="Google Shape;117;p28"/>
          <p:cNvSpPr txBox="1"/>
          <p:nvPr>
            <p:ph type="title"/>
          </p:nvPr>
        </p:nvSpPr>
        <p:spPr>
          <a:xfrm>
            <a:off x="457200" y="643819"/>
            <a:ext cx="8189100" cy="165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0000"/>
              </a:buClr>
              <a:buSzPts val="6800"/>
              <a:buNone/>
              <a:defRPr sz="6800">
                <a:solidFill>
                  <a:srgbClr val="000000"/>
                </a:solidFill>
              </a:defRPr>
            </a:lvl1pPr>
            <a:lvl2pPr lvl="1" algn="ctr">
              <a:spcBef>
                <a:spcPts val="0"/>
              </a:spcBef>
              <a:spcAft>
                <a:spcPts val="0"/>
              </a:spcAft>
              <a:buSzPts val="1400"/>
              <a:buNone/>
              <a:defRPr/>
            </a:lvl2pPr>
            <a:lvl3pPr lvl="2" algn="ctr">
              <a:spcBef>
                <a:spcPts val="0"/>
              </a:spcBef>
              <a:spcAft>
                <a:spcPts val="0"/>
              </a:spcAft>
              <a:buSzPts val="1400"/>
              <a:buChar char="■"/>
              <a:defRPr/>
            </a:lvl3pPr>
            <a:lvl4pPr lvl="3" algn="ctr">
              <a:spcBef>
                <a:spcPts val="0"/>
              </a:spcBef>
              <a:spcAft>
                <a:spcPts val="0"/>
              </a:spcAft>
              <a:buSzPts val="1400"/>
              <a:buChar char="●"/>
              <a:defRPr/>
            </a:lvl4pPr>
            <a:lvl5pPr lvl="4" algn="ctr">
              <a:spcBef>
                <a:spcPts val="0"/>
              </a:spcBef>
              <a:spcAft>
                <a:spcPts val="0"/>
              </a:spcAft>
              <a:buSzPts val="1400"/>
              <a:buChar char="○"/>
              <a:defRPr/>
            </a:lvl5pPr>
            <a:lvl6pPr lvl="5" algn="ctr">
              <a:spcBef>
                <a:spcPts val="0"/>
              </a:spcBef>
              <a:spcAft>
                <a:spcPts val="0"/>
              </a:spcAft>
              <a:buSzPts val="1400"/>
              <a:buChar char="■"/>
              <a:defRPr/>
            </a:lvl6pPr>
            <a:lvl7pPr lvl="6" algn="ctr">
              <a:spcBef>
                <a:spcPts val="0"/>
              </a:spcBef>
              <a:spcAft>
                <a:spcPts val="0"/>
              </a:spcAft>
              <a:buSzPts val="1400"/>
              <a:buChar char="●"/>
              <a:defRPr/>
            </a:lvl7pPr>
            <a:lvl8pPr lvl="7" algn="ctr">
              <a:spcBef>
                <a:spcPts val="0"/>
              </a:spcBef>
              <a:spcAft>
                <a:spcPts val="0"/>
              </a:spcAft>
              <a:buSzPts val="1400"/>
              <a:buChar char="○"/>
              <a:defRPr/>
            </a:lvl8pPr>
            <a:lvl9pPr lvl="8" algn="ctr">
              <a:spcBef>
                <a:spcPts val="0"/>
              </a:spcBef>
              <a:spcAft>
                <a:spcPts val="0"/>
              </a:spcAft>
              <a:buSzPts val="1400"/>
              <a:buChar char="■"/>
              <a:defRPr/>
            </a:lvl9pPr>
          </a:lstStyle>
          <a:p/>
        </p:txBody>
      </p:sp>
      <p:sp>
        <p:nvSpPr>
          <p:cNvPr id="118" name="Google Shape;118;p28"/>
          <p:cNvSpPr txBox="1"/>
          <p:nvPr>
            <p:ph idx="1" type="body"/>
          </p:nvPr>
        </p:nvSpPr>
        <p:spPr>
          <a:xfrm>
            <a:off x="2506828" y="2879944"/>
            <a:ext cx="5875200" cy="1125300"/>
          </a:xfrm>
          <a:prstGeom prst="rect">
            <a:avLst/>
          </a:prstGeom>
          <a:noFill/>
          <a:ln>
            <a:noFill/>
          </a:ln>
        </p:spPr>
        <p:txBody>
          <a:bodyPr anchorCtr="0" anchor="t" bIns="91425" lIns="91425" spcFirstLastPara="1" rIns="91425" wrap="square" tIns="91425">
            <a:noAutofit/>
          </a:bodyPr>
          <a:lstStyle>
            <a:lvl1pPr indent="-228600" lvl="0" marL="457200">
              <a:lnSpc>
                <a:spcPct val="100000"/>
              </a:lnSpc>
              <a:spcBef>
                <a:spcPts val="0"/>
              </a:spcBef>
              <a:spcAft>
                <a:spcPts val="0"/>
              </a:spcAft>
              <a:buClr>
                <a:srgbClr val="888888"/>
              </a:buClr>
              <a:buSzPts val="2200"/>
              <a:buFont typeface="Cambria"/>
              <a:buNone/>
              <a:defRPr>
                <a:latin typeface="Cambria"/>
                <a:ea typeface="Cambria"/>
                <a:cs typeface="Cambria"/>
                <a:sym typeface="Cambria"/>
              </a:defRPr>
            </a:lvl1pPr>
            <a:lvl2pPr indent="-228600" lvl="1" marL="914400">
              <a:lnSpc>
                <a:spcPct val="100000"/>
              </a:lnSpc>
              <a:spcBef>
                <a:spcPts val="1600"/>
              </a:spcBef>
              <a:spcAft>
                <a:spcPts val="0"/>
              </a:spcAft>
              <a:buClr>
                <a:srgbClr val="888888"/>
              </a:buClr>
              <a:buSzPts val="2800"/>
              <a:buFont typeface="Questrial"/>
              <a:buNone/>
              <a:defRPr/>
            </a:lvl2pPr>
            <a:lvl3pPr indent="-228600" lvl="2" marL="1371600">
              <a:lnSpc>
                <a:spcPct val="100000"/>
              </a:lnSpc>
              <a:spcBef>
                <a:spcPts val="1200"/>
              </a:spcBef>
              <a:spcAft>
                <a:spcPts val="0"/>
              </a:spcAft>
              <a:buClr>
                <a:srgbClr val="888888"/>
              </a:buClr>
              <a:buSzPts val="2000"/>
              <a:buFont typeface="Questrial"/>
              <a:buNone/>
              <a:defRPr/>
            </a:lvl3pPr>
            <a:lvl4pPr indent="-228600" lvl="3" marL="1828800">
              <a:spcBef>
                <a:spcPts val="1000"/>
              </a:spcBef>
              <a:spcAft>
                <a:spcPts val="0"/>
              </a:spcAft>
              <a:buClr>
                <a:srgbClr val="888888"/>
              </a:buClr>
              <a:buSzPts val="1400"/>
              <a:buFont typeface="Questrial"/>
              <a:buNone/>
              <a:defRPr/>
            </a:lvl4pPr>
            <a:lvl5pPr indent="-228600" lvl="4" marL="2286000">
              <a:spcBef>
                <a:spcPts val="0"/>
              </a:spcBef>
              <a:spcAft>
                <a:spcPts val="0"/>
              </a:spcAft>
              <a:buClr>
                <a:srgbClr val="888888"/>
              </a:buClr>
              <a:buSzPts val="1400"/>
              <a:buFont typeface="Questrial"/>
              <a:buNone/>
              <a:defRPr/>
            </a:lvl5pPr>
            <a:lvl6pPr indent="-228600" lvl="5" marL="2743200">
              <a:spcBef>
                <a:spcPts val="0"/>
              </a:spcBef>
              <a:spcAft>
                <a:spcPts val="0"/>
              </a:spcAft>
              <a:buClr>
                <a:srgbClr val="888888"/>
              </a:buClr>
              <a:buSzPts val="1400"/>
              <a:buFont typeface="Questrial"/>
              <a:buNone/>
              <a:defRPr/>
            </a:lvl6pPr>
            <a:lvl7pPr indent="-228600" lvl="6" marL="3200400">
              <a:spcBef>
                <a:spcPts val="0"/>
              </a:spcBef>
              <a:spcAft>
                <a:spcPts val="0"/>
              </a:spcAft>
              <a:buClr>
                <a:srgbClr val="888888"/>
              </a:buClr>
              <a:buSzPts val="1400"/>
              <a:buFont typeface="Questrial"/>
              <a:buNone/>
              <a:defRPr/>
            </a:lvl7pPr>
            <a:lvl8pPr indent="-228600" lvl="7" marL="3657600">
              <a:spcBef>
                <a:spcPts val="0"/>
              </a:spcBef>
              <a:spcAft>
                <a:spcPts val="0"/>
              </a:spcAft>
              <a:buClr>
                <a:srgbClr val="888888"/>
              </a:buClr>
              <a:buSzPts val="1400"/>
              <a:buFont typeface="Questrial"/>
              <a:buNone/>
              <a:defRPr/>
            </a:lvl8pPr>
            <a:lvl9pPr indent="-228600" lvl="8" marL="4114800">
              <a:spcBef>
                <a:spcPts val="0"/>
              </a:spcBef>
              <a:spcAft>
                <a:spcPts val="0"/>
              </a:spcAft>
              <a:buClr>
                <a:srgbClr val="888888"/>
              </a:buClr>
              <a:buSzPts val="1400"/>
              <a:buFont typeface="Questrial"/>
              <a:buNone/>
              <a:defRPr/>
            </a:lvl9pPr>
          </a:lstStyle>
          <a:p/>
        </p:txBody>
      </p:sp>
      <p:sp>
        <p:nvSpPr>
          <p:cNvPr id="119" name="Google Shape;119;p28"/>
          <p:cNvSpPr txBox="1"/>
          <p:nvPr/>
        </p:nvSpPr>
        <p:spPr>
          <a:xfrm>
            <a:off x="849850" y="2678088"/>
            <a:ext cx="2772900" cy="467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i="1" lang="en" sz="1800">
                <a:latin typeface="Calibri"/>
                <a:ea typeface="Calibri"/>
                <a:cs typeface="Calibri"/>
                <a:sym typeface="Calibri"/>
              </a:rPr>
              <a:t>Presented by:</a:t>
            </a:r>
            <a:endParaRPr i="1" sz="1800">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0" name="Shape 120"/>
        <p:cNvGrpSpPr/>
        <p:nvPr/>
      </p:nvGrpSpPr>
      <p:grpSpPr>
        <a:xfrm>
          <a:off x="0" y="0"/>
          <a:ext cx="0" cy="0"/>
          <a:chOff x="0" y="0"/>
          <a:chExt cx="0" cy="0"/>
        </a:xfrm>
      </p:grpSpPr>
      <p:sp>
        <p:nvSpPr>
          <p:cNvPr id="121" name="Google Shape;121;p29"/>
          <p:cNvSpPr txBox="1"/>
          <p:nvPr>
            <p:ph idx="1" type="body"/>
          </p:nvPr>
        </p:nvSpPr>
        <p:spPr>
          <a:xfrm>
            <a:off x="457200" y="1200150"/>
            <a:ext cx="8229600" cy="3394500"/>
          </a:xfrm>
          <a:prstGeom prst="rect">
            <a:avLst/>
          </a:prstGeom>
          <a:noFill/>
          <a:ln cap="flat" cmpd="sng" w="9525">
            <a:solidFill>
              <a:srgbClr val="FF0000">
                <a:alpha val="0"/>
              </a:srgbClr>
            </a:solidFill>
            <a:prstDash val="solid"/>
            <a:round/>
            <a:headEnd len="sm" w="sm" type="none"/>
            <a:tailEnd len="sm" w="sm" type="none"/>
          </a:ln>
        </p:spPr>
        <p:txBody>
          <a:bodyPr anchorCtr="0" anchor="t" bIns="91425" lIns="91425" spcFirstLastPara="1" rIns="91425" wrap="square" tIns="91425">
            <a:noAutofit/>
          </a:bodyPr>
          <a:lstStyle>
            <a:lvl1pPr indent="-381000" lvl="0" marL="457200">
              <a:spcBef>
                <a:spcPts val="1200"/>
              </a:spcBef>
              <a:spcAft>
                <a:spcPts val="0"/>
              </a:spcAft>
              <a:buSzPts val="2400"/>
              <a:buFont typeface="Cambria"/>
              <a:buChar char="➔"/>
              <a:defRPr sz="2800">
                <a:latin typeface="Cambria"/>
                <a:ea typeface="Cambria"/>
                <a:cs typeface="Cambria"/>
                <a:sym typeface="Cambria"/>
              </a:defRPr>
            </a:lvl1pPr>
            <a:lvl2pPr indent="-355600" lvl="1" marL="914400">
              <a:spcBef>
                <a:spcPts val="1200"/>
              </a:spcBef>
              <a:spcAft>
                <a:spcPts val="0"/>
              </a:spcAft>
              <a:buClr>
                <a:srgbClr val="0000FF"/>
              </a:buClr>
              <a:buSzPts val="2000"/>
              <a:buChar char="◆"/>
              <a:defRPr sz="2400">
                <a:solidFill>
                  <a:srgbClr val="0000FF"/>
                </a:solidFill>
              </a:defRPr>
            </a:lvl2pPr>
            <a:lvl3pPr indent="-342900" lvl="2" marL="1371600">
              <a:spcBef>
                <a:spcPts val="1000"/>
              </a:spcBef>
              <a:spcAft>
                <a:spcPts val="0"/>
              </a:spcAft>
              <a:buSzPts val="1800"/>
              <a:buChar char="●"/>
              <a:defRPr>
                <a:latin typeface="Questrial"/>
                <a:ea typeface="Questrial"/>
                <a:cs typeface="Questrial"/>
                <a:sym typeface="Questrial"/>
              </a:defRPr>
            </a:lvl3pPr>
            <a:lvl4pPr indent="-317500" lvl="3" marL="1828800">
              <a:spcBef>
                <a:spcPts val="800"/>
              </a:spcBef>
              <a:spcAft>
                <a:spcPts val="0"/>
              </a:spcAft>
              <a:buSzPts val="1400"/>
              <a:buChar char="○"/>
              <a:defRPr sz="1600">
                <a:latin typeface="Questrial"/>
                <a:ea typeface="Questrial"/>
                <a:cs typeface="Questrial"/>
                <a:sym typeface="Questrial"/>
              </a:defRPr>
            </a:lvl4pPr>
            <a:lvl5pPr indent="-317500" lvl="4" marL="2286000">
              <a:spcBef>
                <a:spcPts val="400"/>
              </a:spcBef>
              <a:spcAft>
                <a:spcPts val="0"/>
              </a:spcAft>
              <a:buSzPts val="1400"/>
              <a:buChar char="◆"/>
              <a:defRPr sz="2400">
                <a:latin typeface="Questrial"/>
                <a:ea typeface="Questrial"/>
                <a:cs typeface="Questrial"/>
                <a:sym typeface="Questrial"/>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sp>
        <p:nvSpPr>
          <p:cNvPr id="122" name="Google Shape;122;p29"/>
          <p:cNvSpPr txBox="1"/>
          <p:nvPr>
            <p:ph idx="12" type="sldNum"/>
          </p:nvPr>
        </p:nvSpPr>
        <p:spPr>
          <a:xfrm>
            <a:off x="6553200" y="4767263"/>
            <a:ext cx="2133600"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23" name="Google Shape;123;p29"/>
          <p:cNvSpPr/>
          <p:nvPr/>
        </p:nvSpPr>
        <p:spPr>
          <a:xfrm>
            <a:off x="0" y="0"/>
            <a:ext cx="9144000" cy="1092000"/>
          </a:xfrm>
          <a:prstGeom prst="rect">
            <a:avLst/>
          </a:prstGeom>
          <a:solidFill>
            <a:srgbClr val="FFE815"/>
          </a:solidFill>
          <a:ln cap="flat" cmpd="sng" w="9525">
            <a:solidFill>
              <a:srgbClr val="FFE81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9"/>
          <p:cNvSpPr txBox="1"/>
          <p:nvPr>
            <p:ph type="title"/>
          </p:nvPr>
        </p:nvSpPr>
        <p:spPr>
          <a:xfrm>
            <a:off x="1073400" y="14428"/>
            <a:ext cx="7824900" cy="1063200"/>
          </a:xfrm>
          <a:prstGeom prst="rect">
            <a:avLst/>
          </a:prstGeom>
          <a:noFill/>
          <a:ln cap="flat" cmpd="sng" w="76200">
            <a:solidFill>
              <a:srgbClr val="0000FF">
                <a:alpha val="0"/>
              </a:srgbClr>
            </a:solidFill>
            <a:prstDash val="solid"/>
            <a:round/>
            <a:headEnd len="sm" w="sm" type="none"/>
            <a:tailEnd len="sm" w="sm" type="none"/>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chemeClr val="dk1"/>
              </a:buClr>
              <a:buSzPts val="1000"/>
              <a:buFont typeface="Cambria"/>
              <a:buNone/>
              <a:defRPr i="0" sz="4000" u="none" cap="none" strike="noStrike">
                <a:solidFill>
                  <a:schemeClr val="dk1"/>
                </a:solidFill>
                <a:latin typeface="Cambria"/>
                <a:ea typeface="Cambria"/>
                <a:cs typeface="Cambria"/>
                <a:sym typeface="Cambria"/>
              </a:defRPr>
            </a:lvl1pPr>
            <a:lvl2pPr indent="0" lvl="1"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88900" lvl="2" marL="0" marR="0" algn="l">
              <a:spcBef>
                <a:spcPts val="0"/>
              </a:spcBef>
              <a:spcAft>
                <a:spcPts val="0"/>
              </a:spcAft>
              <a:buClr>
                <a:schemeClr val="dk1"/>
              </a:buClr>
              <a:buSzPts val="1400"/>
              <a:buChar char="■"/>
              <a:defRPr b="0" i="0" sz="1800" u="none" cap="none" strike="noStrike">
                <a:solidFill>
                  <a:schemeClr val="dk1"/>
                </a:solidFill>
              </a:defRPr>
            </a:lvl3pPr>
            <a:lvl4pPr indent="-88900" lvl="3" marL="0" marR="0" algn="l">
              <a:spcBef>
                <a:spcPts val="0"/>
              </a:spcBef>
              <a:spcAft>
                <a:spcPts val="0"/>
              </a:spcAft>
              <a:buClr>
                <a:schemeClr val="dk1"/>
              </a:buClr>
              <a:buSzPts val="1400"/>
              <a:buChar char="●"/>
              <a:defRPr b="0" i="0" sz="1800" u="none" cap="none" strike="noStrike">
                <a:solidFill>
                  <a:schemeClr val="dk1"/>
                </a:solidFill>
              </a:defRPr>
            </a:lvl4pPr>
            <a:lvl5pPr indent="-88900" lvl="4" marL="0" marR="0" algn="l">
              <a:spcBef>
                <a:spcPts val="0"/>
              </a:spcBef>
              <a:spcAft>
                <a:spcPts val="0"/>
              </a:spcAft>
              <a:buClr>
                <a:schemeClr val="dk1"/>
              </a:buClr>
              <a:buSzPts val="1400"/>
              <a:buChar char="○"/>
              <a:defRPr b="0" i="0" sz="1800" u="none" cap="none" strike="noStrike">
                <a:solidFill>
                  <a:schemeClr val="dk1"/>
                </a:solidFill>
              </a:defRPr>
            </a:lvl5pPr>
            <a:lvl6pPr indent="-88900" lvl="5" marL="0" marR="0" algn="l">
              <a:spcBef>
                <a:spcPts val="0"/>
              </a:spcBef>
              <a:spcAft>
                <a:spcPts val="0"/>
              </a:spcAft>
              <a:buClr>
                <a:schemeClr val="dk1"/>
              </a:buClr>
              <a:buSzPts val="1400"/>
              <a:buChar char="■"/>
              <a:defRPr b="0" i="0" sz="1800" u="none" cap="none" strike="noStrike">
                <a:solidFill>
                  <a:schemeClr val="dk1"/>
                </a:solidFill>
              </a:defRPr>
            </a:lvl6pPr>
            <a:lvl7pPr indent="-88900" lvl="6" marL="0" marR="0" algn="l">
              <a:spcBef>
                <a:spcPts val="0"/>
              </a:spcBef>
              <a:spcAft>
                <a:spcPts val="0"/>
              </a:spcAft>
              <a:buClr>
                <a:schemeClr val="dk1"/>
              </a:buClr>
              <a:buSzPts val="1400"/>
              <a:buChar char="●"/>
              <a:defRPr b="0" i="0" sz="1800" u="none" cap="none" strike="noStrike">
                <a:solidFill>
                  <a:schemeClr val="dk1"/>
                </a:solidFill>
              </a:defRPr>
            </a:lvl7pPr>
            <a:lvl8pPr indent="-88900" lvl="7" marL="0" marR="0" algn="l">
              <a:spcBef>
                <a:spcPts val="0"/>
              </a:spcBef>
              <a:spcAft>
                <a:spcPts val="0"/>
              </a:spcAft>
              <a:buClr>
                <a:schemeClr val="dk1"/>
              </a:buClr>
              <a:buSzPts val="1400"/>
              <a:buChar char="○"/>
              <a:defRPr b="0" i="0" sz="1800" u="none" cap="none" strike="noStrike">
                <a:solidFill>
                  <a:schemeClr val="dk1"/>
                </a:solidFill>
              </a:defRPr>
            </a:lvl8pPr>
            <a:lvl9pPr indent="-88900" lvl="8" marL="0" marR="0" algn="l">
              <a:spcBef>
                <a:spcPts val="0"/>
              </a:spcBef>
              <a:spcAft>
                <a:spcPts val="0"/>
              </a:spcAft>
              <a:buClr>
                <a:schemeClr val="dk1"/>
              </a:buClr>
              <a:buSzPts val="1400"/>
              <a:buChar char="■"/>
              <a:defRPr b="0" i="0" sz="1800" u="none" cap="none" strike="noStrike">
                <a:solidFill>
                  <a:schemeClr val="dk1"/>
                </a:solidFill>
              </a:defRPr>
            </a:lvl9pPr>
          </a:lstStyle>
          <a:p/>
        </p:txBody>
      </p:sp>
      <p:pic>
        <p:nvPicPr>
          <p:cNvPr id="125" name="Google Shape;125;p29"/>
          <p:cNvPicPr preferRelativeResize="0"/>
          <p:nvPr/>
        </p:nvPicPr>
        <p:blipFill>
          <a:blip r:embed="rId2">
            <a:alphaModFix/>
          </a:blip>
          <a:stretch>
            <a:fillRect/>
          </a:stretch>
        </p:blipFill>
        <p:spPr>
          <a:xfrm>
            <a:off x="32476" y="-1"/>
            <a:ext cx="932334" cy="1091982"/>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Compare Vertical">
  <p:cSld name="OBJECT_1">
    <p:spTree>
      <p:nvGrpSpPr>
        <p:cNvPr id="126" name="Shape 126"/>
        <p:cNvGrpSpPr/>
        <p:nvPr/>
      </p:nvGrpSpPr>
      <p:grpSpPr>
        <a:xfrm>
          <a:off x="0" y="0"/>
          <a:ext cx="0" cy="0"/>
          <a:chOff x="0" y="0"/>
          <a:chExt cx="0" cy="0"/>
        </a:xfrm>
      </p:grpSpPr>
      <p:sp>
        <p:nvSpPr>
          <p:cNvPr id="127" name="Google Shape;127;p30"/>
          <p:cNvSpPr txBox="1"/>
          <p:nvPr>
            <p:ph idx="1" type="body"/>
          </p:nvPr>
        </p:nvSpPr>
        <p:spPr>
          <a:xfrm>
            <a:off x="457200" y="1200150"/>
            <a:ext cx="8277300" cy="1920300"/>
          </a:xfrm>
          <a:prstGeom prst="rect">
            <a:avLst/>
          </a:prstGeom>
          <a:noFill/>
          <a:ln cap="flat" cmpd="sng" w="9525">
            <a:solidFill>
              <a:srgbClr val="FF0000">
                <a:alpha val="0"/>
              </a:srgbClr>
            </a:solidFill>
            <a:prstDash val="solid"/>
            <a:round/>
            <a:headEnd len="sm" w="sm" type="none"/>
            <a:tailEnd len="sm" w="sm" type="none"/>
          </a:ln>
        </p:spPr>
        <p:txBody>
          <a:bodyPr anchorCtr="0" anchor="t" bIns="91425" lIns="91425" spcFirstLastPara="1" rIns="91425" wrap="square" tIns="91425">
            <a:noAutofit/>
          </a:bodyPr>
          <a:lstStyle>
            <a:lvl1pPr indent="-381000" lvl="0" marL="457200">
              <a:spcBef>
                <a:spcPts val="1200"/>
              </a:spcBef>
              <a:spcAft>
                <a:spcPts val="0"/>
              </a:spcAft>
              <a:buSzPts val="2400"/>
              <a:buFont typeface="Cambria"/>
              <a:buChar char="➔"/>
              <a:defRPr sz="2800">
                <a:latin typeface="Cambria"/>
                <a:ea typeface="Cambria"/>
                <a:cs typeface="Cambria"/>
                <a:sym typeface="Cambria"/>
              </a:defRPr>
            </a:lvl1pPr>
            <a:lvl2pPr indent="-355600" lvl="1" marL="914400">
              <a:spcBef>
                <a:spcPts val="1200"/>
              </a:spcBef>
              <a:spcAft>
                <a:spcPts val="0"/>
              </a:spcAft>
              <a:buClr>
                <a:srgbClr val="0000FF"/>
              </a:buClr>
              <a:buSzPts val="2000"/>
              <a:buChar char="◆"/>
              <a:defRPr sz="2400">
                <a:solidFill>
                  <a:srgbClr val="0000FF"/>
                </a:solidFill>
              </a:defRPr>
            </a:lvl2pPr>
            <a:lvl3pPr indent="-342900" lvl="2" marL="1371600">
              <a:spcBef>
                <a:spcPts val="1000"/>
              </a:spcBef>
              <a:spcAft>
                <a:spcPts val="0"/>
              </a:spcAft>
              <a:buSzPts val="1800"/>
              <a:buChar char="●"/>
              <a:defRPr>
                <a:latin typeface="Questrial"/>
                <a:ea typeface="Questrial"/>
                <a:cs typeface="Questrial"/>
                <a:sym typeface="Questrial"/>
              </a:defRPr>
            </a:lvl3pPr>
            <a:lvl4pPr indent="-317500" lvl="3" marL="1828800">
              <a:spcBef>
                <a:spcPts val="800"/>
              </a:spcBef>
              <a:spcAft>
                <a:spcPts val="0"/>
              </a:spcAft>
              <a:buSzPts val="1400"/>
              <a:buChar char="○"/>
              <a:defRPr sz="1600">
                <a:latin typeface="Questrial"/>
                <a:ea typeface="Questrial"/>
                <a:cs typeface="Questrial"/>
                <a:sym typeface="Questrial"/>
              </a:defRPr>
            </a:lvl4pPr>
            <a:lvl5pPr indent="-317500" lvl="4" marL="2286000">
              <a:spcBef>
                <a:spcPts val="400"/>
              </a:spcBef>
              <a:spcAft>
                <a:spcPts val="0"/>
              </a:spcAft>
              <a:buSzPts val="1400"/>
              <a:buChar char="◆"/>
              <a:defRPr sz="2400">
                <a:latin typeface="Questrial"/>
                <a:ea typeface="Questrial"/>
                <a:cs typeface="Questrial"/>
                <a:sym typeface="Questrial"/>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sp>
        <p:nvSpPr>
          <p:cNvPr id="128" name="Google Shape;128;p30"/>
          <p:cNvSpPr txBox="1"/>
          <p:nvPr>
            <p:ph idx="12" type="sldNum"/>
          </p:nvPr>
        </p:nvSpPr>
        <p:spPr>
          <a:xfrm>
            <a:off x="6553200" y="4767263"/>
            <a:ext cx="2133600" cy="2739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29" name="Google Shape;129;p30"/>
          <p:cNvSpPr/>
          <p:nvPr/>
        </p:nvSpPr>
        <p:spPr>
          <a:xfrm>
            <a:off x="0" y="0"/>
            <a:ext cx="9144000" cy="1092000"/>
          </a:xfrm>
          <a:prstGeom prst="rect">
            <a:avLst/>
          </a:prstGeom>
          <a:solidFill>
            <a:srgbClr val="FFE815"/>
          </a:solidFill>
          <a:ln cap="flat" cmpd="sng" w="9525">
            <a:solidFill>
              <a:srgbClr val="FFE81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30"/>
          <p:cNvSpPr txBox="1"/>
          <p:nvPr>
            <p:ph type="title"/>
          </p:nvPr>
        </p:nvSpPr>
        <p:spPr>
          <a:xfrm>
            <a:off x="1073400" y="14428"/>
            <a:ext cx="7824900" cy="1063200"/>
          </a:xfrm>
          <a:prstGeom prst="rect">
            <a:avLst/>
          </a:prstGeom>
          <a:noFill/>
          <a:ln cap="flat" cmpd="sng" w="76200">
            <a:solidFill>
              <a:srgbClr val="0000FF">
                <a:alpha val="0"/>
              </a:srgbClr>
            </a:solidFill>
            <a:prstDash val="solid"/>
            <a:round/>
            <a:headEnd len="sm" w="sm" type="none"/>
            <a:tailEnd len="sm" w="sm" type="none"/>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chemeClr val="dk1"/>
              </a:buClr>
              <a:buSzPts val="1000"/>
              <a:buFont typeface="Cambria"/>
              <a:buNone/>
              <a:defRPr i="0" sz="4000" u="none" cap="none" strike="noStrike">
                <a:solidFill>
                  <a:schemeClr val="dk1"/>
                </a:solidFill>
                <a:latin typeface="Cambria"/>
                <a:ea typeface="Cambria"/>
                <a:cs typeface="Cambria"/>
                <a:sym typeface="Cambria"/>
              </a:defRPr>
            </a:lvl1pPr>
            <a:lvl2pPr indent="0" lvl="1" marL="0" marR="0"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88900" lvl="2" marL="0" marR="0" algn="l">
              <a:spcBef>
                <a:spcPts val="0"/>
              </a:spcBef>
              <a:spcAft>
                <a:spcPts val="0"/>
              </a:spcAft>
              <a:buClr>
                <a:schemeClr val="dk1"/>
              </a:buClr>
              <a:buSzPts val="1400"/>
              <a:buChar char="■"/>
              <a:defRPr b="0" i="0" sz="1800" u="none" cap="none" strike="noStrike">
                <a:solidFill>
                  <a:schemeClr val="dk1"/>
                </a:solidFill>
              </a:defRPr>
            </a:lvl3pPr>
            <a:lvl4pPr indent="-88900" lvl="3" marL="0" marR="0" algn="l">
              <a:spcBef>
                <a:spcPts val="0"/>
              </a:spcBef>
              <a:spcAft>
                <a:spcPts val="0"/>
              </a:spcAft>
              <a:buClr>
                <a:schemeClr val="dk1"/>
              </a:buClr>
              <a:buSzPts val="1400"/>
              <a:buChar char="●"/>
              <a:defRPr b="0" i="0" sz="1800" u="none" cap="none" strike="noStrike">
                <a:solidFill>
                  <a:schemeClr val="dk1"/>
                </a:solidFill>
              </a:defRPr>
            </a:lvl4pPr>
            <a:lvl5pPr indent="-88900" lvl="4" marL="0" marR="0" algn="l">
              <a:spcBef>
                <a:spcPts val="0"/>
              </a:spcBef>
              <a:spcAft>
                <a:spcPts val="0"/>
              </a:spcAft>
              <a:buClr>
                <a:schemeClr val="dk1"/>
              </a:buClr>
              <a:buSzPts val="1400"/>
              <a:buChar char="○"/>
              <a:defRPr b="0" i="0" sz="1800" u="none" cap="none" strike="noStrike">
                <a:solidFill>
                  <a:schemeClr val="dk1"/>
                </a:solidFill>
              </a:defRPr>
            </a:lvl5pPr>
            <a:lvl6pPr indent="-88900" lvl="5" marL="0" marR="0" algn="l">
              <a:spcBef>
                <a:spcPts val="0"/>
              </a:spcBef>
              <a:spcAft>
                <a:spcPts val="0"/>
              </a:spcAft>
              <a:buClr>
                <a:schemeClr val="dk1"/>
              </a:buClr>
              <a:buSzPts val="1400"/>
              <a:buChar char="■"/>
              <a:defRPr b="0" i="0" sz="1800" u="none" cap="none" strike="noStrike">
                <a:solidFill>
                  <a:schemeClr val="dk1"/>
                </a:solidFill>
              </a:defRPr>
            </a:lvl6pPr>
            <a:lvl7pPr indent="-88900" lvl="6" marL="0" marR="0" algn="l">
              <a:spcBef>
                <a:spcPts val="0"/>
              </a:spcBef>
              <a:spcAft>
                <a:spcPts val="0"/>
              </a:spcAft>
              <a:buClr>
                <a:schemeClr val="dk1"/>
              </a:buClr>
              <a:buSzPts val="1400"/>
              <a:buChar char="●"/>
              <a:defRPr b="0" i="0" sz="1800" u="none" cap="none" strike="noStrike">
                <a:solidFill>
                  <a:schemeClr val="dk1"/>
                </a:solidFill>
              </a:defRPr>
            </a:lvl7pPr>
            <a:lvl8pPr indent="-88900" lvl="7" marL="0" marR="0" algn="l">
              <a:spcBef>
                <a:spcPts val="0"/>
              </a:spcBef>
              <a:spcAft>
                <a:spcPts val="0"/>
              </a:spcAft>
              <a:buClr>
                <a:schemeClr val="dk1"/>
              </a:buClr>
              <a:buSzPts val="1400"/>
              <a:buChar char="○"/>
              <a:defRPr b="0" i="0" sz="1800" u="none" cap="none" strike="noStrike">
                <a:solidFill>
                  <a:schemeClr val="dk1"/>
                </a:solidFill>
              </a:defRPr>
            </a:lvl8pPr>
            <a:lvl9pPr indent="-88900" lvl="8" marL="0" marR="0" algn="l">
              <a:spcBef>
                <a:spcPts val="0"/>
              </a:spcBef>
              <a:spcAft>
                <a:spcPts val="0"/>
              </a:spcAft>
              <a:buClr>
                <a:schemeClr val="dk1"/>
              </a:buClr>
              <a:buSzPts val="1400"/>
              <a:buChar char="■"/>
              <a:defRPr b="0" i="0" sz="1800" u="none" cap="none" strike="noStrike">
                <a:solidFill>
                  <a:schemeClr val="dk1"/>
                </a:solidFill>
              </a:defRPr>
            </a:lvl9pPr>
          </a:lstStyle>
          <a:p/>
        </p:txBody>
      </p:sp>
      <p:pic>
        <p:nvPicPr>
          <p:cNvPr id="131" name="Google Shape;131;p30"/>
          <p:cNvPicPr preferRelativeResize="0"/>
          <p:nvPr/>
        </p:nvPicPr>
        <p:blipFill>
          <a:blip r:embed="rId2">
            <a:alphaModFix/>
          </a:blip>
          <a:stretch>
            <a:fillRect/>
          </a:stretch>
        </p:blipFill>
        <p:spPr>
          <a:xfrm>
            <a:off x="32476" y="-1"/>
            <a:ext cx="932334" cy="1091982"/>
          </a:xfrm>
          <a:prstGeom prst="rect">
            <a:avLst/>
          </a:prstGeom>
          <a:noFill/>
          <a:ln>
            <a:noFill/>
          </a:ln>
        </p:spPr>
      </p:pic>
      <p:sp>
        <p:nvSpPr>
          <p:cNvPr id="132" name="Google Shape;132;p30"/>
          <p:cNvSpPr txBox="1"/>
          <p:nvPr>
            <p:ph idx="2" type="body"/>
          </p:nvPr>
        </p:nvSpPr>
        <p:spPr>
          <a:xfrm>
            <a:off x="458250" y="3120300"/>
            <a:ext cx="8275200" cy="1920300"/>
          </a:xfrm>
          <a:prstGeom prst="rect">
            <a:avLst/>
          </a:prstGeom>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lvl1pPr indent="-381000" lvl="0" marL="457200" marR="0" algn="l">
              <a:lnSpc>
                <a:spcPct val="100000"/>
              </a:lnSpc>
              <a:spcBef>
                <a:spcPts val="1200"/>
              </a:spcBef>
              <a:spcAft>
                <a:spcPts val="0"/>
              </a:spcAft>
              <a:buSzPts val="2400"/>
              <a:buChar char="➔"/>
              <a:defRPr sz="2800"/>
            </a:lvl1pPr>
            <a:lvl2pPr indent="-355600" lvl="1" marL="914400" marR="0" algn="l">
              <a:lnSpc>
                <a:spcPct val="100000"/>
              </a:lnSpc>
              <a:spcBef>
                <a:spcPts val="1200"/>
              </a:spcBef>
              <a:spcAft>
                <a:spcPts val="0"/>
              </a:spcAft>
              <a:buSzPts val="2000"/>
              <a:buChar char="◆"/>
              <a:defRPr sz="2400">
                <a:solidFill>
                  <a:srgbClr val="0000FF"/>
                </a:solidFill>
                <a:latin typeface="Calibri"/>
                <a:ea typeface="Calibri"/>
                <a:cs typeface="Calibri"/>
                <a:sym typeface="Calibri"/>
              </a:defRPr>
            </a:lvl2pPr>
            <a:lvl3pPr indent="-342900" lvl="2" marL="1371600" marR="0" algn="l">
              <a:lnSpc>
                <a:spcPct val="100000"/>
              </a:lnSpc>
              <a:spcBef>
                <a:spcPts val="1000"/>
              </a:spcBef>
              <a:spcAft>
                <a:spcPts val="0"/>
              </a:spcAft>
              <a:buSzPts val="1800"/>
              <a:buChar char="●"/>
              <a:defRPr>
                <a:latin typeface="Questrial"/>
                <a:ea typeface="Questrial"/>
                <a:cs typeface="Questrial"/>
                <a:sym typeface="Questrial"/>
              </a:defRPr>
            </a:lvl3pPr>
            <a:lvl4pPr indent="-317500" lvl="3" marL="1828800" marR="0" algn="l">
              <a:lnSpc>
                <a:spcPct val="115000"/>
              </a:lnSpc>
              <a:spcBef>
                <a:spcPts val="800"/>
              </a:spcBef>
              <a:spcAft>
                <a:spcPts val="0"/>
              </a:spcAft>
              <a:buSzPts val="1400"/>
              <a:buChar char="○"/>
              <a:defRPr sz="1600">
                <a:latin typeface="Questrial"/>
                <a:ea typeface="Questrial"/>
                <a:cs typeface="Questrial"/>
                <a:sym typeface="Questrial"/>
              </a:defRPr>
            </a:lvl4pPr>
            <a:lvl5pPr indent="-317500" lvl="4" marL="2286000">
              <a:spcBef>
                <a:spcPts val="400"/>
              </a:spcBef>
              <a:spcAft>
                <a:spcPts val="0"/>
              </a:spcAft>
              <a:buSzPts val="1400"/>
              <a:buChar char="◆"/>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133" name="Shape 133"/>
        <p:cNvGrpSpPr/>
        <p:nvPr/>
      </p:nvGrpSpPr>
      <p:grpSpPr>
        <a:xfrm>
          <a:off x="0" y="0"/>
          <a:ext cx="0" cy="0"/>
          <a:chOff x="0" y="0"/>
          <a:chExt cx="0" cy="0"/>
        </a:xfrm>
      </p:grpSpPr>
      <p:sp>
        <p:nvSpPr>
          <p:cNvPr id="134" name="Google Shape;134;p31"/>
          <p:cNvSpPr txBox="1"/>
          <p:nvPr>
            <p:ph type="title"/>
          </p:nvPr>
        </p:nvSpPr>
        <p:spPr>
          <a:xfrm>
            <a:off x="862000" y="0"/>
            <a:ext cx="7824900" cy="1063200"/>
          </a:xfrm>
          <a:prstGeom prst="rect">
            <a:avLst/>
          </a:prstGeom>
        </p:spPr>
        <p:txBody>
          <a:bodyPr anchorCtr="0" anchor="t" bIns="91425" lIns="91425" spcFirstLastPara="1" rIns="91425" wrap="square" tIns="91425">
            <a:noAutofit/>
          </a:bodyPr>
          <a:lstStyle>
            <a:lvl1pPr lvl="0">
              <a:spcBef>
                <a:spcPts val="0"/>
              </a:spcBef>
              <a:spcAft>
                <a:spcPts val="0"/>
              </a:spcAft>
              <a:buSzPts val="1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5" name="Shape 13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58" name="Google Shape;58;p14"/>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59" name="Google Shape;5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9" name="Shape 109"/>
        <p:cNvGrpSpPr/>
        <p:nvPr/>
      </p:nvGrpSpPr>
      <p:grpSpPr>
        <a:xfrm>
          <a:off x="0" y="0"/>
          <a:ext cx="0" cy="0"/>
          <a:chOff x="0" y="0"/>
          <a:chExt cx="0" cy="0"/>
        </a:xfrm>
      </p:grpSpPr>
      <p:sp>
        <p:nvSpPr>
          <p:cNvPr id="110" name="Google Shape;110;p26"/>
          <p:cNvSpPr txBox="1"/>
          <p:nvPr>
            <p:ph type="title"/>
          </p:nvPr>
        </p:nvSpPr>
        <p:spPr>
          <a:xfrm>
            <a:off x="862000" y="0"/>
            <a:ext cx="7824900" cy="10632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FF"/>
              </a:buClr>
              <a:buSzPts val="1000"/>
              <a:buFont typeface="Cambria"/>
              <a:buNone/>
              <a:defRPr i="0" sz="4000" u="none" cap="none" strike="noStrike">
                <a:solidFill>
                  <a:srgbClr val="0000FF"/>
                </a:solidFill>
                <a:latin typeface="Cambria"/>
                <a:ea typeface="Cambria"/>
                <a:cs typeface="Cambria"/>
                <a:sym typeface="Cambria"/>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88900" lvl="2" marL="0" marR="0" algn="l">
              <a:spcBef>
                <a:spcPts val="0"/>
              </a:spcBef>
              <a:spcAft>
                <a:spcPts val="0"/>
              </a:spcAft>
              <a:buSzPts val="1400"/>
              <a:buChar char="■"/>
              <a:defRPr b="0" i="0" sz="1800" u="none" cap="none" strike="noStrike"/>
            </a:lvl3pPr>
            <a:lvl4pPr indent="-88900" lvl="3" marL="0" marR="0" algn="l">
              <a:spcBef>
                <a:spcPts val="0"/>
              </a:spcBef>
              <a:spcAft>
                <a:spcPts val="0"/>
              </a:spcAft>
              <a:buSzPts val="1400"/>
              <a:buChar char="●"/>
              <a:defRPr b="0" i="0" sz="1800" u="none" cap="none" strike="noStrike"/>
            </a:lvl4pPr>
            <a:lvl5pPr indent="-88900" lvl="4" marL="0" marR="0" algn="l">
              <a:spcBef>
                <a:spcPts val="0"/>
              </a:spcBef>
              <a:spcAft>
                <a:spcPts val="0"/>
              </a:spcAft>
              <a:buSzPts val="1400"/>
              <a:buChar char="○"/>
              <a:defRPr b="0" i="0" sz="1800" u="none" cap="none" strike="noStrike"/>
            </a:lvl5pPr>
            <a:lvl6pPr indent="-88900" lvl="5" marL="0" marR="0" algn="l">
              <a:spcBef>
                <a:spcPts val="0"/>
              </a:spcBef>
              <a:spcAft>
                <a:spcPts val="0"/>
              </a:spcAft>
              <a:buSzPts val="1400"/>
              <a:buChar char="■"/>
              <a:defRPr b="0" i="0" sz="1800" u="none" cap="none" strike="noStrike"/>
            </a:lvl6pPr>
            <a:lvl7pPr indent="-88900" lvl="6" marL="0" marR="0" algn="l">
              <a:spcBef>
                <a:spcPts val="0"/>
              </a:spcBef>
              <a:spcAft>
                <a:spcPts val="0"/>
              </a:spcAft>
              <a:buSzPts val="1400"/>
              <a:buChar char="●"/>
              <a:defRPr b="0" i="0" sz="1800" u="none" cap="none" strike="noStrike"/>
            </a:lvl7pPr>
            <a:lvl8pPr indent="-88900" lvl="7" marL="0" marR="0" algn="l">
              <a:spcBef>
                <a:spcPts val="0"/>
              </a:spcBef>
              <a:spcAft>
                <a:spcPts val="0"/>
              </a:spcAft>
              <a:buSzPts val="1400"/>
              <a:buChar char="○"/>
              <a:defRPr b="0" i="0" sz="1800" u="none" cap="none" strike="noStrike"/>
            </a:lvl8pPr>
            <a:lvl9pPr indent="-88900" lvl="8" marL="0" marR="0" algn="l">
              <a:spcBef>
                <a:spcPts val="0"/>
              </a:spcBef>
              <a:spcAft>
                <a:spcPts val="0"/>
              </a:spcAft>
              <a:buSzPts val="1400"/>
              <a:buChar char="■"/>
              <a:defRPr b="0" i="0" sz="1800" u="none" cap="none" strike="noStrike"/>
            </a:lvl9pPr>
          </a:lstStyle>
          <a:p/>
        </p:txBody>
      </p:sp>
      <p:sp>
        <p:nvSpPr>
          <p:cNvPr id="111" name="Google Shape;111;p26"/>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368300" lvl="0" marL="457200" marR="0" algn="l">
              <a:lnSpc>
                <a:spcPct val="100000"/>
              </a:lnSpc>
              <a:spcBef>
                <a:spcPts val="1200"/>
              </a:spcBef>
              <a:spcAft>
                <a:spcPts val="0"/>
              </a:spcAft>
              <a:buClr>
                <a:schemeClr val="dk1"/>
              </a:buClr>
              <a:buSzPts val="2200"/>
              <a:buFont typeface="Cambria"/>
              <a:buChar char="➔"/>
              <a:defRPr i="0" sz="3200" u="none" cap="none" strike="noStrike">
                <a:solidFill>
                  <a:srgbClr val="000000"/>
                </a:solidFill>
                <a:latin typeface="Cambria"/>
                <a:ea typeface="Cambria"/>
                <a:cs typeface="Cambria"/>
                <a:sym typeface="Cambria"/>
              </a:defRPr>
            </a:lvl1pPr>
            <a:lvl2pPr indent="-406400" lvl="1" marL="914400" marR="0" algn="l">
              <a:lnSpc>
                <a:spcPct val="100000"/>
              </a:lnSpc>
              <a:spcBef>
                <a:spcPts val="1200"/>
              </a:spcBef>
              <a:spcAft>
                <a:spcPts val="0"/>
              </a:spcAft>
              <a:buClr>
                <a:srgbClr val="0000FF"/>
              </a:buClr>
              <a:buSzPts val="2800"/>
              <a:buFont typeface="Calibri"/>
              <a:buChar char="◆"/>
              <a:defRPr i="0" sz="2800" u="none" cap="none" strike="noStrike">
                <a:solidFill>
                  <a:srgbClr val="0000FF"/>
                </a:solidFill>
                <a:latin typeface="Calibri"/>
                <a:ea typeface="Calibri"/>
                <a:cs typeface="Calibri"/>
                <a:sym typeface="Calibri"/>
              </a:defRPr>
            </a:lvl2pPr>
            <a:lvl3pPr indent="-355600" lvl="2" marL="1371600" marR="0" algn="l">
              <a:lnSpc>
                <a:spcPct val="100000"/>
              </a:lnSpc>
              <a:spcBef>
                <a:spcPts val="1000"/>
              </a:spcBef>
              <a:spcAft>
                <a:spcPts val="0"/>
              </a:spcAft>
              <a:buClr>
                <a:srgbClr val="38761D"/>
              </a:buClr>
              <a:buSzPts val="2000"/>
              <a:buFont typeface="Courier New"/>
              <a:buChar char="●"/>
              <a:defRPr i="0" sz="2000" u="none" cap="none" strike="noStrike">
                <a:solidFill>
                  <a:srgbClr val="38761D"/>
                </a:solidFill>
                <a:latin typeface="Courier New"/>
                <a:ea typeface="Courier New"/>
                <a:cs typeface="Courier New"/>
                <a:sym typeface="Courier New"/>
              </a:defRPr>
            </a:lvl3pPr>
            <a:lvl4pPr indent="-317500" lvl="3" marL="1828800" marR="0" algn="l">
              <a:lnSpc>
                <a:spcPct val="115000"/>
              </a:lnSpc>
              <a:spcBef>
                <a:spcPts val="800"/>
              </a:spcBef>
              <a:spcAft>
                <a:spcPts val="0"/>
              </a:spcAft>
              <a:buClr>
                <a:schemeClr val="dk1"/>
              </a:buClr>
              <a:buSzPts val="1400"/>
              <a:buFont typeface="Questrial"/>
              <a:buChar char="○"/>
              <a:defRPr b="0" i="0" sz="1400" u="none" cap="none" strike="noStrike">
                <a:solidFill>
                  <a:srgbClr val="000000"/>
                </a:solidFill>
                <a:latin typeface="Arial"/>
                <a:ea typeface="Arial"/>
                <a:cs typeface="Arial"/>
                <a:sym typeface="Arial"/>
              </a:defRPr>
            </a:lvl4pPr>
            <a:lvl5pPr indent="-317500" lvl="4" marL="2286000" marR="0" algn="l">
              <a:lnSpc>
                <a:spcPct val="115000"/>
              </a:lnSpc>
              <a:spcBef>
                <a:spcPts val="400"/>
              </a:spcBef>
              <a:spcAft>
                <a:spcPts val="0"/>
              </a:spcAft>
              <a:buClr>
                <a:schemeClr val="dk1"/>
              </a:buClr>
              <a:buSzPts val="1400"/>
              <a:buFont typeface="Questrial"/>
              <a:buChar char="◆"/>
              <a:defRPr b="0" i="0" sz="1400" u="none" cap="none" strike="noStrike">
                <a:solidFill>
                  <a:srgbClr val="000000"/>
                </a:solidFill>
                <a:latin typeface="Arial"/>
                <a:ea typeface="Arial"/>
                <a:cs typeface="Arial"/>
                <a:sym typeface="Arial"/>
              </a:defRPr>
            </a:lvl5pPr>
            <a:lvl6pPr indent="-317500" lvl="5" marL="2743200" marR="0" algn="l">
              <a:lnSpc>
                <a:spcPct val="115000"/>
              </a:lnSpc>
              <a:spcBef>
                <a:spcPts val="400"/>
              </a:spcBef>
              <a:spcAft>
                <a:spcPts val="0"/>
              </a:spcAft>
              <a:buClr>
                <a:schemeClr val="dk1"/>
              </a:buClr>
              <a:buSzPts val="1400"/>
              <a:buFont typeface="Questrial"/>
              <a:buChar char="●"/>
              <a:defRPr b="0" i="0" sz="1400" u="none" cap="none" strike="noStrike">
                <a:solidFill>
                  <a:srgbClr val="000000"/>
                </a:solidFill>
                <a:latin typeface="Arial"/>
                <a:ea typeface="Arial"/>
                <a:cs typeface="Arial"/>
                <a:sym typeface="Arial"/>
              </a:defRPr>
            </a:lvl6pPr>
            <a:lvl7pPr indent="-317500" lvl="6" marL="3200400" marR="0" algn="l">
              <a:lnSpc>
                <a:spcPct val="115000"/>
              </a:lnSpc>
              <a:spcBef>
                <a:spcPts val="400"/>
              </a:spcBef>
              <a:spcAft>
                <a:spcPts val="0"/>
              </a:spcAft>
              <a:buClr>
                <a:schemeClr val="dk1"/>
              </a:buClr>
              <a:buSzPts val="1400"/>
              <a:buFont typeface="Questrial"/>
              <a:buChar char="○"/>
              <a:defRPr b="0" i="0" sz="1400" u="none" cap="none" strike="noStrike">
                <a:solidFill>
                  <a:srgbClr val="000000"/>
                </a:solidFill>
                <a:latin typeface="Arial"/>
                <a:ea typeface="Arial"/>
                <a:cs typeface="Arial"/>
                <a:sym typeface="Arial"/>
              </a:defRPr>
            </a:lvl7pPr>
            <a:lvl8pPr indent="-317500" lvl="7" marL="3657600" marR="0" algn="l">
              <a:lnSpc>
                <a:spcPct val="115000"/>
              </a:lnSpc>
              <a:spcBef>
                <a:spcPts val="400"/>
              </a:spcBef>
              <a:spcAft>
                <a:spcPts val="0"/>
              </a:spcAft>
              <a:buClr>
                <a:schemeClr val="dk1"/>
              </a:buClr>
              <a:buSzPts val="1400"/>
              <a:buFont typeface="Questrial"/>
              <a:buChar char="◆"/>
              <a:defRPr b="0" i="0" sz="1400" u="none" cap="none" strike="noStrike">
                <a:solidFill>
                  <a:srgbClr val="000000"/>
                </a:solidFill>
                <a:latin typeface="Arial"/>
                <a:ea typeface="Arial"/>
                <a:cs typeface="Arial"/>
                <a:sym typeface="Arial"/>
              </a:defRPr>
            </a:lvl8pPr>
            <a:lvl9pPr indent="-317500" lvl="8" marL="4114800" marR="0" algn="l">
              <a:lnSpc>
                <a:spcPct val="115000"/>
              </a:lnSpc>
              <a:spcBef>
                <a:spcPts val="400"/>
              </a:spcBef>
              <a:spcAft>
                <a:spcPts val="0"/>
              </a:spcAft>
              <a:buClr>
                <a:schemeClr val="dk1"/>
              </a:buClr>
              <a:buSzPts val="1400"/>
              <a:buFont typeface="Questrial"/>
              <a:buChar char="●"/>
              <a:defRPr b="0" i="0" sz="1400" u="none" cap="none" strike="noStrike">
                <a:solidFill>
                  <a:srgbClr val="000000"/>
                </a:solidFill>
                <a:latin typeface="Arial"/>
                <a:ea typeface="Arial"/>
                <a:cs typeface="Arial"/>
                <a:sym typeface="Arial"/>
              </a:defRPr>
            </a:lvl9pPr>
          </a:lstStyle>
          <a:p/>
        </p:txBody>
      </p:sp>
      <p:sp>
        <p:nvSpPr>
          <p:cNvPr id="112" name="Google Shape;112;p26"/>
          <p:cNvSpPr txBox="1"/>
          <p:nvPr/>
        </p:nvSpPr>
        <p:spPr>
          <a:xfrm rot="-5400254">
            <a:off x="6902700" y="2830450"/>
            <a:ext cx="4067700" cy="387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sz="1600">
                <a:latin typeface="Caveat"/>
                <a:ea typeface="Caveat"/>
                <a:cs typeface="Caveat"/>
                <a:sym typeface="Caveat"/>
              </a:rPr>
              <a:t>The Funky Monkeys, </a:t>
            </a:r>
            <a:r>
              <a:rPr lang="en">
                <a:latin typeface="Caveat"/>
                <a:ea typeface="Caveat"/>
                <a:cs typeface="Caveat"/>
                <a:sym typeface="Caveat"/>
              </a:rPr>
              <a:t>FIRST</a:t>
            </a:r>
            <a:r>
              <a:rPr lang="en" sz="1600">
                <a:latin typeface="Caveat"/>
                <a:ea typeface="Caveat"/>
                <a:cs typeface="Caveat"/>
                <a:sym typeface="Caveat"/>
              </a:rPr>
              <a:t> 846</a:t>
            </a:r>
            <a:endParaRPr sz="1600">
              <a:latin typeface="Caveat"/>
              <a:ea typeface="Caveat"/>
              <a:cs typeface="Caveat"/>
              <a:sym typeface="Caveat"/>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3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hyperlink" Target="http://www.youtube.com/watch?v=IlPuioUs5N0" TargetMode="External"/><Relationship Id="rId4" Type="http://schemas.openxmlformats.org/officeDocument/2006/relationships/image" Target="../media/image4.jpg"/><Relationship Id="rId5" Type="http://schemas.openxmlformats.org/officeDocument/2006/relationships/hyperlink" Target="https://www.youtube.com/watch?v=IlPuioUs5N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hyperlink" Target="http://www.youtube.com/watch?v=lt4R-G46quc" TargetMode="Externa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20.png"/><Relationship Id="rId6"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24.jpg"/><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26.png"/><Relationship Id="rId4" Type="http://schemas.openxmlformats.org/officeDocument/2006/relationships/image" Target="../media/image33.gif"/><Relationship Id="rId5"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29.png"/><Relationship Id="rId4" Type="http://schemas.openxmlformats.org/officeDocument/2006/relationships/image" Target="../media/image28.png"/><Relationship Id="rId5"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30.png"/><Relationship Id="rId4" Type="http://schemas.openxmlformats.org/officeDocument/2006/relationships/image" Target="../media/image3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forms.gle/rTMyHsAMij66RHNv9" TargetMode="Externa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3"/>
          <p:cNvSpPr txBox="1"/>
          <p:nvPr>
            <p:ph type="ctrTitle"/>
          </p:nvPr>
        </p:nvSpPr>
        <p:spPr>
          <a:xfrm>
            <a:off x="3044700" y="1444255"/>
            <a:ext cx="3054600" cy="15372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Electrical and Assembly Workshops</a:t>
            </a:r>
            <a:endParaRPr/>
          </a:p>
        </p:txBody>
      </p:sp>
      <p:sp>
        <p:nvSpPr>
          <p:cNvPr id="141" name="Google Shape;141;p33"/>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Week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4"/>
          <p:cNvSpPr txBox="1"/>
          <p:nvPr/>
        </p:nvSpPr>
        <p:spPr>
          <a:xfrm>
            <a:off x="2117595" y="1098024"/>
            <a:ext cx="4908900" cy="84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200">
                <a:solidFill>
                  <a:schemeClr val="dk1"/>
                </a:solidFill>
                <a:latin typeface="DM Serif Display"/>
                <a:ea typeface="DM Serif Display"/>
                <a:cs typeface="DM Serif Display"/>
                <a:sym typeface="DM Serif Display"/>
              </a:rPr>
              <a:t>Today’s Agenda</a:t>
            </a:r>
            <a:endParaRPr sz="4200">
              <a:solidFill>
                <a:srgbClr val="000000"/>
              </a:solidFill>
              <a:latin typeface="DM Serif Display"/>
              <a:ea typeface="DM Serif Display"/>
              <a:cs typeface="DM Serif Display"/>
              <a:sym typeface="DM Serif Display"/>
            </a:endParaRPr>
          </a:p>
        </p:txBody>
      </p:sp>
      <p:sp>
        <p:nvSpPr>
          <p:cNvPr id="147" name="Google Shape;147;p34"/>
          <p:cNvSpPr txBox="1"/>
          <p:nvPr/>
        </p:nvSpPr>
        <p:spPr>
          <a:xfrm>
            <a:off x="1421700" y="2169275"/>
            <a:ext cx="6921600" cy="21426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Clr>
                <a:srgbClr val="000000"/>
              </a:buClr>
              <a:buSzPts val="2700"/>
              <a:buFont typeface="Karla"/>
              <a:buAutoNum type="arabicParenR"/>
            </a:pPr>
            <a:r>
              <a:rPr lang="en" sz="2700">
                <a:latin typeface="Karla"/>
                <a:ea typeface="Karla"/>
                <a:cs typeface="Karla"/>
                <a:sym typeface="Karla"/>
              </a:rPr>
              <a:t>Continue</a:t>
            </a:r>
            <a:r>
              <a:rPr lang="en" sz="2700">
                <a:latin typeface="Karla"/>
                <a:ea typeface="Karla"/>
                <a:cs typeface="Karla"/>
                <a:sym typeface="Karla"/>
              </a:rPr>
              <a:t> electronic components</a:t>
            </a:r>
            <a:endParaRPr sz="2700">
              <a:latin typeface="Karla"/>
              <a:ea typeface="Karla"/>
              <a:cs typeface="Karla"/>
              <a:sym typeface="Karla"/>
            </a:endParaRPr>
          </a:p>
          <a:p>
            <a:pPr indent="-400050" lvl="0" marL="457200" rtl="0" algn="l">
              <a:spcBef>
                <a:spcPts val="0"/>
              </a:spcBef>
              <a:spcAft>
                <a:spcPts val="0"/>
              </a:spcAft>
              <a:buSzPts val="2700"/>
              <a:buFont typeface="Karla"/>
              <a:buAutoNum type="arabicParenR"/>
            </a:pPr>
            <a:r>
              <a:rPr lang="en" sz="2700">
                <a:latin typeface="Karla"/>
                <a:ea typeface="Karla"/>
                <a:cs typeface="Karla"/>
                <a:sym typeface="Karla"/>
              </a:rPr>
              <a:t>Start building gearbox/frame for kitbot</a:t>
            </a:r>
            <a:endParaRPr sz="2700">
              <a:latin typeface="Karla"/>
              <a:ea typeface="Karla"/>
              <a:cs typeface="Karla"/>
              <a:sym typeface="Karla"/>
            </a:endParaRPr>
          </a:p>
          <a:p>
            <a:pPr indent="-400050" lvl="0" marL="457200" rtl="0" algn="l">
              <a:spcBef>
                <a:spcPts val="0"/>
              </a:spcBef>
              <a:spcAft>
                <a:spcPts val="0"/>
              </a:spcAft>
              <a:buSzPts val="2700"/>
              <a:buFont typeface="Karla"/>
              <a:buAutoNum type="arabicParenR"/>
            </a:pPr>
            <a:r>
              <a:rPr lang="en" sz="2700">
                <a:latin typeface="Karla"/>
                <a:ea typeface="Karla"/>
                <a:cs typeface="Karla"/>
                <a:sym typeface="Karla"/>
              </a:rPr>
              <a:t>Kahoot</a:t>
            </a:r>
            <a:endParaRPr sz="2700">
              <a:latin typeface="Karla"/>
              <a:ea typeface="Karla"/>
              <a:cs typeface="Karla"/>
              <a:sym typeface="Karl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5"/>
          <p:cNvSpPr txBox="1"/>
          <p:nvPr/>
        </p:nvSpPr>
        <p:spPr>
          <a:xfrm>
            <a:off x="1722750" y="546237"/>
            <a:ext cx="5698500" cy="997200"/>
          </a:xfrm>
          <a:prstGeom prst="rect">
            <a:avLst/>
          </a:prstGeom>
          <a:noFill/>
          <a:ln>
            <a:noFill/>
          </a:ln>
        </p:spPr>
        <p:txBody>
          <a:bodyPr anchorCtr="0" anchor="t" bIns="108300" lIns="108300" spcFirstLastPara="1" rIns="108300" wrap="square" tIns="108300">
            <a:noAutofit/>
          </a:bodyPr>
          <a:lstStyle/>
          <a:p>
            <a:pPr indent="0" lvl="0" marL="0" rtl="0" algn="ctr">
              <a:spcBef>
                <a:spcPts val="0"/>
              </a:spcBef>
              <a:spcAft>
                <a:spcPts val="0"/>
              </a:spcAft>
              <a:buNone/>
            </a:pPr>
            <a:r>
              <a:rPr lang="en" sz="4264">
                <a:solidFill>
                  <a:srgbClr val="000000"/>
                </a:solidFill>
                <a:latin typeface="DM Serif Display"/>
                <a:ea typeface="DM Serif Display"/>
                <a:cs typeface="DM Serif Display"/>
                <a:sym typeface="DM Serif Display"/>
              </a:rPr>
              <a:t>Assembly</a:t>
            </a:r>
            <a:endParaRPr sz="4264">
              <a:solidFill>
                <a:srgbClr val="000000"/>
              </a:solidFill>
              <a:latin typeface="DM Serif Display"/>
              <a:ea typeface="DM Serif Display"/>
              <a:cs typeface="DM Serif Display"/>
              <a:sym typeface="DM Serif Display"/>
            </a:endParaRPr>
          </a:p>
        </p:txBody>
      </p:sp>
      <p:pic>
        <p:nvPicPr>
          <p:cNvPr id="153" name="Google Shape;153;p35"/>
          <p:cNvPicPr preferRelativeResize="0"/>
          <p:nvPr/>
        </p:nvPicPr>
        <p:blipFill>
          <a:blip r:embed="rId3">
            <a:alphaModFix/>
          </a:blip>
          <a:stretch>
            <a:fillRect/>
          </a:stretch>
        </p:blipFill>
        <p:spPr>
          <a:xfrm>
            <a:off x="3177287" y="1543437"/>
            <a:ext cx="2789424" cy="276829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36"/>
          <p:cNvPicPr preferRelativeResize="0"/>
          <p:nvPr/>
        </p:nvPicPr>
        <p:blipFill rotWithShape="1">
          <a:blip r:embed="rId3">
            <a:alphaModFix/>
          </a:blip>
          <a:srcRect b="2410" l="1321" r="1535" t="2723"/>
          <a:stretch/>
        </p:blipFill>
        <p:spPr>
          <a:xfrm>
            <a:off x="191275" y="0"/>
            <a:ext cx="8842752" cy="5755850"/>
          </a:xfrm>
          <a:prstGeom prst="rect">
            <a:avLst/>
          </a:prstGeom>
          <a:noFill/>
          <a:ln>
            <a:noFill/>
          </a:ln>
        </p:spPr>
      </p:pic>
      <p:sp>
        <p:nvSpPr>
          <p:cNvPr id="159" name="Google Shape;159;p36"/>
          <p:cNvSpPr/>
          <p:nvPr/>
        </p:nvSpPr>
        <p:spPr>
          <a:xfrm>
            <a:off x="6110100" y="232825"/>
            <a:ext cx="814800" cy="2543400"/>
          </a:xfrm>
          <a:prstGeom prst="rect">
            <a:avLst/>
          </a:prstGeom>
          <a:noFill/>
          <a:ln cap="flat" cmpd="sng" w="7620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 name="Google Shape;160;p36"/>
          <p:cNvSpPr/>
          <p:nvPr/>
        </p:nvSpPr>
        <p:spPr>
          <a:xfrm rot="8725620">
            <a:off x="7198223" y="2780936"/>
            <a:ext cx="480566" cy="1113492"/>
          </a:xfrm>
          <a:prstGeom prst="downArrow">
            <a:avLst>
              <a:gd fmla="val 50000" name="adj1"/>
              <a:gd fmla="val 50000" name="adj2"/>
            </a:avLst>
          </a:prstGeom>
          <a:solidFill>
            <a:srgbClr val="9900FF"/>
          </a:solidFill>
          <a:ln cap="flat" cmpd="sng" w="76200">
            <a:solidFill>
              <a:srgbClr val="99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7"/>
          <p:cNvSpPr txBox="1"/>
          <p:nvPr/>
        </p:nvSpPr>
        <p:spPr>
          <a:xfrm>
            <a:off x="223800" y="1463800"/>
            <a:ext cx="4635900" cy="2258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Font typeface="Karla"/>
              <a:buChar char="●"/>
            </a:pPr>
            <a:r>
              <a:rPr lang="en" sz="1800">
                <a:solidFill>
                  <a:srgbClr val="000000"/>
                </a:solidFill>
                <a:latin typeface="Karla"/>
                <a:ea typeface="Karla"/>
                <a:cs typeface="Karla"/>
                <a:sym typeface="Karla"/>
              </a:rPr>
              <a:t>Required on the </a:t>
            </a:r>
            <a:r>
              <a:rPr lang="en" sz="1800">
                <a:latin typeface="Karla"/>
                <a:ea typeface="Karla"/>
                <a:cs typeface="Karla"/>
                <a:sym typeface="Karla"/>
              </a:rPr>
              <a:t>PDP</a:t>
            </a:r>
            <a:endParaRPr sz="1800">
              <a:solidFill>
                <a:srgbClr val="000000"/>
              </a:solidFill>
              <a:latin typeface="Karla"/>
              <a:ea typeface="Karla"/>
              <a:cs typeface="Karla"/>
              <a:sym typeface="Karla"/>
            </a:endParaRPr>
          </a:p>
          <a:p>
            <a:pPr indent="-342900" lvl="0" marL="457200" rtl="0" algn="l">
              <a:spcBef>
                <a:spcPts val="0"/>
              </a:spcBef>
              <a:spcAft>
                <a:spcPts val="0"/>
              </a:spcAft>
              <a:buClr>
                <a:srgbClr val="000000"/>
              </a:buClr>
              <a:buSzPts val="1800"/>
              <a:buFont typeface="Karla"/>
              <a:buChar char="●"/>
            </a:pPr>
            <a:r>
              <a:rPr lang="en" sz="1800">
                <a:solidFill>
                  <a:srgbClr val="000000"/>
                </a:solidFill>
                <a:latin typeface="Karla"/>
                <a:ea typeface="Karla"/>
                <a:cs typeface="Karla"/>
                <a:sym typeface="Karla"/>
              </a:rPr>
              <a:t>Limits current to branch circuits</a:t>
            </a:r>
            <a:endParaRPr sz="1800">
              <a:solidFill>
                <a:srgbClr val="000000"/>
              </a:solidFill>
              <a:latin typeface="Karla"/>
              <a:ea typeface="Karla"/>
              <a:cs typeface="Karla"/>
              <a:sym typeface="Karla"/>
            </a:endParaRPr>
          </a:p>
          <a:p>
            <a:pPr indent="-342900" lvl="1" marL="1371600" rtl="0" algn="l">
              <a:spcBef>
                <a:spcPts val="0"/>
              </a:spcBef>
              <a:spcAft>
                <a:spcPts val="0"/>
              </a:spcAft>
              <a:buClr>
                <a:srgbClr val="000000"/>
              </a:buClr>
              <a:buSzPts val="1800"/>
              <a:buFont typeface="Karla"/>
              <a:buChar char="○"/>
            </a:pPr>
            <a:r>
              <a:rPr lang="en" sz="1800">
                <a:latin typeface="Karla"/>
                <a:ea typeface="Karla"/>
                <a:cs typeface="Karla"/>
                <a:sym typeface="Karla"/>
              </a:rPr>
              <a:t>Prevents Fires</a:t>
            </a:r>
            <a:endParaRPr sz="1800">
              <a:latin typeface="Karla"/>
              <a:ea typeface="Karla"/>
              <a:cs typeface="Karla"/>
              <a:sym typeface="Karla"/>
            </a:endParaRPr>
          </a:p>
          <a:p>
            <a:pPr indent="-336550" lvl="0" marL="457200" rtl="0" algn="l">
              <a:spcBef>
                <a:spcPts val="0"/>
              </a:spcBef>
              <a:spcAft>
                <a:spcPts val="0"/>
              </a:spcAft>
              <a:buClr>
                <a:srgbClr val="000000"/>
              </a:buClr>
              <a:buSzPts val="1700"/>
              <a:buFont typeface="Karla"/>
              <a:buChar char="●"/>
            </a:pPr>
            <a:r>
              <a:rPr lang="en" sz="1800">
                <a:solidFill>
                  <a:srgbClr val="000000"/>
                </a:solidFill>
                <a:latin typeface="Karla"/>
                <a:ea typeface="Karla"/>
                <a:cs typeface="Karla"/>
                <a:sym typeface="Karla"/>
              </a:rPr>
              <a:t>Fuses are one time use but breakers can be reused</a:t>
            </a:r>
            <a:endParaRPr sz="1800">
              <a:latin typeface="Karla"/>
              <a:ea typeface="Karla"/>
              <a:cs typeface="Karla"/>
              <a:sym typeface="Karla"/>
            </a:endParaRPr>
          </a:p>
          <a:p>
            <a:pPr indent="-336550" lvl="0" marL="457200" rtl="0" algn="l">
              <a:spcBef>
                <a:spcPts val="0"/>
              </a:spcBef>
              <a:spcAft>
                <a:spcPts val="0"/>
              </a:spcAft>
              <a:buClr>
                <a:srgbClr val="000000"/>
              </a:buClr>
              <a:buSzPts val="1700"/>
              <a:buFont typeface="Karla"/>
              <a:buChar char="●"/>
            </a:pPr>
            <a:r>
              <a:rPr lang="en" sz="1800">
                <a:latin typeface="Karla"/>
                <a:ea typeface="Karla"/>
                <a:cs typeface="Karla"/>
                <a:sym typeface="Karla"/>
              </a:rPr>
              <a:t>Breakers use a bi-metallic sandwich!</a:t>
            </a:r>
            <a:endParaRPr sz="1800">
              <a:latin typeface="Karla"/>
              <a:ea typeface="Karla"/>
              <a:cs typeface="Karla"/>
              <a:sym typeface="Karla"/>
            </a:endParaRPr>
          </a:p>
          <a:p>
            <a:pPr indent="0" lvl="0" marL="457200" rtl="0" algn="l">
              <a:spcBef>
                <a:spcPts val="1200"/>
              </a:spcBef>
              <a:spcAft>
                <a:spcPts val="0"/>
              </a:spcAft>
              <a:buNone/>
            </a:pPr>
            <a:r>
              <a:rPr lang="en" sz="1800">
                <a:solidFill>
                  <a:schemeClr val="lt1"/>
                </a:solidFill>
                <a:latin typeface="Roboto"/>
                <a:ea typeface="Roboto"/>
                <a:cs typeface="Roboto"/>
                <a:sym typeface="Roboto"/>
              </a:rPr>
              <a:t>Bi-metal sandwich</a:t>
            </a:r>
            <a:r>
              <a:rPr lang="en">
                <a:solidFill>
                  <a:schemeClr val="lt1"/>
                </a:solidFill>
                <a:latin typeface="Roboto"/>
                <a:ea typeface="Roboto"/>
                <a:cs typeface="Roboto"/>
                <a:sym typeface="Roboto"/>
              </a:rPr>
              <a:t>metals heat up at different rates causing it to bend and “trip</a:t>
            </a:r>
            <a:br>
              <a:rPr lang="en" sz="1800">
                <a:solidFill>
                  <a:srgbClr val="000000"/>
                </a:solidFill>
                <a:latin typeface="Karla"/>
                <a:ea typeface="Karla"/>
                <a:cs typeface="Karla"/>
                <a:sym typeface="Karla"/>
              </a:rPr>
            </a:br>
            <a:br>
              <a:rPr lang="en" sz="1700">
                <a:solidFill>
                  <a:srgbClr val="000000"/>
                </a:solidFill>
                <a:latin typeface="Karla"/>
                <a:ea typeface="Karla"/>
                <a:cs typeface="Karla"/>
                <a:sym typeface="Karla"/>
              </a:rPr>
            </a:br>
            <a:endParaRPr sz="1700">
              <a:solidFill>
                <a:srgbClr val="000000"/>
              </a:solidFill>
              <a:latin typeface="Karla"/>
              <a:ea typeface="Karla"/>
              <a:cs typeface="Karla"/>
              <a:sym typeface="Karla"/>
            </a:endParaRPr>
          </a:p>
          <a:p>
            <a:pPr indent="0" lvl="0" marL="914400" rtl="0" algn="l">
              <a:spcBef>
                <a:spcPts val="1200"/>
              </a:spcBef>
              <a:spcAft>
                <a:spcPts val="1200"/>
              </a:spcAft>
              <a:buNone/>
            </a:pPr>
            <a:r>
              <a:t/>
            </a:r>
            <a:endParaRPr sz="2000">
              <a:solidFill>
                <a:srgbClr val="000000"/>
              </a:solidFill>
              <a:latin typeface="Karla"/>
              <a:ea typeface="Karla"/>
              <a:cs typeface="Karla"/>
              <a:sym typeface="Karla"/>
            </a:endParaRPr>
          </a:p>
        </p:txBody>
      </p:sp>
      <p:sp>
        <p:nvSpPr>
          <p:cNvPr id="166" name="Google Shape;166;p37"/>
          <p:cNvSpPr txBox="1"/>
          <p:nvPr/>
        </p:nvSpPr>
        <p:spPr>
          <a:xfrm>
            <a:off x="713225" y="5395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000000"/>
                </a:solidFill>
                <a:latin typeface="DM Serif Display"/>
                <a:ea typeface="DM Serif Display"/>
                <a:cs typeface="DM Serif Display"/>
                <a:sym typeface="DM Serif Display"/>
              </a:rPr>
              <a:t>Fuses and Breakers</a:t>
            </a:r>
            <a:endParaRPr sz="2800">
              <a:solidFill>
                <a:srgbClr val="000000"/>
              </a:solidFill>
              <a:latin typeface="DM Serif Display"/>
              <a:ea typeface="DM Serif Display"/>
              <a:cs typeface="DM Serif Display"/>
              <a:sym typeface="DM Serif Display"/>
            </a:endParaRPr>
          </a:p>
        </p:txBody>
      </p:sp>
      <p:pic>
        <p:nvPicPr>
          <p:cNvPr id="167" name="Google Shape;167;p37"/>
          <p:cNvPicPr preferRelativeResize="0"/>
          <p:nvPr/>
        </p:nvPicPr>
        <p:blipFill>
          <a:blip r:embed="rId3">
            <a:alphaModFix/>
          </a:blip>
          <a:stretch>
            <a:fillRect/>
          </a:stretch>
        </p:blipFill>
        <p:spPr>
          <a:xfrm>
            <a:off x="6035451" y="1654875"/>
            <a:ext cx="2345901" cy="2630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descr="In this episode of Repair and Replace, Vance explains how electric fuses work in appliances. Fuses are single use overload protection devices. Standard fuses will fail when the current exceeds the rated amount. Thermal switches respond to heat and will protect against overheating. In this episode you'll also learn how to test the fuse for continuity with a multimeter.&#10;&#10;Learn more in these videos:&#10;Multimeter and Electricity Basics https://youtu.be/r_migcta_Is&#10;Appliance Circuit Basics https://youtu.be/SnRXD-0oXZo&#10;Appliance Component Testing - Part 1 (fuses, heating elements &amp; thermistors) https://youtu.be/e_1pOWSVUfg&#10;&#10;Need an OEM replacement part? Browse thousands of appliance parts online: https://www.amresupply.com/catalog/Appliance-Part&#10;&#10;AMRE Supply provides homeowners, service contractors, and property management with the parts and knowledge needed to get the best performance out of any property. Stocking the largest selection of appliance parts, heating, plumbing, lighting, and janitorial supplies, AMRE ships almost anywhere in Canada within 24 - 48 hours. Expert help is available online, over the phone or in person at one of the many locations across Canada.&#10;&#10;Connect with AMRE Supply&#10;Website - https://www.amresupply.com/&#10;Facebook - https://www.facebook.com/amresupply&#10;Twitter - https://twitter.com/amresupply&#10;Instagram - https://www.instagram.com/amresupply&#10;Google Plus - https://plus.google.com/+amresupplycanada" id="172" name="Google Shape;172;p38" title="How Do Fuses Work In Appliances? | Repair and Replace">
            <a:hlinkClick r:id="rId3"/>
          </p:cNvPr>
          <p:cNvPicPr preferRelativeResize="0"/>
          <p:nvPr/>
        </p:nvPicPr>
        <p:blipFill>
          <a:blip r:embed="rId4">
            <a:alphaModFix/>
          </a:blip>
          <a:stretch>
            <a:fillRect/>
          </a:stretch>
        </p:blipFill>
        <p:spPr>
          <a:xfrm>
            <a:off x="1032652" y="1112200"/>
            <a:ext cx="7078650" cy="3981750"/>
          </a:xfrm>
          <a:prstGeom prst="rect">
            <a:avLst/>
          </a:prstGeom>
          <a:noFill/>
          <a:ln>
            <a:noFill/>
          </a:ln>
        </p:spPr>
      </p:pic>
      <p:sp>
        <p:nvSpPr>
          <p:cNvPr id="173" name="Google Shape;173;p38"/>
          <p:cNvSpPr txBox="1"/>
          <p:nvPr>
            <p:ph type="title"/>
          </p:nvPr>
        </p:nvSpPr>
        <p:spPr>
          <a:xfrm>
            <a:off x="713225" y="539500"/>
            <a:ext cx="7717500" cy="5727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solidFill>
                  <a:srgbClr val="000000"/>
                </a:solidFill>
                <a:uFill>
                  <a:noFill/>
                </a:uFill>
                <a:hlinkClick r:id="rId5">
                  <a:extLst>
                    <a:ext uri="{A12FA001-AC4F-418D-AE19-62706E023703}">
                      <ahyp:hlinkClr val="tx"/>
                    </a:ext>
                  </a:extLst>
                </a:hlinkClick>
              </a:rPr>
              <a:t>Fuses</a:t>
            </a:r>
            <a:endParaRPr>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9"/>
          <p:cNvSpPr txBox="1"/>
          <p:nvPr/>
        </p:nvSpPr>
        <p:spPr>
          <a:xfrm>
            <a:off x="713225" y="5395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latin typeface="DM Serif Display"/>
                <a:ea typeface="DM Serif Display"/>
                <a:cs typeface="DM Serif Display"/>
                <a:sym typeface="DM Serif Display"/>
              </a:rPr>
              <a:t>Breakers</a:t>
            </a:r>
            <a:endParaRPr sz="2800">
              <a:solidFill>
                <a:srgbClr val="000000"/>
              </a:solidFill>
              <a:latin typeface="DM Serif Display"/>
              <a:ea typeface="DM Serif Display"/>
              <a:cs typeface="DM Serif Display"/>
              <a:sym typeface="DM Serif Display"/>
            </a:endParaRPr>
          </a:p>
        </p:txBody>
      </p:sp>
      <p:pic>
        <p:nvPicPr>
          <p:cNvPr descr="I cut open a circuit breaker, wire it up to a circuit normal then apply a direct short and watch it open and reset. &#10;Auto resetting circuit breakers: https://amzn.to/2FOFuRq &#10;&#10;Join this channel to get access to perks:&#10;https://www.youtube.com/channel/UCBhM8DCKnT3qXwTW0eToyCg/join  &#10;&#10;Below are some links that help support me and my work.&#10;Keep Wrenching,&#10;Shane Conley&#10;Instructor/Motivator/Motorcyclist&#10;&#10;Tool Links: &#10;https://amzn.to/2Ujfu5F     &#10;Here are popular links for supporting and connecting with How2Wrench. &#10;&#10;Want $200 bucks back free? Apply for a Chase card here: https://www.referyourchasecard.com/18f/NC7O5JFI7F &#10;You can earn $200 cash back with the Chase Freedom Unlimited card or the Chase Freedom Flex card.&#10;&#10;New! Earn 5% cash back on grocery store purchases (not including Target® or Walmart® purchases) on up to $12,000 spent in the first year. &#10;&#10;High 5 us with a donation: https://www.paypal.me/how2wrench     &#10;&#10;Shirt/Stickers link: https://how2wrench.com/product-category/specials/    &#10;&#10;Follow us!&#10;Web:&#10;http://www.How2Wrench.com      &#10;http://www.Tools2Wrench.com    &#10;&#10;YouTube: &#10;https://www.youtube.com/c/ShaneConleyhow2wrench     &#10;&#10;Instagram:&#10;https://www.instagram.com/how2wrench/   &#10;&#10;Linkedin: &#10;https://www.linkedin.com/in/shane-conley-how2wrench/  &#10;&#10;Facebook:&#10;https://www.facebook.com/How2Wrench/ &#10;&#10;Free Mechanic info, tool reviews, and “how to” videos newsletter sign up: https://how2wrench.com/subscribe-free-newsletter/  &#10;&#10;Click the links to playlists: (most popular) &#10;Tip of the day: https://www.youtube.com/playlist?list=PLAtBOuPaEyt_HMqrxHNEplvW3iWvyvHM6 &#10;Harley EVO: https://www.youtube.com/playlist?list=PLAtBOuPaEyt95-wqtiOFk3tzUW2VARbHI &#10;Harley Twin Cam: https://www.youtube.com/playlist?list=PLAtBOuPaEyt_7aGpzL9DxDVZy_fofjo1G  &#10;4-Stroke Engines: https://www.youtube.com/playlist?list=PLAtBOuPaEyt-iDjXbKCN_b7_oRwTW2uAY  &#10;2-Stroke Engines: https://www.youtube.com/playlist?list=PLAtBOuPaEyt_pO6zS6U7Rpjk-uCEYZZ8O &#10;Small Engine: https://www.youtube.com/playlist?list=PLAtBOuPaEyt-22fq3vMwZAyRa6tmLFoiF &#10;Every Mechanic Should Know This Training&quot;: https://www.youtube.com/playlist?list=PLAtBOuPaEyt_uMyVlK1tsBVnSYW1Q0vCK  &#10;Transmission: https://www.youtube.com/playlist?list=PLAtBOuPaEyt_VMoD82dhOk5XpIXMUASOU   &#10;Wheels, tires, brakes: https://www.youtube.com/playlist?list=PLAtBOuPaEyt8u703ZrvtvAUUuKIv6p2Ck  &#10;Electrical: https://www.youtube.com/playlist?list=PLAtBOuPaEyt_y8Ua2r49WYf0nLzYXT9eA  &#10;Fuel, air, intake: https://www.youtube.com/playlist?list=PLAtBOuPaEyt-ZMVRlpvWmVFLL10P16vWf  &#10;Suspension: https://www.youtube.com/playlist?list=PLAtBOuPaEyt-SLKUotAxQE1llsyQ_T0x2  &#10;Product/Tools Reviews: https://www.youtube.com/playlist?list=PLAtBOuPaEyt_ARk3Ib-dPylxE0nqGOHDY &#10;&#10;All playlists by type: (many more)&#10;https://www.youtube.com/user/conleybuilt/playlists" id="179" name="Google Shape;179;p39" title="How auto resetting circuit breakers works LIVE cutaway showing inside breaking and resetting! #viral">
            <a:hlinkClick r:id="rId3"/>
          </p:cNvPr>
          <p:cNvPicPr preferRelativeResize="0"/>
          <p:nvPr/>
        </p:nvPicPr>
        <p:blipFill>
          <a:blip r:embed="rId4">
            <a:alphaModFix/>
          </a:blip>
          <a:stretch>
            <a:fillRect/>
          </a:stretch>
        </p:blipFill>
        <p:spPr>
          <a:xfrm>
            <a:off x="1074125" y="1145450"/>
            <a:ext cx="6995750" cy="3935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40"/>
          <p:cNvSpPr txBox="1"/>
          <p:nvPr/>
        </p:nvSpPr>
        <p:spPr>
          <a:xfrm>
            <a:off x="713225" y="5395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000000"/>
                </a:solidFill>
                <a:latin typeface="DM Serif Display"/>
                <a:ea typeface="DM Serif Display"/>
                <a:cs typeface="DM Serif Display"/>
                <a:sym typeface="DM Serif Display"/>
              </a:rPr>
              <a:t>Fuses and Breakers</a:t>
            </a:r>
            <a:endParaRPr sz="2800">
              <a:solidFill>
                <a:srgbClr val="000000"/>
              </a:solidFill>
              <a:latin typeface="DM Serif Display"/>
              <a:ea typeface="DM Serif Display"/>
              <a:cs typeface="DM Serif Display"/>
              <a:sym typeface="DM Serif Display"/>
            </a:endParaRPr>
          </a:p>
        </p:txBody>
      </p:sp>
      <p:pic>
        <p:nvPicPr>
          <p:cNvPr id="185" name="Google Shape;185;p40"/>
          <p:cNvPicPr preferRelativeResize="0"/>
          <p:nvPr/>
        </p:nvPicPr>
        <p:blipFill>
          <a:blip r:embed="rId3">
            <a:alphaModFix/>
          </a:blip>
          <a:stretch>
            <a:fillRect/>
          </a:stretch>
        </p:blipFill>
        <p:spPr>
          <a:xfrm>
            <a:off x="363300" y="-43575"/>
            <a:ext cx="8417411"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41"/>
          <p:cNvSpPr txBox="1"/>
          <p:nvPr/>
        </p:nvSpPr>
        <p:spPr>
          <a:xfrm>
            <a:off x="713213" y="1309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000000"/>
                </a:solidFill>
                <a:latin typeface="DM Serif Display"/>
                <a:ea typeface="DM Serif Display"/>
                <a:cs typeface="DM Serif Display"/>
                <a:sym typeface="DM Serif Display"/>
              </a:rPr>
              <a:t>Wire </a:t>
            </a:r>
            <a:r>
              <a:rPr lang="en" sz="2800">
                <a:latin typeface="DM Serif Display"/>
                <a:ea typeface="DM Serif Display"/>
                <a:cs typeface="DM Serif Display"/>
                <a:sym typeface="DM Serif Display"/>
              </a:rPr>
              <a:t>G</a:t>
            </a:r>
            <a:r>
              <a:rPr lang="en" sz="2800">
                <a:solidFill>
                  <a:srgbClr val="000000"/>
                </a:solidFill>
                <a:latin typeface="DM Serif Display"/>
                <a:ea typeface="DM Serif Display"/>
                <a:cs typeface="DM Serif Display"/>
                <a:sym typeface="DM Serif Display"/>
              </a:rPr>
              <a:t>auges</a:t>
            </a:r>
            <a:endParaRPr sz="2800">
              <a:solidFill>
                <a:srgbClr val="000000"/>
              </a:solidFill>
              <a:latin typeface="DM Serif Display"/>
              <a:ea typeface="DM Serif Display"/>
              <a:cs typeface="DM Serif Display"/>
              <a:sym typeface="DM Serif Display"/>
            </a:endParaRPr>
          </a:p>
        </p:txBody>
      </p:sp>
      <p:pic>
        <p:nvPicPr>
          <p:cNvPr id="191" name="Google Shape;191;p41"/>
          <p:cNvPicPr preferRelativeResize="0"/>
          <p:nvPr/>
        </p:nvPicPr>
        <p:blipFill>
          <a:blip r:embed="rId3">
            <a:alphaModFix/>
          </a:blip>
          <a:stretch>
            <a:fillRect/>
          </a:stretch>
        </p:blipFill>
        <p:spPr>
          <a:xfrm>
            <a:off x="1327950" y="794500"/>
            <a:ext cx="6488030" cy="402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42"/>
          <p:cNvSpPr txBox="1"/>
          <p:nvPr/>
        </p:nvSpPr>
        <p:spPr>
          <a:xfrm>
            <a:off x="713213" y="1309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000000"/>
                </a:solidFill>
                <a:latin typeface="DM Serif Display"/>
                <a:ea typeface="DM Serif Display"/>
                <a:cs typeface="DM Serif Display"/>
                <a:sym typeface="DM Serif Display"/>
              </a:rPr>
              <a:t>Wire </a:t>
            </a:r>
            <a:r>
              <a:rPr lang="en" sz="2800">
                <a:latin typeface="DM Serif Display"/>
                <a:ea typeface="DM Serif Display"/>
                <a:cs typeface="DM Serif Display"/>
                <a:sym typeface="DM Serif Display"/>
              </a:rPr>
              <a:t>G</a:t>
            </a:r>
            <a:r>
              <a:rPr lang="en" sz="2800">
                <a:solidFill>
                  <a:srgbClr val="000000"/>
                </a:solidFill>
                <a:latin typeface="DM Serif Display"/>
                <a:ea typeface="DM Serif Display"/>
                <a:cs typeface="DM Serif Display"/>
                <a:sym typeface="DM Serif Display"/>
              </a:rPr>
              <a:t>auges</a:t>
            </a:r>
            <a:endParaRPr sz="2800">
              <a:solidFill>
                <a:srgbClr val="000000"/>
              </a:solidFill>
              <a:latin typeface="DM Serif Display"/>
              <a:ea typeface="DM Serif Display"/>
              <a:cs typeface="DM Serif Display"/>
              <a:sym typeface="DM Serif Display"/>
            </a:endParaRPr>
          </a:p>
        </p:txBody>
      </p:sp>
      <p:sp>
        <p:nvSpPr>
          <p:cNvPr id="197" name="Google Shape;197;p42"/>
          <p:cNvSpPr txBox="1"/>
          <p:nvPr/>
        </p:nvSpPr>
        <p:spPr>
          <a:xfrm>
            <a:off x="455725" y="1047750"/>
            <a:ext cx="3455700" cy="3048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000000"/>
              </a:buClr>
              <a:buSzPts val="2000"/>
              <a:buFont typeface="Karla"/>
              <a:buChar char="●"/>
            </a:pPr>
            <a:r>
              <a:rPr lang="en" sz="2000">
                <a:latin typeface="Karla"/>
                <a:ea typeface="Karla"/>
                <a:cs typeface="Karla"/>
                <a:sym typeface="Karla"/>
              </a:rPr>
              <a:t>FRC manual requires certain gauges for certain current ratings</a:t>
            </a:r>
            <a:endParaRPr sz="2000">
              <a:latin typeface="Karla"/>
              <a:ea typeface="Karla"/>
              <a:cs typeface="Karla"/>
              <a:sym typeface="Karla"/>
            </a:endParaRPr>
          </a:p>
          <a:p>
            <a:pPr indent="0" lvl="0" marL="914400" rtl="0" algn="l">
              <a:spcBef>
                <a:spcPts val="1200"/>
              </a:spcBef>
              <a:spcAft>
                <a:spcPts val="0"/>
              </a:spcAft>
              <a:buNone/>
            </a:pPr>
            <a:r>
              <a:t/>
            </a:r>
            <a:endParaRPr sz="2000">
              <a:latin typeface="Karla"/>
              <a:ea typeface="Karla"/>
              <a:cs typeface="Karla"/>
              <a:sym typeface="Karla"/>
            </a:endParaRPr>
          </a:p>
          <a:p>
            <a:pPr indent="-355600" lvl="0" marL="457200" rtl="0" algn="l">
              <a:spcBef>
                <a:spcPts val="1200"/>
              </a:spcBef>
              <a:spcAft>
                <a:spcPts val="0"/>
              </a:spcAft>
              <a:buSzPts val="2000"/>
              <a:buFont typeface="Karla"/>
              <a:buChar char="●"/>
            </a:pPr>
            <a:r>
              <a:rPr lang="en" sz="2000">
                <a:latin typeface="Karla"/>
                <a:ea typeface="Karla"/>
                <a:cs typeface="Karla"/>
                <a:sym typeface="Karla"/>
              </a:rPr>
              <a:t>Higher gauge wire is more resistive</a:t>
            </a:r>
            <a:endParaRPr sz="2000">
              <a:latin typeface="Karla"/>
              <a:ea typeface="Karla"/>
              <a:cs typeface="Karla"/>
              <a:sym typeface="Karla"/>
            </a:endParaRPr>
          </a:p>
        </p:txBody>
      </p:sp>
      <p:pic>
        <p:nvPicPr>
          <p:cNvPr id="198" name="Google Shape;198;p42"/>
          <p:cNvPicPr preferRelativeResize="0"/>
          <p:nvPr/>
        </p:nvPicPr>
        <p:blipFill>
          <a:blip r:embed="rId3">
            <a:alphaModFix/>
          </a:blip>
          <a:stretch>
            <a:fillRect/>
          </a:stretch>
        </p:blipFill>
        <p:spPr>
          <a:xfrm>
            <a:off x="3911425" y="1068521"/>
            <a:ext cx="4794600" cy="2973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43"/>
          <p:cNvPicPr preferRelativeResize="0"/>
          <p:nvPr/>
        </p:nvPicPr>
        <p:blipFill rotWithShape="1">
          <a:blip r:embed="rId3">
            <a:alphaModFix/>
          </a:blip>
          <a:srcRect b="2410" l="1321" r="1535" t="2723"/>
          <a:stretch/>
        </p:blipFill>
        <p:spPr>
          <a:xfrm>
            <a:off x="191275" y="0"/>
            <a:ext cx="8842752" cy="5755850"/>
          </a:xfrm>
          <a:prstGeom prst="rect">
            <a:avLst/>
          </a:prstGeom>
          <a:noFill/>
          <a:ln>
            <a:noFill/>
          </a:ln>
        </p:spPr>
      </p:pic>
      <p:sp>
        <p:nvSpPr>
          <p:cNvPr id="204" name="Google Shape;204;p43"/>
          <p:cNvSpPr/>
          <p:nvPr/>
        </p:nvSpPr>
        <p:spPr>
          <a:xfrm>
            <a:off x="874250" y="1206800"/>
            <a:ext cx="1957800" cy="20709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4"/>
          <p:cNvSpPr txBox="1"/>
          <p:nvPr/>
        </p:nvSpPr>
        <p:spPr>
          <a:xfrm>
            <a:off x="888375" y="1811450"/>
            <a:ext cx="3455700" cy="18009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000000"/>
              </a:buClr>
              <a:buSzPts val="2000"/>
              <a:buFont typeface="Karla"/>
              <a:buChar char="●"/>
            </a:pPr>
            <a:r>
              <a:rPr lang="en" sz="2000">
                <a:solidFill>
                  <a:srgbClr val="000000"/>
                </a:solidFill>
                <a:latin typeface="Karla"/>
                <a:ea typeface="Karla"/>
                <a:cs typeface="Karla"/>
                <a:sym typeface="Karla"/>
              </a:rPr>
              <a:t>Main robot controller</a:t>
            </a:r>
            <a:endParaRPr sz="2000">
              <a:solidFill>
                <a:srgbClr val="000000"/>
              </a:solidFill>
              <a:latin typeface="Karla"/>
              <a:ea typeface="Karla"/>
              <a:cs typeface="Karla"/>
              <a:sym typeface="Karla"/>
            </a:endParaRPr>
          </a:p>
          <a:p>
            <a:pPr indent="-355600" lvl="1" marL="914400" rtl="0" algn="l">
              <a:spcBef>
                <a:spcPts val="0"/>
              </a:spcBef>
              <a:spcAft>
                <a:spcPts val="0"/>
              </a:spcAft>
              <a:buClr>
                <a:srgbClr val="000000"/>
              </a:buClr>
              <a:buSzPts val="2000"/>
              <a:buFont typeface="Karla"/>
              <a:buChar char="○"/>
            </a:pPr>
            <a:r>
              <a:rPr lang="en" sz="2000">
                <a:solidFill>
                  <a:srgbClr val="000000"/>
                </a:solidFill>
                <a:latin typeface="Karla"/>
                <a:ea typeface="Karla"/>
                <a:cs typeface="Karla"/>
                <a:sym typeface="Karla"/>
              </a:rPr>
              <a:t>“Brain of the robot”</a:t>
            </a:r>
            <a:endParaRPr sz="2000">
              <a:solidFill>
                <a:srgbClr val="000000"/>
              </a:solidFill>
              <a:latin typeface="Karla"/>
              <a:ea typeface="Karla"/>
              <a:cs typeface="Karla"/>
              <a:sym typeface="Karla"/>
            </a:endParaRPr>
          </a:p>
          <a:p>
            <a:pPr indent="-355600" lvl="0" marL="457200" rtl="0" algn="l">
              <a:spcBef>
                <a:spcPts val="0"/>
              </a:spcBef>
              <a:spcAft>
                <a:spcPts val="0"/>
              </a:spcAft>
              <a:buClr>
                <a:srgbClr val="000000"/>
              </a:buClr>
              <a:buSzPts val="2000"/>
              <a:buFont typeface="Karla"/>
              <a:buChar char="●"/>
            </a:pPr>
            <a:r>
              <a:rPr lang="en" sz="2000">
                <a:solidFill>
                  <a:srgbClr val="000000"/>
                </a:solidFill>
                <a:latin typeface="Karla"/>
                <a:ea typeface="Karla"/>
                <a:cs typeface="Karla"/>
                <a:sym typeface="Karla"/>
              </a:rPr>
              <a:t>Runs code that controls electronic speed controllers</a:t>
            </a:r>
            <a:endParaRPr sz="2000">
              <a:solidFill>
                <a:srgbClr val="000000"/>
              </a:solidFill>
              <a:latin typeface="Karla"/>
              <a:ea typeface="Karla"/>
              <a:cs typeface="Karla"/>
              <a:sym typeface="Karla"/>
            </a:endParaRPr>
          </a:p>
          <a:p>
            <a:pPr indent="-355600" lvl="0" marL="457200" rtl="0" algn="l">
              <a:spcBef>
                <a:spcPts val="0"/>
              </a:spcBef>
              <a:spcAft>
                <a:spcPts val="0"/>
              </a:spcAft>
              <a:buClr>
                <a:srgbClr val="000000"/>
              </a:buClr>
              <a:buSzPts val="2000"/>
              <a:buFont typeface="Karla"/>
              <a:buChar char="●"/>
            </a:pPr>
            <a:r>
              <a:rPr lang="en" sz="2000">
                <a:solidFill>
                  <a:srgbClr val="000000"/>
                </a:solidFill>
                <a:latin typeface="Karla"/>
                <a:ea typeface="Karla"/>
                <a:cs typeface="Karla"/>
                <a:sym typeface="Karla"/>
              </a:rPr>
              <a:t>Connects sensors</a:t>
            </a:r>
            <a:endParaRPr sz="2000">
              <a:latin typeface="Karla"/>
              <a:ea typeface="Karla"/>
              <a:cs typeface="Karla"/>
              <a:sym typeface="Karla"/>
            </a:endParaRPr>
          </a:p>
          <a:p>
            <a:pPr indent="-355600" lvl="0" marL="457200" rtl="0" algn="l">
              <a:spcBef>
                <a:spcPts val="0"/>
              </a:spcBef>
              <a:spcAft>
                <a:spcPts val="0"/>
              </a:spcAft>
              <a:buClr>
                <a:srgbClr val="000000"/>
              </a:buClr>
              <a:buSzPts val="2000"/>
              <a:buFont typeface="Karla"/>
              <a:buChar char="●"/>
            </a:pPr>
            <a:r>
              <a:rPr lang="en" sz="2000">
                <a:latin typeface="Karla"/>
                <a:ea typeface="Karla"/>
                <a:cs typeface="Karla"/>
                <a:sym typeface="Karla"/>
              </a:rPr>
              <a:t>Allows (FMS) to disable robot</a:t>
            </a:r>
            <a:endParaRPr sz="2000">
              <a:latin typeface="Karla"/>
              <a:ea typeface="Karla"/>
              <a:cs typeface="Karla"/>
              <a:sym typeface="Karla"/>
            </a:endParaRPr>
          </a:p>
        </p:txBody>
      </p:sp>
      <p:sp>
        <p:nvSpPr>
          <p:cNvPr id="210" name="Google Shape;210;p44"/>
          <p:cNvSpPr txBox="1"/>
          <p:nvPr/>
        </p:nvSpPr>
        <p:spPr>
          <a:xfrm>
            <a:off x="713225" y="5395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000000"/>
                </a:solidFill>
                <a:latin typeface="DM Serif Display"/>
                <a:ea typeface="DM Serif Display"/>
                <a:cs typeface="DM Serif Display"/>
                <a:sym typeface="DM Serif Display"/>
              </a:rPr>
              <a:t>RoboRio</a:t>
            </a:r>
            <a:endParaRPr sz="2800">
              <a:solidFill>
                <a:srgbClr val="000000"/>
              </a:solidFill>
              <a:latin typeface="DM Serif Display"/>
              <a:ea typeface="DM Serif Display"/>
              <a:cs typeface="DM Serif Display"/>
              <a:sym typeface="DM Serif Display"/>
            </a:endParaRPr>
          </a:p>
        </p:txBody>
      </p:sp>
      <p:pic>
        <p:nvPicPr>
          <p:cNvPr id="211" name="Google Shape;211;p44"/>
          <p:cNvPicPr preferRelativeResize="0"/>
          <p:nvPr/>
        </p:nvPicPr>
        <p:blipFill rotWithShape="1">
          <a:blip r:embed="rId3">
            <a:alphaModFix/>
          </a:blip>
          <a:srcRect b="1429" l="1290" r="948" t="0"/>
          <a:stretch/>
        </p:blipFill>
        <p:spPr>
          <a:xfrm>
            <a:off x="4832900" y="1391700"/>
            <a:ext cx="3083701" cy="3043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5" name="Shape 215"/>
        <p:cNvGrpSpPr/>
        <p:nvPr/>
      </p:nvGrpSpPr>
      <p:grpSpPr>
        <a:xfrm>
          <a:off x="0" y="0"/>
          <a:ext cx="0" cy="0"/>
          <a:chOff x="0" y="0"/>
          <a:chExt cx="0" cy="0"/>
        </a:xfrm>
      </p:grpSpPr>
      <p:pic>
        <p:nvPicPr>
          <p:cNvPr id="216" name="Google Shape;216;p45"/>
          <p:cNvPicPr preferRelativeResize="0"/>
          <p:nvPr/>
        </p:nvPicPr>
        <p:blipFill rotWithShape="1">
          <a:blip r:embed="rId3">
            <a:alphaModFix/>
          </a:blip>
          <a:srcRect b="2410" l="1321" r="1535" t="2723"/>
          <a:stretch/>
        </p:blipFill>
        <p:spPr>
          <a:xfrm>
            <a:off x="191275" y="0"/>
            <a:ext cx="8842752" cy="5755850"/>
          </a:xfrm>
          <a:prstGeom prst="rect">
            <a:avLst/>
          </a:prstGeom>
          <a:noFill/>
          <a:ln>
            <a:noFill/>
          </a:ln>
        </p:spPr>
      </p:pic>
      <p:sp>
        <p:nvSpPr>
          <p:cNvPr id="217" name="Google Shape;217;p45"/>
          <p:cNvSpPr/>
          <p:nvPr/>
        </p:nvSpPr>
        <p:spPr>
          <a:xfrm>
            <a:off x="871375" y="3234975"/>
            <a:ext cx="1957800" cy="2328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1" name="Shape 221"/>
        <p:cNvGrpSpPr/>
        <p:nvPr/>
      </p:nvGrpSpPr>
      <p:grpSpPr>
        <a:xfrm>
          <a:off x="0" y="0"/>
          <a:ext cx="0" cy="0"/>
          <a:chOff x="0" y="0"/>
          <a:chExt cx="0" cy="0"/>
        </a:xfrm>
      </p:grpSpPr>
      <p:sp>
        <p:nvSpPr>
          <p:cNvPr id="222" name="Google Shape;222;p46"/>
          <p:cNvSpPr txBox="1"/>
          <p:nvPr/>
        </p:nvSpPr>
        <p:spPr>
          <a:xfrm>
            <a:off x="395250" y="1112200"/>
            <a:ext cx="3298200" cy="18687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000000"/>
              </a:buClr>
              <a:buSzPts val="2000"/>
              <a:buFont typeface="Karla"/>
              <a:buChar char="●"/>
            </a:pPr>
            <a:r>
              <a:rPr lang="en" sz="2000">
                <a:solidFill>
                  <a:srgbClr val="000000"/>
                </a:solidFill>
                <a:latin typeface="Karla"/>
                <a:ea typeface="Karla"/>
                <a:cs typeface="Karla"/>
                <a:sym typeface="Karla"/>
              </a:rPr>
              <a:t>Generally yellow and green</a:t>
            </a:r>
            <a:endParaRPr sz="2000">
              <a:solidFill>
                <a:srgbClr val="000000"/>
              </a:solidFill>
              <a:latin typeface="Karla"/>
              <a:ea typeface="Karla"/>
              <a:cs typeface="Karla"/>
              <a:sym typeface="Karla"/>
            </a:endParaRPr>
          </a:p>
          <a:p>
            <a:pPr indent="-355600" lvl="0" marL="457200" rtl="0" algn="l">
              <a:spcBef>
                <a:spcPts val="0"/>
              </a:spcBef>
              <a:spcAft>
                <a:spcPts val="0"/>
              </a:spcAft>
              <a:buClr>
                <a:srgbClr val="000000"/>
              </a:buClr>
              <a:buSzPts val="2000"/>
              <a:buFont typeface="Karla"/>
              <a:buChar char="●"/>
            </a:pPr>
            <a:r>
              <a:rPr lang="en" sz="2000">
                <a:solidFill>
                  <a:srgbClr val="000000"/>
                </a:solidFill>
                <a:latin typeface="Karla"/>
                <a:ea typeface="Karla"/>
                <a:cs typeface="Karla"/>
                <a:sym typeface="Karla"/>
              </a:rPr>
              <a:t>Lets components communicate with each other</a:t>
            </a:r>
            <a:endParaRPr sz="2000">
              <a:solidFill>
                <a:srgbClr val="000000"/>
              </a:solidFill>
              <a:latin typeface="Karla"/>
              <a:ea typeface="Karla"/>
              <a:cs typeface="Karla"/>
              <a:sym typeface="Karla"/>
            </a:endParaRPr>
          </a:p>
          <a:p>
            <a:pPr indent="-355600" lvl="0" marL="457200" rtl="0" algn="l">
              <a:spcBef>
                <a:spcPts val="0"/>
              </a:spcBef>
              <a:spcAft>
                <a:spcPts val="0"/>
              </a:spcAft>
              <a:buSzPts val="2000"/>
              <a:buFont typeface="Karla"/>
              <a:buChar char="●"/>
            </a:pPr>
            <a:r>
              <a:rPr lang="en" sz="2000">
                <a:latin typeface="Karla"/>
                <a:ea typeface="Karla"/>
                <a:cs typeface="Karla"/>
                <a:sym typeface="Karla"/>
              </a:rPr>
              <a:t>“Daisy chained”</a:t>
            </a:r>
            <a:endParaRPr sz="2000">
              <a:latin typeface="Karla"/>
              <a:ea typeface="Karla"/>
              <a:cs typeface="Karla"/>
              <a:sym typeface="Karla"/>
            </a:endParaRPr>
          </a:p>
          <a:p>
            <a:pPr indent="-355600" lvl="0" marL="457200" rtl="0" algn="l">
              <a:spcBef>
                <a:spcPts val="0"/>
              </a:spcBef>
              <a:spcAft>
                <a:spcPts val="0"/>
              </a:spcAft>
              <a:buSzPts val="2000"/>
              <a:buFont typeface="Karla"/>
              <a:buChar char="●"/>
            </a:pPr>
            <a:r>
              <a:rPr lang="en" sz="2000">
                <a:latin typeface="Karla"/>
                <a:ea typeface="Karla"/>
                <a:cs typeface="Karla"/>
                <a:sym typeface="Karla"/>
              </a:rPr>
              <a:t>No main controller (every connected device can “talk”)</a:t>
            </a:r>
            <a:endParaRPr sz="2000">
              <a:latin typeface="Karla"/>
              <a:ea typeface="Karla"/>
              <a:cs typeface="Karla"/>
              <a:sym typeface="Karla"/>
            </a:endParaRPr>
          </a:p>
          <a:p>
            <a:pPr indent="0" lvl="0" marL="0" rtl="0" algn="l">
              <a:spcBef>
                <a:spcPts val="1200"/>
              </a:spcBef>
              <a:spcAft>
                <a:spcPts val="1200"/>
              </a:spcAft>
              <a:buNone/>
            </a:pPr>
            <a:r>
              <a:t/>
            </a:r>
            <a:endParaRPr sz="2000">
              <a:latin typeface="Karla"/>
              <a:ea typeface="Karla"/>
              <a:cs typeface="Karla"/>
              <a:sym typeface="Karla"/>
            </a:endParaRPr>
          </a:p>
        </p:txBody>
      </p:sp>
      <p:sp>
        <p:nvSpPr>
          <p:cNvPr id="223" name="Google Shape;223;p46"/>
          <p:cNvSpPr txBox="1"/>
          <p:nvPr/>
        </p:nvSpPr>
        <p:spPr>
          <a:xfrm>
            <a:off x="713225" y="5395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000000"/>
                </a:solidFill>
                <a:latin typeface="DM Serif Display"/>
                <a:ea typeface="DM Serif Display"/>
                <a:cs typeface="DM Serif Display"/>
                <a:sym typeface="DM Serif Display"/>
              </a:rPr>
              <a:t>CAN Wires</a:t>
            </a:r>
            <a:endParaRPr sz="2800">
              <a:solidFill>
                <a:srgbClr val="000000"/>
              </a:solidFill>
              <a:latin typeface="DM Serif Display"/>
              <a:ea typeface="DM Serif Display"/>
              <a:cs typeface="DM Serif Display"/>
              <a:sym typeface="DM Serif Display"/>
            </a:endParaRPr>
          </a:p>
        </p:txBody>
      </p:sp>
      <p:pic>
        <p:nvPicPr>
          <p:cNvPr id="224" name="Google Shape;224;p46"/>
          <p:cNvPicPr preferRelativeResize="0"/>
          <p:nvPr/>
        </p:nvPicPr>
        <p:blipFill rotWithShape="1">
          <a:blip r:embed="rId3">
            <a:alphaModFix/>
          </a:blip>
          <a:srcRect b="49850" l="0" r="0" t="0"/>
          <a:stretch/>
        </p:blipFill>
        <p:spPr>
          <a:xfrm rot="10800000">
            <a:off x="4517025" y="1211550"/>
            <a:ext cx="2794876" cy="1868825"/>
          </a:xfrm>
          <a:prstGeom prst="rect">
            <a:avLst/>
          </a:prstGeom>
          <a:noFill/>
          <a:ln>
            <a:noFill/>
          </a:ln>
        </p:spPr>
      </p:pic>
      <p:pic>
        <p:nvPicPr>
          <p:cNvPr id="225" name="Google Shape;225;p46"/>
          <p:cNvPicPr preferRelativeResize="0"/>
          <p:nvPr/>
        </p:nvPicPr>
        <p:blipFill rotWithShape="1">
          <a:blip r:embed="rId3">
            <a:alphaModFix/>
          </a:blip>
          <a:srcRect b="0" l="0" r="0" t="50204"/>
          <a:stretch/>
        </p:blipFill>
        <p:spPr>
          <a:xfrm>
            <a:off x="4517025" y="3179730"/>
            <a:ext cx="2794876" cy="185562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47"/>
          <p:cNvPicPr preferRelativeResize="0"/>
          <p:nvPr/>
        </p:nvPicPr>
        <p:blipFill rotWithShape="1">
          <a:blip r:embed="rId3">
            <a:alphaModFix/>
          </a:blip>
          <a:srcRect b="2410" l="1321" r="1535" t="2723"/>
          <a:stretch/>
        </p:blipFill>
        <p:spPr>
          <a:xfrm>
            <a:off x="191275" y="0"/>
            <a:ext cx="8842752" cy="5755850"/>
          </a:xfrm>
          <a:prstGeom prst="rect">
            <a:avLst/>
          </a:prstGeom>
          <a:noFill/>
          <a:ln>
            <a:noFill/>
          </a:ln>
        </p:spPr>
      </p:pic>
      <p:sp>
        <p:nvSpPr>
          <p:cNvPr id="231" name="Google Shape;231;p47"/>
          <p:cNvSpPr/>
          <p:nvPr/>
        </p:nvSpPr>
        <p:spPr>
          <a:xfrm flipH="1" rot="10800000">
            <a:off x="7570600" y="1499350"/>
            <a:ext cx="1368000" cy="8043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8"/>
          <p:cNvSpPr txBox="1"/>
          <p:nvPr/>
        </p:nvSpPr>
        <p:spPr>
          <a:xfrm>
            <a:off x="839325" y="1858600"/>
            <a:ext cx="3483600" cy="151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000000"/>
                </a:solidFill>
                <a:latin typeface="Karla"/>
                <a:ea typeface="Karla"/>
                <a:cs typeface="Karla"/>
                <a:sym typeface="Karla"/>
              </a:rPr>
              <a:t>Controls power going to motors </a:t>
            </a:r>
            <a:endParaRPr sz="2000">
              <a:solidFill>
                <a:srgbClr val="000000"/>
              </a:solidFill>
              <a:latin typeface="Karla"/>
              <a:ea typeface="Karla"/>
              <a:cs typeface="Karla"/>
              <a:sym typeface="Karla"/>
            </a:endParaRPr>
          </a:p>
          <a:p>
            <a:pPr indent="-336550" lvl="1" marL="914400" rtl="0" algn="l">
              <a:spcBef>
                <a:spcPts val="1200"/>
              </a:spcBef>
              <a:spcAft>
                <a:spcPts val="0"/>
              </a:spcAft>
              <a:buClr>
                <a:srgbClr val="000000"/>
              </a:buClr>
              <a:buSzPts val="1700"/>
              <a:buFont typeface="Karla"/>
              <a:buChar char="○"/>
            </a:pPr>
            <a:r>
              <a:rPr lang="en" sz="1700">
                <a:solidFill>
                  <a:srgbClr val="000000"/>
                </a:solidFill>
                <a:latin typeface="Karla"/>
                <a:ea typeface="Karla"/>
                <a:cs typeface="Karla"/>
                <a:sym typeface="Karla"/>
              </a:rPr>
              <a:t> Roborio does not directly supply power</a:t>
            </a:r>
            <a:endParaRPr sz="1700">
              <a:solidFill>
                <a:srgbClr val="000000"/>
              </a:solidFill>
              <a:latin typeface="Karla"/>
              <a:ea typeface="Karla"/>
              <a:cs typeface="Karla"/>
              <a:sym typeface="Karla"/>
            </a:endParaRPr>
          </a:p>
          <a:p>
            <a:pPr indent="0" lvl="0" marL="0" rtl="0" algn="l">
              <a:spcBef>
                <a:spcPts val="1200"/>
              </a:spcBef>
              <a:spcAft>
                <a:spcPts val="0"/>
              </a:spcAft>
              <a:buNone/>
            </a:pPr>
            <a:r>
              <a:t/>
            </a:r>
            <a:endParaRPr sz="1700">
              <a:solidFill>
                <a:srgbClr val="000000"/>
              </a:solidFill>
              <a:latin typeface="Karla"/>
              <a:ea typeface="Karla"/>
              <a:cs typeface="Karla"/>
              <a:sym typeface="Karla"/>
            </a:endParaRPr>
          </a:p>
          <a:p>
            <a:pPr indent="0" lvl="0" marL="0" rtl="0" algn="l">
              <a:spcBef>
                <a:spcPts val="1200"/>
              </a:spcBef>
              <a:spcAft>
                <a:spcPts val="1200"/>
              </a:spcAft>
              <a:buNone/>
            </a:pPr>
            <a:r>
              <a:t/>
            </a:r>
            <a:endParaRPr sz="2000">
              <a:solidFill>
                <a:srgbClr val="000000"/>
              </a:solidFill>
              <a:latin typeface="Karla"/>
              <a:ea typeface="Karla"/>
              <a:cs typeface="Karla"/>
              <a:sym typeface="Karla"/>
            </a:endParaRPr>
          </a:p>
        </p:txBody>
      </p:sp>
      <p:sp>
        <p:nvSpPr>
          <p:cNvPr id="237" name="Google Shape;237;p48"/>
          <p:cNvSpPr txBox="1"/>
          <p:nvPr/>
        </p:nvSpPr>
        <p:spPr>
          <a:xfrm>
            <a:off x="713225" y="5395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000000"/>
                </a:solidFill>
                <a:latin typeface="DM Serif Display"/>
                <a:ea typeface="DM Serif Display"/>
                <a:cs typeface="DM Serif Display"/>
                <a:sym typeface="DM Serif Display"/>
              </a:rPr>
              <a:t>Electronic Speed Controller (ESC)</a:t>
            </a:r>
            <a:endParaRPr sz="2800">
              <a:solidFill>
                <a:srgbClr val="000000"/>
              </a:solidFill>
              <a:latin typeface="DM Serif Display"/>
              <a:ea typeface="DM Serif Display"/>
              <a:cs typeface="DM Serif Display"/>
              <a:sym typeface="DM Serif Display"/>
            </a:endParaRPr>
          </a:p>
        </p:txBody>
      </p:sp>
      <p:pic>
        <p:nvPicPr>
          <p:cNvPr id="238" name="Google Shape;238;p48"/>
          <p:cNvPicPr preferRelativeResize="0"/>
          <p:nvPr/>
        </p:nvPicPr>
        <p:blipFill>
          <a:blip r:embed="rId3">
            <a:alphaModFix/>
          </a:blip>
          <a:stretch>
            <a:fillRect/>
          </a:stretch>
        </p:blipFill>
        <p:spPr>
          <a:xfrm>
            <a:off x="4966550" y="1076888"/>
            <a:ext cx="2981916" cy="36945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9"/>
          <p:cNvSpPr/>
          <p:nvPr/>
        </p:nvSpPr>
        <p:spPr>
          <a:xfrm>
            <a:off x="2280950" y="1147778"/>
            <a:ext cx="1219200" cy="71700"/>
          </a:xfrm>
          <a:prstGeom prst="rect">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49"/>
          <p:cNvSpPr/>
          <p:nvPr/>
        </p:nvSpPr>
        <p:spPr>
          <a:xfrm>
            <a:off x="2280950" y="1412753"/>
            <a:ext cx="1219200" cy="71700"/>
          </a:xfrm>
          <a:prstGeom prst="rect">
            <a:avLst/>
          </a:prstGeom>
          <a:solidFill>
            <a:srgbClr val="000000"/>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49"/>
          <p:cNvSpPr/>
          <p:nvPr/>
        </p:nvSpPr>
        <p:spPr>
          <a:xfrm>
            <a:off x="5633750" y="1188649"/>
            <a:ext cx="1219200" cy="71700"/>
          </a:xfrm>
          <a:prstGeom prst="rect">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49"/>
          <p:cNvSpPr/>
          <p:nvPr/>
        </p:nvSpPr>
        <p:spPr>
          <a:xfrm>
            <a:off x="5633750" y="1412751"/>
            <a:ext cx="1219200" cy="71700"/>
          </a:xfrm>
          <a:prstGeom prst="rect">
            <a:avLst/>
          </a:prstGeom>
          <a:solidFill>
            <a:srgbClr val="000000"/>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49"/>
          <p:cNvSpPr/>
          <p:nvPr/>
        </p:nvSpPr>
        <p:spPr>
          <a:xfrm rot="5400000">
            <a:off x="640025" y="2871628"/>
            <a:ext cx="928500" cy="9300"/>
          </a:xfrm>
          <a:prstGeom prst="rect">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49"/>
          <p:cNvSpPr/>
          <p:nvPr/>
        </p:nvSpPr>
        <p:spPr>
          <a:xfrm rot="5400000">
            <a:off x="416300" y="2871478"/>
            <a:ext cx="928500" cy="9600"/>
          </a:xfrm>
          <a:prstGeom prst="rect">
            <a:avLst/>
          </a:prstGeom>
          <a:solidFill>
            <a:srgbClr val="000000"/>
          </a:solidFill>
          <a:ln cap="flat" cmpd="sng" w="254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49"/>
          <p:cNvSpPr/>
          <p:nvPr/>
        </p:nvSpPr>
        <p:spPr>
          <a:xfrm flipH="1" rot="10800000">
            <a:off x="3397997" y="4435315"/>
            <a:ext cx="1179000" cy="78000"/>
          </a:xfrm>
          <a:prstGeom prst="rect">
            <a:avLst/>
          </a:prstGeom>
          <a:solidFill>
            <a:srgbClr val="00B050"/>
          </a:solidFill>
          <a:ln cap="flat" cmpd="sng" w="127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49"/>
          <p:cNvSpPr/>
          <p:nvPr/>
        </p:nvSpPr>
        <p:spPr>
          <a:xfrm flipH="1" rot="5400000">
            <a:off x="3605447" y="3535345"/>
            <a:ext cx="1872300" cy="71100"/>
          </a:xfrm>
          <a:prstGeom prst="rect">
            <a:avLst/>
          </a:prstGeom>
          <a:solidFill>
            <a:srgbClr val="00B050"/>
          </a:solidFill>
          <a:ln cap="flat" cmpd="sng" w="127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49"/>
          <p:cNvSpPr txBox="1"/>
          <p:nvPr/>
        </p:nvSpPr>
        <p:spPr>
          <a:xfrm>
            <a:off x="3357601" y="2096578"/>
            <a:ext cx="2428800" cy="645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rPr lang="en" sz="2400"/>
              <a:t>Motor Controller</a:t>
            </a:r>
            <a:endParaRPr b="0" i="0" sz="2400" u="none" cap="none" strike="noStrike">
              <a:solidFill>
                <a:srgbClr val="000000"/>
              </a:solidFill>
              <a:latin typeface="Arial"/>
              <a:ea typeface="Arial"/>
              <a:cs typeface="Arial"/>
              <a:sym typeface="Arial"/>
            </a:endParaRPr>
          </a:p>
        </p:txBody>
      </p:sp>
      <p:sp>
        <p:nvSpPr>
          <p:cNvPr id="252" name="Google Shape;252;p49"/>
          <p:cNvSpPr txBox="1"/>
          <p:nvPr/>
        </p:nvSpPr>
        <p:spPr>
          <a:xfrm>
            <a:off x="477575" y="1932053"/>
            <a:ext cx="1219200" cy="645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rPr lang="en" sz="2400"/>
              <a:t>PDP</a:t>
            </a:r>
            <a:endParaRPr b="0" i="0" sz="2400" u="none" cap="none" strike="noStrike">
              <a:solidFill>
                <a:srgbClr val="000000"/>
              </a:solidFill>
              <a:latin typeface="Arial"/>
              <a:ea typeface="Arial"/>
              <a:cs typeface="Arial"/>
              <a:sym typeface="Arial"/>
            </a:endParaRPr>
          </a:p>
        </p:txBody>
      </p:sp>
      <p:sp>
        <p:nvSpPr>
          <p:cNvPr id="253" name="Google Shape;253;p49"/>
          <p:cNvSpPr txBox="1"/>
          <p:nvPr/>
        </p:nvSpPr>
        <p:spPr>
          <a:xfrm>
            <a:off x="7558525" y="2258453"/>
            <a:ext cx="990600" cy="645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rPr lang="en" sz="2400"/>
              <a:t>Motor</a:t>
            </a:r>
            <a:endParaRPr b="0" i="0" sz="2400" u="none" cap="none" strike="noStrike">
              <a:solidFill>
                <a:srgbClr val="000000"/>
              </a:solidFill>
              <a:latin typeface="Arial"/>
              <a:ea typeface="Arial"/>
              <a:cs typeface="Arial"/>
              <a:sym typeface="Arial"/>
            </a:endParaRPr>
          </a:p>
        </p:txBody>
      </p:sp>
      <p:pic>
        <p:nvPicPr>
          <p:cNvPr id="254" name="Google Shape;254;p49"/>
          <p:cNvPicPr preferRelativeResize="0"/>
          <p:nvPr/>
        </p:nvPicPr>
        <p:blipFill rotWithShape="1">
          <a:blip r:embed="rId3">
            <a:alphaModFix/>
          </a:blip>
          <a:srcRect b="6621" l="2087" r="4742" t="0"/>
          <a:stretch/>
        </p:blipFill>
        <p:spPr>
          <a:xfrm>
            <a:off x="536650" y="3448378"/>
            <a:ext cx="1447500" cy="1417500"/>
          </a:xfrm>
          <a:prstGeom prst="rect">
            <a:avLst/>
          </a:prstGeom>
          <a:noFill/>
          <a:ln>
            <a:noFill/>
          </a:ln>
        </p:spPr>
      </p:pic>
      <p:pic>
        <p:nvPicPr>
          <p:cNvPr id="255" name="Google Shape;255;p49"/>
          <p:cNvPicPr preferRelativeResize="0"/>
          <p:nvPr/>
        </p:nvPicPr>
        <p:blipFill>
          <a:blip r:embed="rId4">
            <a:alphaModFix/>
          </a:blip>
          <a:stretch>
            <a:fillRect/>
          </a:stretch>
        </p:blipFill>
        <p:spPr>
          <a:xfrm>
            <a:off x="3716150" y="581666"/>
            <a:ext cx="1575675" cy="1575675"/>
          </a:xfrm>
          <a:prstGeom prst="rect">
            <a:avLst/>
          </a:prstGeom>
          <a:noFill/>
          <a:ln>
            <a:noFill/>
          </a:ln>
        </p:spPr>
      </p:pic>
      <p:pic>
        <p:nvPicPr>
          <p:cNvPr id="256" name="Google Shape;256;p49"/>
          <p:cNvPicPr preferRelativeResize="0"/>
          <p:nvPr/>
        </p:nvPicPr>
        <p:blipFill rotWithShape="1">
          <a:blip r:embed="rId5">
            <a:alphaModFix/>
          </a:blip>
          <a:srcRect b="16890" l="15161" r="11493" t="5524"/>
          <a:stretch/>
        </p:blipFill>
        <p:spPr>
          <a:xfrm>
            <a:off x="7194875" y="739853"/>
            <a:ext cx="1340051" cy="1417501"/>
          </a:xfrm>
          <a:prstGeom prst="rect">
            <a:avLst/>
          </a:prstGeom>
          <a:noFill/>
          <a:ln>
            <a:noFill/>
          </a:ln>
        </p:spPr>
      </p:pic>
      <p:pic>
        <p:nvPicPr>
          <p:cNvPr id="257" name="Google Shape;257;p49"/>
          <p:cNvPicPr preferRelativeResize="0"/>
          <p:nvPr/>
        </p:nvPicPr>
        <p:blipFill rotWithShape="1">
          <a:blip r:embed="rId6">
            <a:alphaModFix/>
          </a:blip>
          <a:srcRect b="3635" l="7474" r="8921" t="3635"/>
          <a:stretch/>
        </p:blipFill>
        <p:spPr>
          <a:xfrm>
            <a:off x="260200" y="109025"/>
            <a:ext cx="1688160" cy="1872301"/>
          </a:xfrm>
          <a:prstGeom prst="rect">
            <a:avLst/>
          </a:prstGeom>
          <a:noFill/>
          <a:ln>
            <a:noFill/>
          </a:ln>
        </p:spPr>
      </p:pic>
      <p:sp>
        <p:nvSpPr>
          <p:cNvPr id="258" name="Google Shape;258;p49"/>
          <p:cNvSpPr/>
          <p:nvPr/>
        </p:nvSpPr>
        <p:spPr>
          <a:xfrm flipH="1" rot="10800000">
            <a:off x="3205525" y="4243672"/>
            <a:ext cx="1179000" cy="78000"/>
          </a:xfrm>
          <a:prstGeom prst="rect">
            <a:avLst/>
          </a:prstGeom>
          <a:solidFill>
            <a:srgbClr val="FFE815"/>
          </a:solidFill>
          <a:ln cap="flat" cmpd="sng" w="127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49"/>
          <p:cNvSpPr/>
          <p:nvPr/>
        </p:nvSpPr>
        <p:spPr>
          <a:xfrm flipH="1" rot="5400000">
            <a:off x="3412975" y="3343702"/>
            <a:ext cx="1872300" cy="71100"/>
          </a:xfrm>
          <a:prstGeom prst="rect">
            <a:avLst/>
          </a:prstGeom>
          <a:solidFill>
            <a:srgbClr val="FFE815"/>
          </a:solidFill>
          <a:ln cap="flat" cmpd="sng" w="127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cxnSp>
        <p:nvCxnSpPr>
          <p:cNvPr id="260" name="Google Shape;260;p49"/>
          <p:cNvCxnSpPr/>
          <p:nvPr/>
        </p:nvCxnSpPr>
        <p:spPr>
          <a:xfrm>
            <a:off x="494650" y="2506725"/>
            <a:ext cx="9900" cy="433500"/>
          </a:xfrm>
          <a:prstGeom prst="straightConnector1">
            <a:avLst/>
          </a:prstGeom>
          <a:noFill/>
          <a:ln cap="flat" cmpd="sng" w="9525">
            <a:solidFill>
              <a:schemeClr val="dk2"/>
            </a:solidFill>
            <a:prstDash val="solid"/>
            <a:round/>
            <a:headEnd len="med" w="med" type="none"/>
            <a:tailEnd len="med" w="med" type="triangle"/>
          </a:ln>
        </p:spPr>
      </p:cxnSp>
      <p:cxnSp>
        <p:nvCxnSpPr>
          <p:cNvPr id="261" name="Google Shape;261;p49"/>
          <p:cNvCxnSpPr/>
          <p:nvPr/>
        </p:nvCxnSpPr>
        <p:spPr>
          <a:xfrm>
            <a:off x="2435775" y="880900"/>
            <a:ext cx="512400" cy="9900"/>
          </a:xfrm>
          <a:prstGeom prst="straightConnector1">
            <a:avLst/>
          </a:prstGeom>
          <a:noFill/>
          <a:ln cap="flat" cmpd="sng" w="9525">
            <a:solidFill>
              <a:schemeClr val="dk2"/>
            </a:solidFill>
            <a:prstDash val="solid"/>
            <a:round/>
            <a:headEnd len="med" w="med" type="none"/>
            <a:tailEnd len="med" w="med" type="triangle"/>
          </a:ln>
        </p:spPr>
      </p:cxnSp>
      <p:cxnSp>
        <p:nvCxnSpPr>
          <p:cNvPr id="262" name="Google Shape;262;p49"/>
          <p:cNvCxnSpPr/>
          <p:nvPr/>
        </p:nvCxnSpPr>
        <p:spPr>
          <a:xfrm>
            <a:off x="5766250" y="890750"/>
            <a:ext cx="591300" cy="198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50"/>
          <p:cNvSpPr txBox="1"/>
          <p:nvPr/>
        </p:nvSpPr>
        <p:spPr>
          <a:xfrm>
            <a:off x="839325" y="1858600"/>
            <a:ext cx="3994500" cy="1516200"/>
          </a:xfrm>
          <a:prstGeom prst="rect">
            <a:avLst/>
          </a:prstGeom>
          <a:noFill/>
          <a:ln>
            <a:noFill/>
          </a:ln>
        </p:spPr>
        <p:txBody>
          <a:bodyPr anchorCtr="0" anchor="t" bIns="91425" lIns="91425" spcFirstLastPara="1" rIns="91425" wrap="square" tIns="91425">
            <a:noAutofit/>
          </a:bodyPr>
          <a:lstStyle/>
          <a:p>
            <a:pPr indent="-336550" lvl="1" marL="914400" rtl="0" algn="l">
              <a:spcBef>
                <a:spcPts val="0"/>
              </a:spcBef>
              <a:spcAft>
                <a:spcPts val="0"/>
              </a:spcAft>
              <a:buClr>
                <a:srgbClr val="000000"/>
              </a:buClr>
              <a:buSzPts val="1700"/>
              <a:buFont typeface="Karla"/>
              <a:buChar char="○"/>
            </a:pPr>
            <a:r>
              <a:rPr lang="en" sz="2000">
                <a:latin typeface="Karla"/>
                <a:ea typeface="Karla"/>
                <a:cs typeface="Karla"/>
                <a:sym typeface="Karla"/>
              </a:rPr>
              <a:t>Brushed and Brushless</a:t>
            </a:r>
            <a:endParaRPr sz="2000">
              <a:latin typeface="Karla"/>
              <a:ea typeface="Karla"/>
              <a:cs typeface="Karla"/>
              <a:sym typeface="Karla"/>
            </a:endParaRPr>
          </a:p>
          <a:p>
            <a:pPr indent="-355600" lvl="1" marL="914400" rtl="0" algn="l">
              <a:spcBef>
                <a:spcPts val="0"/>
              </a:spcBef>
              <a:spcAft>
                <a:spcPts val="0"/>
              </a:spcAft>
              <a:buClr>
                <a:srgbClr val="000000"/>
              </a:buClr>
              <a:buSzPts val="2000"/>
              <a:buFont typeface="Karla"/>
              <a:buChar char="○"/>
            </a:pPr>
            <a:r>
              <a:rPr lang="en" sz="2000">
                <a:latin typeface="Karla"/>
                <a:ea typeface="Karla"/>
                <a:cs typeface="Karla"/>
                <a:sym typeface="Karla"/>
              </a:rPr>
              <a:t>Create magnetic fields to turn</a:t>
            </a:r>
            <a:endParaRPr sz="2000">
              <a:latin typeface="Karla"/>
              <a:ea typeface="Karla"/>
              <a:cs typeface="Karla"/>
              <a:sym typeface="Karla"/>
            </a:endParaRPr>
          </a:p>
          <a:p>
            <a:pPr indent="0" lvl="0" marL="0" rtl="0" algn="l">
              <a:spcBef>
                <a:spcPts val="1200"/>
              </a:spcBef>
              <a:spcAft>
                <a:spcPts val="0"/>
              </a:spcAft>
              <a:buNone/>
            </a:pPr>
            <a:r>
              <a:t/>
            </a:r>
            <a:endParaRPr sz="1700">
              <a:solidFill>
                <a:srgbClr val="000000"/>
              </a:solidFill>
              <a:latin typeface="Karla"/>
              <a:ea typeface="Karla"/>
              <a:cs typeface="Karla"/>
              <a:sym typeface="Karla"/>
            </a:endParaRPr>
          </a:p>
          <a:p>
            <a:pPr indent="0" lvl="0" marL="0" rtl="0" algn="l">
              <a:spcBef>
                <a:spcPts val="1200"/>
              </a:spcBef>
              <a:spcAft>
                <a:spcPts val="1200"/>
              </a:spcAft>
              <a:buNone/>
            </a:pPr>
            <a:r>
              <a:t/>
            </a:r>
            <a:endParaRPr sz="2000">
              <a:solidFill>
                <a:srgbClr val="000000"/>
              </a:solidFill>
              <a:latin typeface="Karla"/>
              <a:ea typeface="Karla"/>
              <a:cs typeface="Karla"/>
              <a:sym typeface="Karla"/>
            </a:endParaRPr>
          </a:p>
        </p:txBody>
      </p:sp>
      <p:sp>
        <p:nvSpPr>
          <p:cNvPr id="268" name="Google Shape;268;p50"/>
          <p:cNvSpPr txBox="1"/>
          <p:nvPr/>
        </p:nvSpPr>
        <p:spPr>
          <a:xfrm>
            <a:off x="713225" y="5395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latin typeface="DM Serif Display"/>
                <a:ea typeface="DM Serif Display"/>
                <a:cs typeface="DM Serif Display"/>
                <a:sym typeface="DM Serif Display"/>
              </a:rPr>
              <a:t>Motors</a:t>
            </a:r>
            <a:endParaRPr sz="2800">
              <a:solidFill>
                <a:srgbClr val="000000"/>
              </a:solidFill>
              <a:latin typeface="DM Serif Display"/>
              <a:ea typeface="DM Serif Display"/>
              <a:cs typeface="DM Serif Display"/>
              <a:sym typeface="DM Serif Display"/>
            </a:endParaRPr>
          </a:p>
        </p:txBody>
      </p:sp>
      <p:pic>
        <p:nvPicPr>
          <p:cNvPr id="269" name="Google Shape;269;p50"/>
          <p:cNvPicPr preferRelativeResize="0"/>
          <p:nvPr/>
        </p:nvPicPr>
        <p:blipFill>
          <a:blip r:embed="rId3">
            <a:alphaModFix/>
          </a:blip>
          <a:stretch>
            <a:fillRect/>
          </a:stretch>
        </p:blipFill>
        <p:spPr>
          <a:xfrm>
            <a:off x="4986225" y="1264600"/>
            <a:ext cx="3726500" cy="3726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51"/>
          <p:cNvPicPr preferRelativeResize="0"/>
          <p:nvPr/>
        </p:nvPicPr>
        <p:blipFill>
          <a:blip r:embed="rId3">
            <a:alphaModFix/>
          </a:blip>
          <a:stretch>
            <a:fillRect/>
          </a:stretch>
        </p:blipFill>
        <p:spPr>
          <a:xfrm>
            <a:off x="4934950" y="1819856"/>
            <a:ext cx="2628000" cy="2628000"/>
          </a:xfrm>
          <a:prstGeom prst="rect">
            <a:avLst/>
          </a:prstGeom>
          <a:noFill/>
          <a:ln>
            <a:noFill/>
          </a:ln>
        </p:spPr>
      </p:pic>
      <p:sp>
        <p:nvSpPr>
          <p:cNvPr id="276" name="Google Shape;276;p51"/>
          <p:cNvSpPr txBox="1"/>
          <p:nvPr>
            <p:ph type="title"/>
          </p:nvPr>
        </p:nvSpPr>
        <p:spPr>
          <a:xfrm>
            <a:off x="1073400" y="14428"/>
            <a:ext cx="7824900" cy="106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DC PM Motors</a:t>
            </a:r>
            <a:endParaRPr/>
          </a:p>
          <a:p>
            <a:pPr indent="0" lvl="0" marL="0" rtl="0" algn="ctr">
              <a:spcBef>
                <a:spcPts val="0"/>
              </a:spcBef>
              <a:spcAft>
                <a:spcPts val="0"/>
              </a:spcAft>
              <a:buNone/>
            </a:pPr>
            <a:r>
              <a:rPr lang="en" sz="2400"/>
              <a:t>Direct Current Permanent Magnet</a:t>
            </a:r>
            <a:endParaRPr sz="2400"/>
          </a:p>
        </p:txBody>
      </p:sp>
      <p:pic>
        <p:nvPicPr>
          <p:cNvPr id="277" name="Google Shape;277;p51"/>
          <p:cNvPicPr preferRelativeResize="0"/>
          <p:nvPr/>
        </p:nvPicPr>
        <p:blipFill rotWithShape="1">
          <a:blip r:embed="rId4">
            <a:alphaModFix/>
          </a:blip>
          <a:srcRect b="21576" l="17998" r="17378" t="18274"/>
          <a:stretch/>
        </p:blipFill>
        <p:spPr>
          <a:xfrm>
            <a:off x="1198900" y="2192438"/>
            <a:ext cx="2697299" cy="1882836"/>
          </a:xfrm>
          <a:prstGeom prst="rect">
            <a:avLst/>
          </a:prstGeom>
          <a:noFill/>
          <a:ln>
            <a:noFill/>
          </a:ln>
        </p:spPr>
      </p:pic>
      <p:sp>
        <p:nvSpPr>
          <p:cNvPr id="278" name="Google Shape;278;p51"/>
          <p:cNvSpPr txBox="1"/>
          <p:nvPr>
            <p:ph idx="1" type="body"/>
          </p:nvPr>
        </p:nvSpPr>
        <p:spPr>
          <a:xfrm>
            <a:off x="702650" y="4062000"/>
            <a:ext cx="3504000" cy="605100"/>
          </a:xfrm>
          <a:prstGeom prst="rect">
            <a:avLst/>
          </a:prstGeom>
        </p:spPr>
        <p:txBody>
          <a:bodyPr anchorCtr="0" anchor="t" bIns="91425" lIns="91425" spcFirstLastPara="1" rIns="91425" wrap="square" tIns="91425">
            <a:noAutofit/>
          </a:bodyPr>
          <a:lstStyle/>
          <a:p>
            <a:pPr indent="0" lvl="0" marL="0" rtl="0" algn="ctr">
              <a:spcBef>
                <a:spcPts val="1200"/>
              </a:spcBef>
              <a:spcAft>
                <a:spcPts val="1200"/>
              </a:spcAft>
              <a:buNone/>
            </a:pPr>
            <a:r>
              <a:rPr lang="en" sz="1800"/>
              <a:t>AndyMark 775 </a:t>
            </a:r>
            <a:endParaRPr sz="1800"/>
          </a:p>
        </p:txBody>
      </p:sp>
      <p:sp>
        <p:nvSpPr>
          <p:cNvPr id="279" name="Google Shape;279;p51"/>
          <p:cNvSpPr txBox="1"/>
          <p:nvPr>
            <p:ph idx="1" type="body"/>
          </p:nvPr>
        </p:nvSpPr>
        <p:spPr>
          <a:xfrm>
            <a:off x="5407225" y="4062000"/>
            <a:ext cx="2916000" cy="6051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sz="1800"/>
              <a:t>REV NEO Brushless Motor</a:t>
            </a:r>
            <a:endParaRPr sz="1800"/>
          </a:p>
        </p:txBody>
      </p:sp>
      <p:sp>
        <p:nvSpPr>
          <p:cNvPr id="280" name="Google Shape;280;p51"/>
          <p:cNvSpPr txBox="1"/>
          <p:nvPr>
            <p:ph idx="1" type="body"/>
          </p:nvPr>
        </p:nvSpPr>
        <p:spPr>
          <a:xfrm>
            <a:off x="1029800" y="1267969"/>
            <a:ext cx="2697300" cy="6051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a:t>Brushed Motor</a:t>
            </a:r>
            <a:endParaRPr/>
          </a:p>
        </p:txBody>
      </p:sp>
      <p:sp>
        <p:nvSpPr>
          <p:cNvPr id="281" name="Google Shape;281;p51"/>
          <p:cNvSpPr txBox="1"/>
          <p:nvPr>
            <p:ph idx="1" type="body"/>
          </p:nvPr>
        </p:nvSpPr>
        <p:spPr>
          <a:xfrm>
            <a:off x="5338300" y="1267969"/>
            <a:ext cx="2697300" cy="6051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a:t>Brushless Motor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52"/>
          <p:cNvSpPr txBox="1"/>
          <p:nvPr>
            <p:ph type="title"/>
          </p:nvPr>
        </p:nvSpPr>
        <p:spPr>
          <a:xfrm>
            <a:off x="1073400" y="14428"/>
            <a:ext cx="7824900" cy="106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775 Brushed Motor Teardown</a:t>
            </a:r>
            <a:endParaRPr/>
          </a:p>
        </p:txBody>
      </p:sp>
      <p:pic>
        <p:nvPicPr>
          <p:cNvPr id="288" name="Google Shape;288;p52"/>
          <p:cNvPicPr preferRelativeResize="0"/>
          <p:nvPr/>
        </p:nvPicPr>
        <p:blipFill rotWithShape="1">
          <a:blip r:embed="rId3">
            <a:alphaModFix/>
          </a:blip>
          <a:srcRect b="12663" l="6105" r="19440" t="10913"/>
          <a:stretch/>
        </p:blipFill>
        <p:spPr>
          <a:xfrm>
            <a:off x="3479500" y="2320931"/>
            <a:ext cx="5092901" cy="1551957"/>
          </a:xfrm>
          <a:prstGeom prst="rect">
            <a:avLst/>
          </a:prstGeom>
          <a:noFill/>
          <a:ln>
            <a:noFill/>
          </a:ln>
        </p:spPr>
      </p:pic>
      <p:pic>
        <p:nvPicPr>
          <p:cNvPr id="289" name="Google Shape;289;p52" title="how-does-brushed-motor-work.gif"/>
          <p:cNvPicPr preferRelativeResize="0"/>
          <p:nvPr/>
        </p:nvPicPr>
        <p:blipFill>
          <a:blip r:embed="rId4">
            <a:alphaModFix/>
          </a:blip>
          <a:stretch>
            <a:fillRect/>
          </a:stretch>
        </p:blipFill>
        <p:spPr>
          <a:xfrm>
            <a:off x="54669" y="1909369"/>
            <a:ext cx="2558588" cy="2677593"/>
          </a:xfrm>
          <a:prstGeom prst="rect">
            <a:avLst/>
          </a:prstGeom>
          <a:noFill/>
          <a:ln>
            <a:noFill/>
          </a:ln>
        </p:spPr>
      </p:pic>
      <p:pic>
        <p:nvPicPr>
          <p:cNvPr id="290" name="Google Shape;290;p52"/>
          <p:cNvPicPr preferRelativeResize="0"/>
          <p:nvPr/>
        </p:nvPicPr>
        <p:blipFill>
          <a:blip r:embed="rId5">
            <a:alphaModFix/>
          </a:blip>
          <a:stretch>
            <a:fillRect/>
          </a:stretch>
        </p:blipFill>
        <p:spPr>
          <a:xfrm>
            <a:off x="119063" y="1922986"/>
            <a:ext cx="2410349" cy="267759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29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3"/>
          <p:cNvSpPr txBox="1"/>
          <p:nvPr>
            <p:ph type="title"/>
          </p:nvPr>
        </p:nvSpPr>
        <p:spPr>
          <a:xfrm>
            <a:off x="1073400" y="14428"/>
            <a:ext cx="7824900" cy="106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775 Brushed Motor Teardown</a:t>
            </a:r>
            <a:endParaRPr/>
          </a:p>
        </p:txBody>
      </p:sp>
      <p:pic>
        <p:nvPicPr>
          <p:cNvPr id="297" name="Google Shape;297;p53"/>
          <p:cNvPicPr preferRelativeResize="0"/>
          <p:nvPr/>
        </p:nvPicPr>
        <p:blipFill rotWithShape="1">
          <a:blip r:embed="rId3">
            <a:alphaModFix/>
          </a:blip>
          <a:srcRect b="0" l="16781" r="5921" t="8584"/>
          <a:stretch/>
        </p:blipFill>
        <p:spPr>
          <a:xfrm>
            <a:off x="856800" y="1314581"/>
            <a:ext cx="2294489" cy="1768106"/>
          </a:xfrm>
          <a:prstGeom prst="rect">
            <a:avLst/>
          </a:prstGeom>
          <a:noFill/>
          <a:ln>
            <a:noFill/>
          </a:ln>
        </p:spPr>
      </p:pic>
      <p:pic>
        <p:nvPicPr>
          <p:cNvPr id="298" name="Google Shape;298;p53"/>
          <p:cNvPicPr preferRelativeResize="0"/>
          <p:nvPr/>
        </p:nvPicPr>
        <p:blipFill rotWithShape="1">
          <a:blip r:embed="rId4">
            <a:alphaModFix/>
          </a:blip>
          <a:srcRect b="0" l="8834" r="4391" t="14603"/>
          <a:stretch/>
        </p:blipFill>
        <p:spPr>
          <a:xfrm>
            <a:off x="341325" y="3274950"/>
            <a:ext cx="2806747" cy="1545432"/>
          </a:xfrm>
          <a:prstGeom prst="rect">
            <a:avLst/>
          </a:prstGeom>
          <a:noFill/>
          <a:ln>
            <a:noFill/>
          </a:ln>
        </p:spPr>
      </p:pic>
      <p:pic>
        <p:nvPicPr>
          <p:cNvPr id="299" name="Google Shape;299;p53"/>
          <p:cNvPicPr preferRelativeResize="0"/>
          <p:nvPr/>
        </p:nvPicPr>
        <p:blipFill rotWithShape="1">
          <a:blip r:embed="rId5">
            <a:alphaModFix/>
          </a:blip>
          <a:srcRect b="0" l="0" r="0" t="15146"/>
          <a:stretch/>
        </p:blipFill>
        <p:spPr>
          <a:xfrm>
            <a:off x="4322625" y="2064131"/>
            <a:ext cx="4331075" cy="27562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54"/>
          <p:cNvPicPr preferRelativeResize="0"/>
          <p:nvPr/>
        </p:nvPicPr>
        <p:blipFill rotWithShape="1">
          <a:blip r:embed="rId3">
            <a:alphaModFix/>
          </a:blip>
          <a:srcRect b="0" l="0" r="35006" t="0"/>
          <a:stretch/>
        </p:blipFill>
        <p:spPr>
          <a:xfrm rot="-4">
            <a:off x="4472526" y="1463257"/>
            <a:ext cx="4155500" cy="2589583"/>
          </a:xfrm>
          <a:prstGeom prst="rect">
            <a:avLst/>
          </a:prstGeom>
          <a:noFill/>
          <a:ln>
            <a:noFill/>
          </a:ln>
        </p:spPr>
      </p:pic>
      <p:sp>
        <p:nvSpPr>
          <p:cNvPr id="306" name="Google Shape;306;p54"/>
          <p:cNvSpPr txBox="1"/>
          <p:nvPr>
            <p:ph type="title"/>
          </p:nvPr>
        </p:nvSpPr>
        <p:spPr>
          <a:xfrm>
            <a:off x="1073400" y="14428"/>
            <a:ext cx="7824900" cy="1063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REV NEO Brushless Motor Teardown</a:t>
            </a:r>
            <a:endParaRPr/>
          </a:p>
        </p:txBody>
      </p:sp>
      <p:pic>
        <p:nvPicPr>
          <p:cNvPr id="307" name="Google Shape;307;p54"/>
          <p:cNvPicPr preferRelativeResize="0"/>
          <p:nvPr/>
        </p:nvPicPr>
        <p:blipFill>
          <a:blip r:embed="rId4">
            <a:alphaModFix/>
          </a:blip>
          <a:stretch>
            <a:fillRect/>
          </a:stretch>
        </p:blipFill>
        <p:spPr>
          <a:xfrm>
            <a:off x="74900" y="1148494"/>
            <a:ext cx="3256577" cy="3781571"/>
          </a:xfrm>
          <a:prstGeom prst="rect">
            <a:avLst/>
          </a:prstGeom>
          <a:noFill/>
          <a:ln>
            <a:noFill/>
          </a:ln>
        </p:spPr>
      </p:pic>
      <p:sp>
        <p:nvSpPr>
          <p:cNvPr id="308" name="Google Shape;308;p54"/>
          <p:cNvSpPr txBox="1"/>
          <p:nvPr/>
        </p:nvSpPr>
        <p:spPr>
          <a:xfrm>
            <a:off x="74900" y="4858181"/>
            <a:ext cx="3954000" cy="27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mbria"/>
                <a:ea typeface="Cambria"/>
                <a:cs typeface="Cambria"/>
                <a:sym typeface="Cambria"/>
              </a:rPr>
              <a:t>Credit: u/igoet999ninja24 at Reddit.com</a:t>
            </a:r>
            <a:endParaRPr>
              <a:latin typeface="Cambria"/>
              <a:ea typeface="Cambria"/>
              <a:cs typeface="Cambria"/>
              <a:sym typeface="Cambria"/>
            </a:endParaRPr>
          </a:p>
        </p:txBody>
      </p:sp>
      <p:sp>
        <p:nvSpPr>
          <p:cNvPr id="309" name="Google Shape;309;p54"/>
          <p:cNvSpPr/>
          <p:nvPr/>
        </p:nvSpPr>
        <p:spPr>
          <a:xfrm>
            <a:off x="4628975" y="1416141"/>
            <a:ext cx="3614400" cy="2683800"/>
          </a:xfrm>
          <a:prstGeom prst="ellipse">
            <a:avLst/>
          </a:prstGeom>
          <a:noFill/>
          <a:ln cap="flat" cmpd="sng" w="1143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mbria"/>
              <a:ea typeface="Cambria"/>
              <a:cs typeface="Cambria"/>
              <a:sym typeface="Cambria"/>
            </a:endParaRPr>
          </a:p>
        </p:txBody>
      </p:sp>
      <p:sp>
        <p:nvSpPr>
          <p:cNvPr id="310" name="Google Shape;310;p54"/>
          <p:cNvSpPr/>
          <p:nvPr/>
        </p:nvSpPr>
        <p:spPr>
          <a:xfrm>
            <a:off x="8076025" y="1795950"/>
            <a:ext cx="719100" cy="801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mbria"/>
              <a:ea typeface="Cambria"/>
              <a:cs typeface="Cambria"/>
              <a:sym typeface="Cambria"/>
            </a:endParaRPr>
          </a:p>
        </p:txBody>
      </p:sp>
      <p:sp>
        <p:nvSpPr>
          <p:cNvPr id="311" name="Google Shape;311;p54"/>
          <p:cNvSpPr txBox="1"/>
          <p:nvPr>
            <p:ph idx="1" type="body"/>
          </p:nvPr>
        </p:nvSpPr>
        <p:spPr>
          <a:xfrm>
            <a:off x="6855900" y="4052850"/>
            <a:ext cx="2042400" cy="605100"/>
          </a:xfrm>
          <a:prstGeom prst="rect">
            <a:avLst/>
          </a:prstGeom>
        </p:spPr>
        <p:txBody>
          <a:bodyPr anchorCtr="0" anchor="t" bIns="91425" lIns="91425" spcFirstLastPara="1" rIns="91425" wrap="square" tIns="91425">
            <a:noAutofit/>
          </a:bodyPr>
          <a:lstStyle/>
          <a:p>
            <a:pPr indent="0" lvl="0" marL="0" rtl="0" algn="l">
              <a:spcBef>
                <a:spcPts val="1200"/>
              </a:spcBef>
              <a:spcAft>
                <a:spcPts val="1200"/>
              </a:spcAft>
              <a:buNone/>
            </a:pPr>
            <a:r>
              <a:rPr lang="en"/>
              <a:t>field rotates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55"/>
          <p:cNvPicPr preferRelativeResize="0"/>
          <p:nvPr/>
        </p:nvPicPr>
        <p:blipFill rotWithShape="1">
          <a:blip r:embed="rId3">
            <a:alphaModFix/>
          </a:blip>
          <a:srcRect b="2571" l="593" r="2263" t="2561"/>
          <a:stretch/>
        </p:blipFill>
        <p:spPr>
          <a:xfrm>
            <a:off x="191275" y="0"/>
            <a:ext cx="8842752" cy="5755850"/>
          </a:xfrm>
          <a:prstGeom prst="rect">
            <a:avLst/>
          </a:prstGeom>
          <a:noFill/>
          <a:ln>
            <a:noFill/>
          </a:ln>
        </p:spPr>
      </p:pic>
      <p:sp>
        <p:nvSpPr>
          <p:cNvPr id="317" name="Google Shape;317;p55"/>
          <p:cNvSpPr/>
          <p:nvPr/>
        </p:nvSpPr>
        <p:spPr>
          <a:xfrm flipH="1" rot="10800000">
            <a:off x="2532925" y="2631775"/>
            <a:ext cx="1368000" cy="8043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6"/>
          <p:cNvSpPr txBox="1"/>
          <p:nvPr/>
        </p:nvSpPr>
        <p:spPr>
          <a:xfrm>
            <a:off x="1014500" y="1643975"/>
            <a:ext cx="3686700" cy="21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300">
                <a:solidFill>
                  <a:srgbClr val="000000"/>
                </a:solidFill>
                <a:latin typeface="Karla"/>
                <a:ea typeface="Karla"/>
                <a:cs typeface="Karla"/>
                <a:sym typeface="Karla"/>
              </a:rPr>
              <a:t>Signals when robot is enabled/disabled</a:t>
            </a:r>
            <a:endParaRPr sz="2300">
              <a:solidFill>
                <a:srgbClr val="000000"/>
              </a:solidFill>
              <a:latin typeface="Karla"/>
              <a:ea typeface="Karla"/>
              <a:cs typeface="Karla"/>
              <a:sym typeface="Karla"/>
            </a:endParaRPr>
          </a:p>
          <a:p>
            <a:pPr indent="0" lvl="0" marL="0" rtl="0" algn="l">
              <a:spcBef>
                <a:spcPts val="1200"/>
              </a:spcBef>
              <a:spcAft>
                <a:spcPts val="0"/>
              </a:spcAft>
              <a:buNone/>
            </a:pPr>
            <a:r>
              <a:rPr lang="en" sz="2300">
                <a:solidFill>
                  <a:srgbClr val="000000"/>
                </a:solidFill>
                <a:latin typeface="Karla"/>
                <a:ea typeface="Karla"/>
                <a:cs typeface="Karla"/>
                <a:sym typeface="Karla"/>
              </a:rPr>
              <a:t>Required by FRC</a:t>
            </a:r>
            <a:endParaRPr sz="2300">
              <a:solidFill>
                <a:srgbClr val="000000"/>
              </a:solidFill>
              <a:latin typeface="Karla"/>
              <a:ea typeface="Karla"/>
              <a:cs typeface="Karla"/>
              <a:sym typeface="Karla"/>
            </a:endParaRPr>
          </a:p>
          <a:p>
            <a:pPr indent="0" lvl="0" marL="0" rtl="0" algn="l">
              <a:spcBef>
                <a:spcPts val="1200"/>
              </a:spcBef>
              <a:spcAft>
                <a:spcPts val="1200"/>
              </a:spcAft>
              <a:buNone/>
            </a:pPr>
            <a:r>
              <a:rPr lang="en" sz="2300">
                <a:solidFill>
                  <a:srgbClr val="000000"/>
                </a:solidFill>
                <a:latin typeface="Karla"/>
                <a:ea typeface="Karla"/>
                <a:cs typeface="Karla"/>
                <a:sym typeface="Karla"/>
              </a:rPr>
              <a:t>Controlled by the roboRio</a:t>
            </a:r>
            <a:endParaRPr sz="2300">
              <a:solidFill>
                <a:srgbClr val="000000"/>
              </a:solidFill>
              <a:latin typeface="Karla"/>
              <a:ea typeface="Karla"/>
              <a:cs typeface="Karla"/>
              <a:sym typeface="Karla"/>
            </a:endParaRPr>
          </a:p>
        </p:txBody>
      </p:sp>
      <p:sp>
        <p:nvSpPr>
          <p:cNvPr id="323" name="Google Shape;323;p56"/>
          <p:cNvSpPr txBox="1"/>
          <p:nvPr/>
        </p:nvSpPr>
        <p:spPr>
          <a:xfrm>
            <a:off x="713225" y="5395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000000"/>
                </a:solidFill>
                <a:latin typeface="DM Serif Display"/>
                <a:ea typeface="DM Serif Display"/>
                <a:cs typeface="DM Serif Display"/>
                <a:sym typeface="DM Serif Display"/>
              </a:rPr>
              <a:t>Robot Signal Light (RSL)</a:t>
            </a:r>
            <a:endParaRPr sz="2800">
              <a:solidFill>
                <a:srgbClr val="000000"/>
              </a:solidFill>
              <a:latin typeface="DM Serif Display"/>
              <a:ea typeface="DM Serif Display"/>
              <a:cs typeface="DM Serif Display"/>
              <a:sym typeface="DM Serif Display"/>
            </a:endParaRPr>
          </a:p>
        </p:txBody>
      </p:sp>
      <p:pic>
        <p:nvPicPr>
          <p:cNvPr id="324" name="Google Shape;324;p56"/>
          <p:cNvPicPr preferRelativeResize="0"/>
          <p:nvPr/>
        </p:nvPicPr>
        <p:blipFill>
          <a:blip r:embed="rId3">
            <a:alphaModFix/>
          </a:blip>
          <a:stretch>
            <a:fillRect/>
          </a:stretch>
        </p:blipFill>
        <p:spPr>
          <a:xfrm>
            <a:off x="5016425" y="1416248"/>
            <a:ext cx="3101500" cy="3101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id="329" name="Google Shape;329;p57"/>
          <p:cNvPicPr preferRelativeResize="0"/>
          <p:nvPr/>
        </p:nvPicPr>
        <p:blipFill rotWithShape="1">
          <a:blip r:embed="rId3">
            <a:alphaModFix/>
          </a:blip>
          <a:srcRect b="2410" l="1321" r="1535" t="2723"/>
          <a:stretch/>
        </p:blipFill>
        <p:spPr>
          <a:xfrm>
            <a:off x="191275" y="0"/>
            <a:ext cx="8842752" cy="5755850"/>
          </a:xfrm>
          <a:prstGeom prst="rect">
            <a:avLst/>
          </a:prstGeom>
          <a:noFill/>
          <a:ln>
            <a:noFill/>
          </a:ln>
        </p:spPr>
      </p:pic>
      <p:sp>
        <p:nvSpPr>
          <p:cNvPr id="330" name="Google Shape;330;p57"/>
          <p:cNvSpPr/>
          <p:nvPr/>
        </p:nvSpPr>
        <p:spPr>
          <a:xfrm flipH="1" rot="10800000">
            <a:off x="370450" y="71625"/>
            <a:ext cx="1667100" cy="13758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8"/>
          <p:cNvSpPr txBox="1"/>
          <p:nvPr/>
        </p:nvSpPr>
        <p:spPr>
          <a:xfrm>
            <a:off x="1116950" y="2274019"/>
            <a:ext cx="2767500" cy="153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1200"/>
              </a:spcAft>
              <a:buNone/>
            </a:pPr>
            <a:r>
              <a:rPr lang="en" sz="2300">
                <a:solidFill>
                  <a:srgbClr val="000000"/>
                </a:solidFill>
                <a:latin typeface="Karla"/>
                <a:ea typeface="Karla"/>
                <a:cs typeface="Karla"/>
                <a:sym typeface="Karla"/>
              </a:rPr>
              <a:t>Relays information from driver station</a:t>
            </a:r>
            <a:endParaRPr sz="2300">
              <a:solidFill>
                <a:srgbClr val="000000"/>
              </a:solidFill>
              <a:latin typeface="Karla"/>
              <a:ea typeface="Karla"/>
              <a:cs typeface="Karla"/>
              <a:sym typeface="Karla"/>
            </a:endParaRPr>
          </a:p>
        </p:txBody>
      </p:sp>
      <p:sp>
        <p:nvSpPr>
          <p:cNvPr id="336" name="Google Shape;336;p58"/>
          <p:cNvSpPr txBox="1"/>
          <p:nvPr/>
        </p:nvSpPr>
        <p:spPr>
          <a:xfrm>
            <a:off x="713225" y="5395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solidFill>
                  <a:srgbClr val="000000"/>
                </a:solidFill>
                <a:latin typeface="DM Serif Display"/>
                <a:ea typeface="DM Serif Display"/>
                <a:cs typeface="DM Serif Display"/>
                <a:sym typeface="DM Serif Display"/>
              </a:rPr>
              <a:t>Radio</a:t>
            </a:r>
            <a:endParaRPr sz="2800">
              <a:solidFill>
                <a:srgbClr val="000000"/>
              </a:solidFill>
              <a:latin typeface="DM Serif Display"/>
              <a:ea typeface="DM Serif Display"/>
              <a:cs typeface="DM Serif Display"/>
              <a:sym typeface="DM Serif Display"/>
            </a:endParaRPr>
          </a:p>
        </p:txBody>
      </p:sp>
      <p:pic>
        <p:nvPicPr>
          <p:cNvPr id="337" name="Google Shape;337;p58"/>
          <p:cNvPicPr preferRelativeResize="0"/>
          <p:nvPr/>
        </p:nvPicPr>
        <p:blipFill>
          <a:blip r:embed="rId3">
            <a:alphaModFix/>
          </a:blip>
          <a:stretch>
            <a:fillRect/>
          </a:stretch>
        </p:blipFill>
        <p:spPr>
          <a:xfrm>
            <a:off x="4601075" y="1226300"/>
            <a:ext cx="3285451" cy="32854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9"/>
          <p:cNvSpPr txBox="1"/>
          <p:nvPr/>
        </p:nvSpPr>
        <p:spPr>
          <a:xfrm>
            <a:off x="713225" y="95000"/>
            <a:ext cx="7717500" cy="57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800">
                <a:latin typeface="DM Serif Display"/>
                <a:ea typeface="DM Serif Display"/>
                <a:cs typeface="DM Serif Display"/>
                <a:sym typeface="DM Serif Display"/>
              </a:rPr>
              <a:t>Attendance</a:t>
            </a:r>
            <a:endParaRPr sz="2800">
              <a:solidFill>
                <a:srgbClr val="000000"/>
              </a:solidFill>
              <a:latin typeface="DM Serif Display"/>
              <a:ea typeface="DM Serif Display"/>
              <a:cs typeface="DM Serif Display"/>
              <a:sym typeface="DM Serif Display"/>
            </a:endParaRPr>
          </a:p>
        </p:txBody>
      </p:sp>
      <p:sp>
        <p:nvSpPr>
          <p:cNvPr id="343" name="Google Shape;343;p59"/>
          <p:cNvSpPr txBox="1"/>
          <p:nvPr/>
        </p:nvSpPr>
        <p:spPr>
          <a:xfrm>
            <a:off x="1203300" y="4402075"/>
            <a:ext cx="6834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800" u="sng">
                <a:solidFill>
                  <a:schemeClr val="hlink"/>
                </a:solidFill>
                <a:hlinkClick r:id="rId3"/>
              </a:rPr>
              <a:t>https://forms.gle/rTMyHsAMij66RHNv9</a:t>
            </a:r>
            <a:endParaRPr sz="2800">
              <a:solidFill>
                <a:schemeClr val="dk1"/>
              </a:solidFill>
            </a:endParaRPr>
          </a:p>
        </p:txBody>
      </p:sp>
      <p:pic>
        <p:nvPicPr>
          <p:cNvPr id="344" name="Google Shape;344;p59"/>
          <p:cNvPicPr preferRelativeResize="0"/>
          <p:nvPr/>
        </p:nvPicPr>
        <p:blipFill>
          <a:blip r:embed="rId4">
            <a:alphaModFix/>
          </a:blip>
          <a:stretch>
            <a:fillRect/>
          </a:stretch>
        </p:blipFill>
        <p:spPr>
          <a:xfrm>
            <a:off x="2827600" y="860900"/>
            <a:ext cx="3488792" cy="3421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846 4:3">
  <a:themeElements>
    <a:clrScheme name="Office">
      <a:dk1>
        <a:srgbClr val="000000"/>
      </a:dk1>
      <a:lt1>
        <a:srgbClr val="FFFFFF"/>
      </a:lt1>
      <a:dk2>
        <a:srgbClr val="1F497D"/>
      </a:dk2>
      <a:lt2>
        <a:srgbClr val="FFE815"/>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